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.xml" ContentType="application/vnd.openxmlformats-officedocument.presentationml.tags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7"/>
  </p:notesMasterIdLst>
  <p:sldIdLst>
    <p:sldId id="285" r:id="rId5"/>
    <p:sldId id="256" r:id="rId6"/>
    <p:sldId id="257" r:id="rId7"/>
    <p:sldId id="296" r:id="rId8"/>
    <p:sldId id="292" r:id="rId9"/>
    <p:sldId id="293" r:id="rId10"/>
    <p:sldId id="287" r:id="rId11"/>
    <p:sldId id="294" r:id="rId12"/>
    <p:sldId id="295" r:id="rId13"/>
    <p:sldId id="289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7" r:id="rId23"/>
    <p:sldId id="305" r:id="rId24"/>
    <p:sldId id="306" r:id="rId25"/>
    <p:sldId id="265" r:id="rId26"/>
    <p:sldId id="267" r:id="rId27"/>
    <p:sldId id="270" r:id="rId28"/>
    <p:sldId id="272" r:id="rId29"/>
    <p:sldId id="273" r:id="rId30"/>
    <p:sldId id="279" r:id="rId31"/>
    <p:sldId id="282" r:id="rId32"/>
    <p:sldId id="308" r:id="rId33"/>
    <p:sldId id="309" r:id="rId34"/>
    <p:sldId id="283" r:id="rId35"/>
    <p:sldId id="310" r:id="rId3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51278-9B57-445D-9CEF-792D1B6E2BE0}" v="146" dt="2026-10-06T12:07:26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9709" autoAdjust="0"/>
  </p:normalViewPr>
  <p:slideViewPr>
    <p:cSldViewPr snapToGrid="0" snapToObjects="1">
      <p:cViewPr varScale="1">
        <p:scale>
          <a:sx n="63" d="100"/>
          <a:sy n="63" d="100"/>
        </p:scale>
        <p:origin x="7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hur De Swardt" userId="8e2ff49c-0adb-443f-90a9-d8d78706cc01" providerId="ADAL" clId="{DD26EFF9-41E8-45D2-9B23-1AB52227F0A6}"/>
    <pc:docChg chg="undo redo custSel addSld delSld modSld sldOrd">
      <pc:chgData name="Arthur De Swardt" userId="8e2ff49c-0adb-443f-90a9-d8d78706cc01" providerId="ADAL" clId="{DD26EFF9-41E8-45D2-9B23-1AB52227F0A6}" dt="2026-10-06T12:20:50.904" v="6325" actId="20577"/>
      <pc:docMkLst>
        <pc:docMk/>
      </pc:docMkLst>
      <pc:sldChg chg="modSp mod modNotesTx">
        <pc:chgData name="Arthur De Swardt" userId="8e2ff49c-0adb-443f-90a9-d8d78706cc01" providerId="ADAL" clId="{DD26EFF9-41E8-45D2-9B23-1AB52227F0A6}" dt="2026-10-06T11:57:05.883" v="6010" actId="14100"/>
        <pc:sldMkLst>
          <pc:docMk/>
          <pc:sldMk cId="0" sldId="256"/>
        </pc:sldMkLst>
        <pc:spChg chg="mod">
          <ac:chgData name="Arthur De Swardt" userId="8e2ff49c-0adb-443f-90a9-d8d78706cc01" providerId="ADAL" clId="{DD26EFF9-41E8-45D2-9B23-1AB52227F0A6}" dt="2026-10-05T13:51:35.478" v="1516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5T13:38:39.661" v="1456" actId="6549"/>
          <ac:spMkLst>
            <pc:docMk/>
            <pc:sldMk cId="0" sldId="256"/>
            <ac:spMk id="5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5T14:07:35.314" v="1531" actId="255"/>
          <ac:spMkLst>
            <pc:docMk/>
            <pc:sldMk cId="0" sldId="256"/>
            <ac:spMk id="6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1:57:05.883" v="6010" actId="14100"/>
          <ac:spMkLst>
            <pc:docMk/>
            <pc:sldMk cId="0" sldId="256"/>
            <ac:spMk id="8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5T13:53:17.852" v="1529" actId="14100"/>
          <ac:spMkLst>
            <pc:docMk/>
            <pc:sldMk cId="0" sldId="256"/>
            <ac:spMk id="9" creationId="{00000000-0000-0000-0000-000000000000}"/>
          </ac:spMkLst>
        </pc:spChg>
      </pc:sldChg>
      <pc:sldChg chg="addSp delSp modSp mod modNotesTx">
        <pc:chgData name="Arthur De Swardt" userId="8e2ff49c-0adb-443f-90a9-d8d78706cc01" providerId="ADAL" clId="{DD26EFF9-41E8-45D2-9B23-1AB52227F0A6}" dt="2026-10-06T10:34:06.288" v="5227" actId="20577"/>
        <pc:sldMkLst>
          <pc:docMk/>
          <pc:sldMk cId="0" sldId="257"/>
        </pc:sldMkLst>
        <pc:spChg chg="mod">
          <ac:chgData name="Arthur De Swardt" userId="8e2ff49c-0adb-443f-90a9-d8d78706cc01" providerId="ADAL" clId="{DD26EFF9-41E8-45D2-9B23-1AB52227F0A6}" dt="2026-10-05T13:35:01.903" v="1192" actId="20577"/>
          <ac:spMkLst>
            <pc:docMk/>
            <pc:sldMk cId="0" sldId="257"/>
            <ac:spMk id="10" creationId="{00000000-0000-0000-0000-000000000000}"/>
          </ac:spMkLst>
        </pc:spChg>
        <pc:spChg chg="del mod">
          <ac:chgData name="Arthur De Swardt" userId="8e2ff49c-0adb-443f-90a9-d8d78706cc01" providerId="ADAL" clId="{DD26EFF9-41E8-45D2-9B23-1AB52227F0A6}" dt="2026-10-05T14:15:03.324" v="1737" actId="478"/>
          <ac:spMkLst>
            <pc:docMk/>
            <pc:sldMk cId="0" sldId="257"/>
            <ac:spMk id="13" creationId="{00000000-0000-0000-0000-000000000000}"/>
          </ac:spMkLst>
        </pc:spChg>
        <pc:spChg chg="del mod">
          <ac:chgData name="Arthur De Swardt" userId="8e2ff49c-0adb-443f-90a9-d8d78706cc01" providerId="ADAL" clId="{DD26EFF9-41E8-45D2-9B23-1AB52227F0A6}" dt="2026-10-05T14:15:06.679" v="1738" actId="478"/>
          <ac:spMkLst>
            <pc:docMk/>
            <pc:sldMk cId="0" sldId="257"/>
            <ac:spMk id="14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5T13:35:07.160" v="1193" actId="478"/>
          <ac:spMkLst>
            <pc:docMk/>
            <pc:sldMk cId="0" sldId="257"/>
            <ac:spMk id="15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5T17:31:31.069" v="2070" actId="14100"/>
          <ac:spMkLst>
            <pc:docMk/>
            <pc:sldMk cId="0" sldId="257"/>
            <ac:spMk id="16" creationId="{00000000-0000-0000-0000-000000000000}"/>
          </ac:spMkLst>
        </pc:spChg>
        <pc:spChg chg="del mod">
          <ac:chgData name="Arthur De Swardt" userId="8e2ff49c-0adb-443f-90a9-d8d78706cc01" providerId="ADAL" clId="{DD26EFF9-41E8-45D2-9B23-1AB52227F0A6}" dt="2026-10-05T15:00:33.961" v="1752" actId="478"/>
          <ac:spMkLst>
            <pc:docMk/>
            <pc:sldMk cId="0" sldId="257"/>
            <ac:spMk id="17" creationId="{00000000-0000-0000-0000-000000000000}"/>
          </ac:spMkLst>
        </pc:spChg>
        <pc:spChg chg="add del mod">
          <ac:chgData name="Arthur De Swardt" userId="8e2ff49c-0adb-443f-90a9-d8d78706cc01" providerId="ADAL" clId="{DD26EFF9-41E8-45D2-9B23-1AB52227F0A6}" dt="2026-10-05T15:05:20.531" v="1805" actId="478"/>
          <ac:spMkLst>
            <pc:docMk/>
            <pc:sldMk cId="0" sldId="257"/>
            <ac:spMk id="18" creationId="{B07F12B7-47C1-C4F4-0BB0-7ED39C9E1A94}"/>
          </ac:spMkLst>
        </pc:spChg>
        <pc:spChg chg="add del mod">
          <ac:chgData name="Arthur De Swardt" userId="8e2ff49c-0adb-443f-90a9-d8d78706cc01" providerId="ADAL" clId="{DD26EFF9-41E8-45D2-9B23-1AB52227F0A6}" dt="2026-10-05T15:05:40.597" v="1807" actId="478"/>
          <ac:spMkLst>
            <pc:docMk/>
            <pc:sldMk cId="0" sldId="257"/>
            <ac:spMk id="20" creationId="{EDE44A46-6504-38AB-867B-DB5A3ED70BB3}"/>
          </ac:spMkLst>
        </pc:spChg>
        <pc:spChg chg="add mod">
          <ac:chgData name="Arthur De Swardt" userId="8e2ff49c-0adb-443f-90a9-d8d78706cc01" providerId="ADAL" clId="{DD26EFF9-41E8-45D2-9B23-1AB52227F0A6}" dt="2026-10-05T15:11:44.017" v="2021" actId="1035"/>
          <ac:spMkLst>
            <pc:docMk/>
            <pc:sldMk cId="0" sldId="257"/>
            <ac:spMk id="22" creationId="{D8D910EA-7F33-D404-0A47-5C9F0CB113E1}"/>
          </ac:spMkLst>
        </pc:spChg>
        <pc:spChg chg="add mod">
          <ac:chgData name="Arthur De Swardt" userId="8e2ff49c-0adb-443f-90a9-d8d78706cc01" providerId="ADAL" clId="{DD26EFF9-41E8-45D2-9B23-1AB52227F0A6}" dt="2026-10-05T15:11:44.017" v="2021" actId="1035"/>
          <ac:spMkLst>
            <pc:docMk/>
            <pc:sldMk cId="0" sldId="257"/>
            <ac:spMk id="24" creationId="{64F74864-7BC3-A6DC-0488-6F58A3493F71}"/>
          </ac:spMkLst>
        </pc:spChg>
        <pc:spChg chg="add mod">
          <ac:chgData name="Arthur De Swardt" userId="8e2ff49c-0adb-443f-90a9-d8d78706cc01" providerId="ADAL" clId="{DD26EFF9-41E8-45D2-9B23-1AB52227F0A6}" dt="2026-10-05T15:11:44.017" v="2021" actId="1035"/>
          <ac:spMkLst>
            <pc:docMk/>
            <pc:sldMk cId="0" sldId="257"/>
            <ac:spMk id="26" creationId="{35BDB269-D6BE-712C-00A8-CF0FC94F9837}"/>
          </ac:spMkLst>
        </pc:spChg>
        <pc:spChg chg="del mod">
          <ac:chgData name="Arthur De Swardt" userId="8e2ff49c-0adb-443f-90a9-d8d78706cc01" providerId="ADAL" clId="{DD26EFF9-41E8-45D2-9B23-1AB52227F0A6}" dt="2026-10-05T15:05:17.615" v="1804" actId="478"/>
          <ac:spMkLst>
            <pc:docMk/>
            <pc:sldMk cId="0" sldId="257"/>
            <ac:spMk id="28" creationId="{BA49E641-4894-A9DE-9213-67439CD13B54}"/>
          </ac:spMkLst>
        </pc:spChg>
        <pc:spChg chg="add del mod">
          <ac:chgData name="Arthur De Swardt" userId="8e2ff49c-0adb-443f-90a9-d8d78706cc01" providerId="ADAL" clId="{DD26EFF9-41E8-45D2-9B23-1AB52227F0A6}" dt="2026-10-05T15:05:47.191" v="1809" actId="478"/>
          <ac:spMkLst>
            <pc:docMk/>
            <pc:sldMk cId="0" sldId="257"/>
            <ac:spMk id="30" creationId="{C8210D90-A4D7-9A8C-D29E-BD04C3CF64E4}"/>
          </ac:spMkLst>
        </pc:spChg>
        <pc:spChg chg="del mod">
          <ac:chgData name="Arthur De Swardt" userId="8e2ff49c-0adb-443f-90a9-d8d78706cc01" providerId="ADAL" clId="{DD26EFF9-41E8-45D2-9B23-1AB52227F0A6}" dt="2026-10-05T15:05:56.476" v="1813" actId="478"/>
          <ac:spMkLst>
            <pc:docMk/>
            <pc:sldMk cId="0" sldId="257"/>
            <ac:spMk id="32" creationId="{4B58179F-0FE0-67B8-F551-75FC64305E9F}"/>
          </ac:spMkLst>
        </pc:spChg>
        <pc:spChg chg="add">
          <ac:chgData name="Arthur De Swardt" userId="8e2ff49c-0adb-443f-90a9-d8d78706cc01" providerId="ADAL" clId="{DD26EFF9-41E8-45D2-9B23-1AB52227F0A6}" dt="2026-10-05T15:01:00.151" v="1753" actId="22"/>
          <ac:spMkLst>
            <pc:docMk/>
            <pc:sldMk cId="0" sldId="257"/>
            <ac:spMk id="34" creationId="{A89CAFCD-C833-5F1C-C320-0DF6F5E24E9F}"/>
          </ac:spMkLst>
        </pc:spChg>
        <pc:spChg chg="add del mod">
          <ac:chgData name="Arthur De Swardt" userId="8e2ff49c-0adb-443f-90a9-d8d78706cc01" providerId="ADAL" clId="{DD26EFF9-41E8-45D2-9B23-1AB52227F0A6}" dt="2026-10-05T15:05:36.515" v="1806" actId="478"/>
          <ac:spMkLst>
            <pc:docMk/>
            <pc:sldMk cId="0" sldId="257"/>
            <ac:spMk id="36" creationId="{E47457B7-1B2E-74D8-683E-19137A897CF8}"/>
          </ac:spMkLst>
        </pc:spChg>
        <pc:spChg chg="add del mod">
          <ac:chgData name="Arthur De Swardt" userId="8e2ff49c-0adb-443f-90a9-d8d78706cc01" providerId="ADAL" clId="{DD26EFF9-41E8-45D2-9B23-1AB52227F0A6}" dt="2026-10-05T15:05:36.515" v="1806" actId="478"/>
          <ac:spMkLst>
            <pc:docMk/>
            <pc:sldMk cId="0" sldId="257"/>
            <ac:spMk id="38" creationId="{7F6A6BC2-58FB-0AF0-3EA8-4D8FC22D0686}"/>
          </ac:spMkLst>
        </pc:spChg>
        <pc:spChg chg="del mod">
          <ac:chgData name="Arthur De Swardt" userId="8e2ff49c-0adb-443f-90a9-d8d78706cc01" providerId="ADAL" clId="{DD26EFF9-41E8-45D2-9B23-1AB52227F0A6}" dt="2026-10-05T15:05:36.515" v="1806" actId="478"/>
          <ac:spMkLst>
            <pc:docMk/>
            <pc:sldMk cId="0" sldId="257"/>
            <ac:spMk id="40" creationId="{1E2BB70E-DE09-A137-6075-DCA92D74ED13}"/>
          </ac:spMkLst>
        </pc:spChg>
        <pc:spChg chg="add del mod">
          <ac:chgData name="Arthur De Swardt" userId="8e2ff49c-0adb-443f-90a9-d8d78706cc01" providerId="ADAL" clId="{DD26EFF9-41E8-45D2-9B23-1AB52227F0A6}" dt="2026-10-05T15:05:43.122" v="1808" actId="478"/>
          <ac:spMkLst>
            <pc:docMk/>
            <pc:sldMk cId="0" sldId="257"/>
            <ac:spMk id="42" creationId="{B4DFB5D8-9693-6139-A93C-166BB2ADC5F2}"/>
          </ac:spMkLst>
        </pc:spChg>
        <pc:spChg chg="del mod">
          <ac:chgData name="Arthur De Swardt" userId="8e2ff49c-0adb-443f-90a9-d8d78706cc01" providerId="ADAL" clId="{DD26EFF9-41E8-45D2-9B23-1AB52227F0A6}" dt="2026-10-05T15:05:36.515" v="1806" actId="478"/>
          <ac:spMkLst>
            <pc:docMk/>
            <pc:sldMk cId="0" sldId="257"/>
            <ac:spMk id="44" creationId="{E36BF2D5-F5A8-BD3B-E8C7-7EE5DD422DE3}"/>
          </ac:spMkLst>
        </pc:spChg>
        <pc:spChg chg="del mod">
          <ac:chgData name="Arthur De Swardt" userId="8e2ff49c-0adb-443f-90a9-d8d78706cc01" providerId="ADAL" clId="{DD26EFF9-41E8-45D2-9B23-1AB52227F0A6}" dt="2026-10-05T15:05:51.060" v="1811" actId="478"/>
          <ac:spMkLst>
            <pc:docMk/>
            <pc:sldMk cId="0" sldId="257"/>
            <ac:spMk id="46" creationId="{76AA637C-26A2-A821-08ED-8C80A27127C9}"/>
          </ac:spMkLst>
        </pc:spChg>
        <pc:spChg chg="add del mod">
          <ac:chgData name="Arthur De Swardt" userId="8e2ff49c-0adb-443f-90a9-d8d78706cc01" providerId="ADAL" clId="{DD26EFF9-41E8-45D2-9B23-1AB52227F0A6}" dt="2026-10-05T15:01:27.291" v="1761"/>
          <ac:spMkLst>
            <pc:docMk/>
            <pc:sldMk cId="0" sldId="257"/>
            <ac:spMk id="47" creationId="{F85DA6AE-237B-DC75-68E2-2606AFE01B69}"/>
          </ac:spMkLst>
        </pc:spChg>
        <pc:spChg chg="add mod">
          <ac:chgData name="Arthur De Swardt" userId="8e2ff49c-0adb-443f-90a9-d8d78706cc01" providerId="ADAL" clId="{DD26EFF9-41E8-45D2-9B23-1AB52227F0A6}" dt="2026-10-05T17:31:52.575" v="2080" actId="20577"/>
          <ac:spMkLst>
            <pc:docMk/>
            <pc:sldMk cId="0" sldId="257"/>
            <ac:spMk id="48" creationId="{14C7AC4F-354D-BAC8-19D5-352A9CD7D1F7}"/>
          </ac:spMkLst>
        </pc:spChg>
        <pc:spChg chg="add mod">
          <ac:chgData name="Arthur De Swardt" userId="8e2ff49c-0adb-443f-90a9-d8d78706cc01" providerId="ADAL" clId="{DD26EFF9-41E8-45D2-9B23-1AB52227F0A6}" dt="2026-10-05T15:13:43.400" v="2066" actId="14100"/>
          <ac:spMkLst>
            <pc:docMk/>
            <pc:sldMk cId="0" sldId="257"/>
            <ac:spMk id="50" creationId="{D5B38FD5-9FCE-8747-36A4-D9B6F1E6CF7C}"/>
          </ac:spMkLst>
        </pc:spChg>
        <pc:spChg chg="add mod">
          <ac:chgData name="Arthur De Swardt" userId="8e2ff49c-0adb-443f-90a9-d8d78706cc01" providerId="ADAL" clId="{DD26EFF9-41E8-45D2-9B23-1AB52227F0A6}" dt="2026-10-06T10:34:06.288" v="5227" actId="20577"/>
          <ac:spMkLst>
            <pc:docMk/>
            <pc:sldMk cId="0" sldId="257"/>
            <ac:spMk id="52" creationId="{F684DC4E-AFEC-2F90-995C-909F29120AB7}"/>
          </ac:spMkLst>
        </pc:spChg>
        <pc:picChg chg="add mod ord modCrop">
          <ac:chgData name="Arthur De Swardt" userId="8e2ff49c-0adb-443f-90a9-d8d78706cc01" providerId="ADAL" clId="{DD26EFF9-41E8-45D2-9B23-1AB52227F0A6}" dt="2026-10-05T14:20:00.373" v="1751" actId="167"/>
          <ac:picMkLst>
            <pc:docMk/>
            <pc:sldMk cId="0" sldId="257"/>
            <ac:picMk id="8" creationId="{653ED378-258C-01AA-F6C7-91012186EF17}"/>
          </ac:picMkLst>
        </pc:picChg>
      </pc:sldChg>
      <pc:sldChg chg="del">
        <pc:chgData name="Arthur De Swardt" userId="8e2ff49c-0adb-443f-90a9-d8d78706cc01" providerId="ADAL" clId="{DD26EFF9-41E8-45D2-9B23-1AB52227F0A6}" dt="2026-10-06T10:04:51.220" v="4635" actId="47"/>
        <pc:sldMkLst>
          <pc:docMk/>
          <pc:sldMk cId="0" sldId="258"/>
        </pc:sldMkLst>
      </pc:sldChg>
      <pc:sldChg chg="del">
        <pc:chgData name="Arthur De Swardt" userId="8e2ff49c-0adb-443f-90a9-d8d78706cc01" providerId="ADAL" clId="{DD26EFF9-41E8-45D2-9B23-1AB52227F0A6}" dt="2026-10-06T10:04:57.298" v="4636" actId="47"/>
        <pc:sldMkLst>
          <pc:docMk/>
          <pc:sldMk cId="0" sldId="259"/>
        </pc:sldMkLst>
      </pc:sldChg>
      <pc:sldChg chg="del">
        <pc:chgData name="Arthur De Swardt" userId="8e2ff49c-0adb-443f-90a9-d8d78706cc01" providerId="ADAL" clId="{DD26EFF9-41E8-45D2-9B23-1AB52227F0A6}" dt="2026-10-06T10:05:05.702" v="4637" actId="47"/>
        <pc:sldMkLst>
          <pc:docMk/>
          <pc:sldMk cId="0" sldId="260"/>
        </pc:sldMkLst>
      </pc:sldChg>
      <pc:sldChg chg="del">
        <pc:chgData name="Arthur De Swardt" userId="8e2ff49c-0adb-443f-90a9-d8d78706cc01" providerId="ADAL" clId="{DD26EFF9-41E8-45D2-9B23-1AB52227F0A6}" dt="2026-10-06T10:05:17.917" v="4639" actId="47"/>
        <pc:sldMkLst>
          <pc:docMk/>
          <pc:sldMk cId="0" sldId="261"/>
        </pc:sldMkLst>
      </pc:sldChg>
      <pc:sldChg chg="del">
        <pc:chgData name="Arthur De Swardt" userId="8e2ff49c-0adb-443f-90a9-d8d78706cc01" providerId="ADAL" clId="{DD26EFF9-41E8-45D2-9B23-1AB52227F0A6}" dt="2026-10-06T10:15:51.977" v="4889" actId="47"/>
        <pc:sldMkLst>
          <pc:docMk/>
          <pc:sldMk cId="0" sldId="262"/>
        </pc:sldMkLst>
      </pc:sldChg>
      <pc:sldChg chg="del">
        <pc:chgData name="Arthur De Swardt" userId="8e2ff49c-0adb-443f-90a9-d8d78706cc01" providerId="ADAL" clId="{DD26EFF9-41E8-45D2-9B23-1AB52227F0A6}" dt="2026-10-06T10:07:15.239" v="4652" actId="47"/>
        <pc:sldMkLst>
          <pc:docMk/>
          <pc:sldMk cId="0" sldId="263"/>
        </pc:sldMkLst>
      </pc:sldChg>
      <pc:sldChg chg="addSp modSp mod modNotesTx">
        <pc:chgData name="Arthur De Swardt" userId="8e2ff49c-0adb-443f-90a9-d8d78706cc01" providerId="ADAL" clId="{DD26EFF9-41E8-45D2-9B23-1AB52227F0A6}" dt="2026-10-06T12:14:30.961" v="6160" actId="1035"/>
        <pc:sldMkLst>
          <pc:docMk/>
          <pc:sldMk cId="0" sldId="265"/>
        </pc:sldMkLst>
        <pc:spChg chg="add 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8" creationId="{CE0D0310-822A-F33C-B36B-A64369FB7A56}"/>
          </ac:spMkLst>
        </pc:spChg>
        <pc:spChg chg="mod">
          <ac:chgData name="Arthur De Swardt" userId="8e2ff49c-0adb-443f-90a9-d8d78706cc01" providerId="ADAL" clId="{DD26EFF9-41E8-45D2-9B23-1AB52227F0A6}" dt="2026-10-06T10:22:38.930" v="5003" actId="255"/>
          <ac:spMkLst>
            <pc:docMk/>
            <pc:sldMk cId="0" sldId="265"/>
            <ac:spMk id="14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15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16" creationId="{00000000-0000-0000-0000-000000000000}"/>
          </ac:spMkLst>
        </pc:spChg>
        <pc:spChg chg="add mod">
          <ac:chgData name="Arthur De Swardt" userId="8e2ff49c-0adb-443f-90a9-d8d78706cc01" providerId="ADAL" clId="{DD26EFF9-41E8-45D2-9B23-1AB52227F0A6}" dt="2026-10-06T12:14:19.537" v="6140" actId="14100"/>
          <ac:spMkLst>
            <pc:docMk/>
            <pc:sldMk cId="0" sldId="265"/>
            <ac:spMk id="17" creationId="{4C37B5B5-98B6-2671-7ACB-A5FAD5AFD6BD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21:43.541" v="4994" actId="1035"/>
          <ac:spMkLst>
            <pc:docMk/>
            <pc:sldMk cId="0" sldId="265"/>
            <ac:spMk id="19" creationId="{00000000-0000-0000-0000-000000000000}"/>
          </ac:spMkLst>
        </pc:spChg>
        <pc:spChg chg="add 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20" creationId="{72F9490D-76FD-FE17-3A86-D42B7974B9AD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21" creationId="{00000000-0000-0000-0000-000000000000}"/>
          </ac:spMkLst>
        </pc:spChg>
        <pc:spChg chg="add 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22" creationId="{5261E164-AEA1-67B5-C3A7-E08AB2C0ACAE}"/>
          </ac:spMkLst>
        </pc:spChg>
        <pc:spChg chg="mod">
          <ac:chgData name="Arthur De Swardt" userId="8e2ff49c-0adb-443f-90a9-d8d78706cc01" providerId="ADAL" clId="{DD26EFF9-41E8-45D2-9B23-1AB52227F0A6}" dt="2026-10-06T10:21:43.541" v="4994" actId="1035"/>
          <ac:spMkLst>
            <pc:docMk/>
            <pc:sldMk cId="0" sldId="265"/>
            <ac:spMk id="23" creationId="{1E23680D-0A04-95F2-DD60-0FF427794EFF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25" creationId="{60CBCBF4-E1CD-BE9D-2853-DA936489D0A1}"/>
          </ac:spMkLst>
        </pc:spChg>
        <pc:spChg chg="mod">
          <ac:chgData name="Arthur De Swardt" userId="8e2ff49c-0adb-443f-90a9-d8d78706cc01" providerId="ADAL" clId="{DD26EFF9-41E8-45D2-9B23-1AB52227F0A6}" dt="2026-10-06T10:21:43.541" v="4994" actId="1035"/>
          <ac:spMkLst>
            <pc:docMk/>
            <pc:sldMk cId="0" sldId="265"/>
            <ac:spMk id="27" creationId="{697C021E-7AC6-754F-0540-BD36344B8023}"/>
          </ac:spMkLst>
        </pc:spChg>
        <pc:spChg chg="mod">
          <ac:chgData name="Arthur De Swardt" userId="8e2ff49c-0adb-443f-90a9-d8d78706cc01" providerId="ADAL" clId="{DD26EFF9-41E8-45D2-9B23-1AB52227F0A6}" dt="2026-10-06T10:21:43.541" v="4994" actId="1035"/>
          <ac:spMkLst>
            <pc:docMk/>
            <pc:sldMk cId="0" sldId="265"/>
            <ac:spMk id="29" creationId="{9F291F65-012D-256E-61EA-AC8AAE09838E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31" creationId="{11AA6453-B411-AA0E-E71E-E3F6997C6A5A}"/>
          </ac:spMkLst>
        </pc:spChg>
        <pc:spChg chg="mod">
          <ac:chgData name="Arthur De Swardt" userId="8e2ff49c-0adb-443f-90a9-d8d78706cc01" providerId="ADAL" clId="{DD26EFF9-41E8-45D2-9B23-1AB52227F0A6}" dt="2026-10-06T10:21:43.541" v="4994" actId="1035"/>
          <ac:spMkLst>
            <pc:docMk/>
            <pc:sldMk cId="0" sldId="265"/>
            <ac:spMk id="33" creationId="{D866B5FD-7AF9-6791-47DD-2E0C479655FB}"/>
          </ac:spMkLst>
        </pc:spChg>
        <pc:spChg chg="mod">
          <ac:chgData name="Arthur De Swardt" userId="8e2ff49c-0adb-443f-90a9-d8d78706cc01" providerId="ADAL" clId="{DD26EFF9-41E8-45D2-9B23-1AB52227F0A6}" dt="2026-10-06T12:14:30.961" v="6160" actId="1035"/>
          <ac:spMkLst>
            <pc:docMk/>
            <pc:sldMk cId="0" sldId="265"/>
            <ac:spMk id="35" creationId="{6C98142C-32D7-C4DB-2627-49EE73B04A86}"/>
          </ac:spMkLst>
        </pc:spChg>
        <pc:spChg chg="mod">
          <ac:chgData name="Arthur De Swardt" userId="8e2ff49c-0adb-443f-90a9-d8d78706cc01" providerId="ADAL" clId="{DD26EFF9-41E8-45D2-9B23-1AB52227F0A6}" dt="2026-10-06T10:21:43.541" v="4994" actId="1035"/>
          <ac:spMkLst>
            <pc:docMk/>
            <pc:sldMk cId="0" sldId="265"/>
            <ac:spMk id="37" creationId="{0A6285CE-85B1-A527-7FED-6A91605991B3}"/>
          </ac:spMkLst>
        </pc:spChg>
      </pc:sldChg>
      <pc:sldChg chg="del">
        <pc:chgData name="Arthur De Swardt" userId="8e2ff49c-0adb-443f-90a9-d8d78706cc01" providerId="ADAL" clId="{DD26EFF9-41E8-45D2-9B23-1AB52227F0A6}" dt="2026-10-06T10:23:20.777" v="5017" actId="47"/>
        <pc:sldMkLst>
          <pc:docMk/>
          <pc:sldMk cId="0" sldId="266"/>
        </pc:sldMkLst>
      </pc:sldChg>
      <pc:sldChg chg="modSp mod modNotesTx">
        <pc:chgData name="Arthur De Swardt" userId="8e2ff49c-0adb-443f-90a9-d8d78706cc01" providerId="ADAL" clId="{DD26EFF9-41E8-45D2-9B23-1AB52227F0A6}" dt="2026-10-06T12:17:37.637" v="6226" actId="20577"/>
        <pc:sldMkLst>
          <pc:docMk/>
          <pc:sldMk cId="0" sldId="267"/>
        </pc:sldMkLst>
        <pc:spChg chg="mod">
          <ac:chgData name="Arthur De Swardt" userId="8e2ff49c-0adb-443f-90a9-d8d78706cc01" providerId="ADAL" clId="{DD26EFF9-41E8-45D2-9B23-1AB52227F0A6}" dt="2026-10-06T12:17:37.637" v="6226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12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16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22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29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32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36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37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38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40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0:18:19.693" v="4925" actId="3064"/>
          <ac:spMkLst>
            <pc:docMk/>
            <pc:sldMk cId="0" sldId="267"/>
            <ac:spMk id="41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5:50.440" v="6164" actId="255"/>
          <ac:spMkLst>
            <pc:docMk/>
            <pc:sldMk cId="0" sldId="267"/>
            <ac:spMk id="49" creationId="{00000000-0000-0000-0000-000000000000}"/>
          </ac:spMkLst>
        </pc:spChg>
      </pc:sldChg>
      <pc:sldChg chg="del">
        <pc:chgData name="Arthur De Swardt" userId="8e2ff49c-0adb-443f-90a9-d8d78706cc01" providerId="ADAL" clId="{DD26EFF9-41E8-45D2-9B23-1AB52227F0A6}" dt="2026-10-06T10:18:48.158" v="4926" actId="47"/>
        <pc:sldMkLst>
          <pc:docMk/>
          <pc:sldMk cId="0" sldId="268"/>
        </pc:sldMkLst>
      </pc:sldChg>
      <pc:sldChg chg="del">
        <pc:chgData name="Arthur De Swardt" userId="8e2ff49c-0adb-443f-90a9-d8d78706cc01" providerId="ADAL" clId="{DD26EFF9-41E8-45D2-9B23-1AB52227F0A6}" dt="2026-10-06T10:23:51.238" v="5018" actId="47"/>
        <pc:sldMkLst>
          <pc:docMk/>
          <pc:sldMk cId="0" sldId="269"/>
        </pc:sldMkLst>
      </pc:sldChg>
      <pc:sldChg chg="modSp mod modNotesTx">
        <pc:chgData name="Arthur De Swardt" userId="8e2ff49c-0adb-443f-90a9-d8d78706cc01" providerId="ADAL" clId="{DD26EFF9-41E8-45D2-9B23-1AB52227F0A6}" dt="2026-10-06T11:52:12.863" v="6006" actId="6549"/>
        <pc:sldMkLst>
          <pc:docMk/>
          <pc:sldMk cId="0" sldId="270"/>
        </pc:sldMkLst>
        <pc:spChg chg="mod">
          <ac:chgData name="Arthur De Swardt" userId="8e2ff49c-0adb-443f-90a9-d8d78706cc01" providerId="ADAL" clId="{DD26EFF9-41E8-45D2-9B23-1AB52227F0A6}" dt="2026-10-06T10:24:22.156" v="5019" actId="14100"/>
          <ac:spMkLst>
            <pc:docMk/>
            <pc:sldMk cId="0" sldId="270"/>
            <ac:spMk id="15" creationId="{00000000-0000-0000-0000-000000000000}"/>
          </ac:spMkLst>
        </pc:spChg>
      </pc:sldChg>
      <pc:sldChg chg="del">
        <pc:chgData name="Arthur De Swardt" userId="8e2ff49c-0adb-443f-90a9-d8d78706cc01" providerId="ADAL" clId="{DD26EFF9-41E8-45D2-9B23-1AB52227F0A6}" dt="2026-10-06T10:24:41.490" v="5020" actId="47"/>
        <pc:sldMkLst>
          <pc:docMk/>
          <pc:sldMk cId="0" sldId="271"/>
        </pc:sldMkLst>
      </pc:sldChg>
      <pc:sldChg chg="modNotesTx">
        <pc:chgData name="Arthur De Swardt" userId="8e2ff49c-0adb-443f-90a9-d8d78706cc01" providerId="ADAL" clId="{DD26EFF9-41E8-45D2-9B23-1AB52227F0A6}" dt="2026-10-06T11:52:06.626" v="6005" actId="6549"/>
        <pc:sldMkLst>
          <pc:docMk/>
          <pc:sldMk cId="0" sldId="272"/>
        </pc:sldMkLst>
      </pc:sldChg>
      <pc:sldChg chg="modSp mod modNotesTx">
        <pc:chgData name="Arthur De Swardt" userId="8e2ff49c-0adb-443f-90a9-d8d78706cc01" providerId="ADAL" clId="{DD26EFF9-41E8-45D2-9B23-1AB52227F0A6}" dt="2026-10-06T12:19:15.447" v="6236" actId="14100"/>
        <pc:sldMkLst>
          <pc:docMk/>
          <pc:sldMk cId="0" sldId="273"/>
        </pc:sldMkLst>
        <pc:spChg chg="mod">
          <ac:chgData name="Arthur De Swardt" userId="8e2ff49c-0adb-443f-90a9-d8d78706cc01" providerId="ADAL" clId="{DD26EFF9-41E8-45D2-9B23-1AB52227F0A6}" dt="2026-10-06T12:18:55.474" v="6234" actId="3064"/>
          <ac:spMkLst>
            <pc:docMk/>
            <pc:sldMk cId="0" sldId="273"/>
            <ac:spMk id="13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8:55.474" v="6234" actId="3064"/>
          <ac:spMkLst>
            <pc:docMk/>
            <pc:sldMk cId="0" sldId="273"/>
            <ac:spMk id="14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15.447" v="6236" actId="14100"/>
          <ac:spMkLst>
            <pc:docMk/>
            <pc:sldMk cId="0" sldId="273"/>
            <ac:spMk id="15" creationId="{00000000-0000-0000-0000-000000000000}"/>
          </ac:spMkLst>
        </pc:spChg>
      </pc:sldChg>
      <pc:sldChg chg="del">
        <pc:chgData name="Arthur De Swardt" userId="8e2ff49c-0adb-443f-90a9-d8d78706cc01" providerId="ADAL" clId="{DD26EFF9-41E8-45D2-9B23-1AB52227F0A6}" dt="2026-10-06T10:25:17.378" v="5021" actId="47"/>
        <pc:sldMkLst>
          <pc:docMk/>
          <pc:sldMk cId="0" sldId="274"/>
        </pc:sldMkLst>
      </pc:sldChg>
      <pc:sldChg chg="del">
        <pc:chgData name="Arthur De Swardt" userId="8e2ff49c-0adb-443f-90a9-d8d78706cc01" providerId="ADAL" clId="{DD26EFF9-41E8-45D2-9B23-1AB52227F0A6}" dt="2026-10-06T10:25:22.576" v="5022" actId="47"/>
        <pc:sldMkLst>
          <pc:docMk/>
          <pc:sldMk cId="0" sldId="275"/>
        </pc:sldMkLst>
      </pc:sldChg>
      <pc:sldChg chg="del">
        <pc:chgData name="Arthur De Swardt" userId="8e2ff49c-0adb-443f-90a9-d8d78706cc01" providerId="ADAL" clId="{DD26EFF9-41E8-45D2-9B23-1AB52227F0A6}" dt="2026-10-06T10:25:27.764" v="5023" actId="47"/>
        <pc:sldMkLst>
          <pc:docMk/>
          <pc:sldMk cId="0" sldId="276"/>
        </pc:sldMkLst>
      </pc:sldChg>
      <pc:sldChg chg="del">
        <pc:chgData name="Arthur De Swardt" userId="8e2ff49c-0adb-443f-90a9-d8d78706cc01" providerId="ADAL" clId="{DD26EFF9-41E8-45D2-9B23-1AB52227F0A6}" dt="2026-10-06T10:25:34.845" v="5024" actId="47"/>
        <pc:sldMkLst>
          <pc:docMk/>
          <pc:sldMk cId="0" sldId="277"/>
        </pc:sldMkLst>
      </pc:sldChg>
      <pc:sldChg chg="modSp mod modNotesTx">
        <pc:chgData name="Arthur De Swardt" userId="8e2ff49c-0adb-443f-90a9-d8d78706cc01" providerId="ADAL" clId="{DD26EFF9-41E8-45D2-9B23-1AB52227F0A6}" dt="2026-10-06T12:19:54.802" v="6302" actId="1035"/>
        <pc:sldMkLst>
          <pc:docMk/>
          <pc:sldMk cId="0" sldId="279"/>
        </pc:sldMkLst>
        <pc:spChg chg="mod">
          <ac:chgData name="Arthur De Swardt" userId="8e2ff49c-0adb-443f-90a9-d8d78706cc01" providerId="ADAL" clId="{DD26EFF9-41E8-45D2-9B23-1AB52227F0A6}" dt="2026-10-06T12:19:38.335" v="6289" actId="1035"/>
          <ac:spMkLst>
            <pc:docMk/>
            <pc:sldMk cId="0" sldId="279"/>
            <ac:spMk id="12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14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16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17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19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20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21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22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23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29.548" v="6263" actId="1036"/>
          <ac:spMkLst>
            <pc:docMk/>
            <pc:sldMk cId="0" sldId="279"/>
            <ac:spMk id="24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19:54.802" v="6302" actId="1035"/>
          <ac:spMkLst>
            <pc:docMk/>
            <pc:sldMk cId="0" sldId="279"/>
            <ac:spMk id="37" creationId="{00000000-0000-0000-0000-000000000000}"/>
          </ac:spMkLst>
        </pc:spChg>
      </pc:sldChg>
      <pc:sldChg chg="del">
        <pc:chgData name="Arthur De Swardt" userId="8e2ff49c-0adb-443f-90a9-d8d78706cc01" providerId="ADAL" clId="{DD26EFF9-41E8-45D2-9B23-1AB52227F0A6}" dt="2026-10-06T10:25:48.759" v="5025" actId="47"/>
        <pc:sldMkLst>
          <pc:docMk/>
          <pc:sldMk cId="0" sldId="280"/>
        </pc:sldMkLst>
      </pc:sldChg>
      <pc:sldChg chg="del">
        <pc:chgData name="Arthur De Swardt" userId="8e2ff49c-0adb-443f-90a9-d8d78706cc01" providerId="ADAL" clId="{DD26EFF9-41E8-45D2-9B23-1AB52227F0A6}" dt="2026-10-06T10:25:53.423" v="5026" actId="47"/>
        <pc:sldMkLst>
          <pc:docMk/>
          <pc:sldMk cId="0" sldId="281"/>
        </pc:sldMkLst>
      </pc:sldChg>
      <pc:sldChg chg="modSp mod ord modNotesTx">
        <pc:chgData name="Arthur De Swardt" userId="8e2ff49c-0adb-443f-90a9-d8d78706cc01" providerId="ADAL" clId="{DD26EFF9-41E8-45D2-9B23-1AB52227F0A6}" dt="2026-10-06T12:20:13.929" v="6310" actId="3064"/>
        <pc:sldMkLst>
          <pc:docMk/>
          <pc:sldMk cId="0" sldId="282"/>
        </pc:sldMkLst>
        <pc:spChg chg="mod">
          <ac:chgData name="Arthur De Swardt" userId="8e2ff49c-0adb-443f-90a9-d8d78706cc01" providerId="ADAL" clId="{DD26EFF9-41E8-45D2-9B23-1AB52227F0A6}" dt="2026-10-06T12:20:13.929" v="6310" actId="3064"/>
          <ac:spMkLst>
            <pc:docMk/>
            <pc:sldMk cId="0" sldId="282"/>
            <ac:spMk id="13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20:13.929" v="6310" actId="3064"/>
          <ac:spMkLst>
            <pc:docMk/>
            <pc:sldMk cId="0" sldId="282"/>
            <ac:spMk id="14" creationId="{00000000-0000-0000-0000-000000000000}"/>
          </ac:spMkLst>
        </pc:spChg>
      </pc:sldChg>
      <pc:sldChg chg="delSp modSp mod modNotesTx">
        <pc:chgData name="Arthur De Swardt" userId="8e2ff49c-0adb-443f-90a9-d8d78706cc01" providerId="ADAL" clId="{DD26EFF9-41E8-45D2-9B23-1AB52227F0A6}" dt="2026-10-06T12:20:50.904" v="6325" actId="20577"/>
        <pc:sldMkLst>
          <pc:docMk/>
          <pc:sldMk cId="0" sldId="283"/>
        </pc:sldMkLst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3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4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2:20:50.904" v="6325" actId="20577"/>
          <ac:spMkLst>
            <pc:docMk/>
            <pc:sldMk cId="0" sldId="283"/>
            <ac:spMk id="5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6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7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52.176" v="5402" actId="478"/>
          <ac:spMkLst>
            <pc:docMk/>
            <pc:sldMk cId="0" sldId="283"/>
            <ac:spMk id="8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9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10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52.176" v="5402" actId="478"/>
          <ac:spMkLst>
            <pc:docMk/>
            <pc:sldMk cId="0" sldId="283"/>
            <ac:spMk id="11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12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13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52.176" v="5402" actId="478"/>
          <ac:spMkLst>
            <pc:docMk/>
            <pc:sldMk cId="0" sldId="283"/>
            <ac:spMk id="14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15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0:59:23.624" v="5401" actId="478"/>
          <ac:spMkLst>
            <pc:docMk/>
            <pc:sldMk cId="0" sldId="283"/>
            <ac:spMk id="16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1:00:26.209" v="5425" actId="21"/>
          <ac:spMkLst>
            <pc:docMk/>
            <pc:sldMk cId="0" sldId="283"/>
            <ac:spMk id="17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1:01:29.865" v="5435" actId="478"/>
          <ac:spMkLst>
            <pc:docMk/>
            <pc:sldMk cId="0" sldId="283"/>
            <ac:spMk id="18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1:01:29.865" v="5435" actId="478"/>
          <ac:spMkLst>
            <pc:docMk/>
            <pc:sldMk cId="0" sldId="283"/>
            <ac:spMk id="19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1:01:29.865" v="5435" actId="478"/>
          <ac:spMkLst>
            <pc:docMk/>
            <pc:sldMk cId="0" sldId="283"/>
            <ac:spMk id="20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1:01:29.865" v="5435" actId="478"/>
          <ac:spMkLst>
            <pc:docMk/>
            <pc:sldMk cId="0" sldId="283"/>
            <ac:spMk id="21" creationId="{00000000-0000-0000-0000-000000000000}"/>
          </ac:spMkLst>
        </pc:spChg>
        <pc:spChg chg="del">
          <ac:chgData name="Arthur De Swardt" userId="8e2ff49c-0adb-443f-90a9-d8d78706cc01" providerId="ADAL" clId="{DD26EFF9-41E8-45D2-9B23-1AB52227F0A6}" dt="2026-10-06T11:01:29.865" v="5435" actId="478"/>
          <ac:spMkLst>
            <pc:docMk/>
            <pc:sldMk cId="0" sldId="283"/>
            <ac:spMk id="22" creationId="{00000000-0000-0000-0000-000000000000}"/>
          </ac:spMkLst>
        </pc:spChg>
        <pc:spChg chg="mod">
          <ac:chgData name="Arthur De Swardt" userId="8e2ff49c-0adb-443f-90a9-d8d78706cc01" providerId="ADAL" clId="{DD26EFF9-41E8-45D2-9B23-1AB52227F0A6}" dt="2026-10-06T11:01:14.203" v="5432" actId="21"/>
          <ac:spMkLst>
            <pc:docMk/>
            <pc:sldMk cId="0" sldId="283"/>
            <ac:spMk id="24" creationId="{00000000-0000-0000-0000-000000000000}"/>
          </ac:spMkLst>
        </pc:spChg>
      </pc:sldChg>
      <pc:sldChg chg="del">
        <pc:chgData name="Arthur De Swardt" userId="8e2ff49c-0adb-443f-90a9-d8d78706cc01" providerId="ADAL" clId="{DD26EFF9-41E8-45D2-9B23-1AB52227F0A6}" dt="2026-10-06T10:05:12.652" v="4638" actId="47"/>
        <pc:sldMkLst>
          <pc:docMk/>
          <pc:sldMk cId="940287104" sldId="284"/>
        </pc:sldMkLst>
      </pc:sldChg>
      <pc:sldChg chg="addSp delSp modSp mod">
        <pc:chgData name="Arthur De Swardt" userId="8e2ff49c-0adb-443f-90a9-d8d78706cc01" providerId="ADAL" clId="{DD26EFF9-41E8-45D2-9B23-1AB52227F0A6}" dt="2026-10-05T13:09:55.165" v="1083"/>
        <pc:sldMkLst>
          <pc:docMk/>
          <pc:sldMk cId="3131225773" sldId="285"/>
        </pc:sldMkLst>
        <pc:picChg chg="del">
          <ac:chgData name="Arthur De Swardt" userId="8e2ff49c-0adb-443f-90a9-d8d78706cc01" providerId="ADAL" clId="{DD26EFF9-41E8-45D2-9B23-1AB52227F0A6}" dt="2026-10-05T13:09:53.834" v="1081" actId="478"/>
          <ac:picMkLst>
            <pc:docMk/>
            <pc:sldMk cId="3131225773" sldId="285"/>
            <ac:picMk id="3" creationId="{4921406C-695F-7682-3924-C2716527ACE8}"/>
          </ac:picMkLst>
        </pc:picChg>
        <pc:picChg chg="add mod">
          <ac:chgData name="Arthur De Swardt" userId="8e2ff49c-0adb-443f-90a9-d8d78706cc01" providerId="ADAL" clId="{DD26EFF9-41E8-45D2-9B23-1AB52227F0A6}" dt="2026-10-05T13:09:55.165" v="1083"/>
          <ac:picMkLst>
            <pc:docMk/>
            <pc:sldMk cId="3131225773" sldId="285"/>
            <ac:picMk id="4" creationId="{AB98F08D-E2A6-42D2-FC2D-9599E9C14185}"/>
          </ac:picMkLst>
        </pc:picChg>
      </pc:sldChg>
      <pc:sldChg chg="addSp modSp del mod">
        <pc:chgData name="Arthur De Swardt" userId="8e2ff49c-0adb-443f-90a9-d8d78706cc01" providerId="ADAL" clId="{DD26EFF9-41E8-45D2-9B23-1AB52227F0A6}" dt="2026-10-06T10:26:08.669" v="5028" actId="47"/>
        <pc:sldMkLst>
          <pc:docMk/>
          <pc:sldMk cId="2352922108" sldId="286"/>
        </pc:sldMkLst>
      </pc:sldChg>
      <pc:sldChg chg="addSp delSp modSp mod ord modNotesTx">
        <pc:chgData name="Arthur De Swardt" userId="8e2ff49c-0adb-443f-90a9-d8d78706cc01" providerId="ADAL" clId="{DD26EFF9-41E8-45D2-9B23-1AB52227F0A6}" dt="2026-10-06T12:01:07.588" v="6018" actId="20577"/>
        <pc:sldMkLst>
          <pc:docMk/>
          <pc:sldMk cId="3561627694" sldId="287"/>
        </pc:sldMkLst>
        <pc:spChg chg="add mod">
          <ac:chgData name="Arthur De Swardt" userId="8e2ff49c-0adb-443f-90a9-d8d78706cc01" providerId="ADAL" clId="{DD26EFF9-41E8-45D2-9B23-1AB52227F0A6}" dt="2026-10-03T17:34:11.531" v="530" actId="1037"/>
          <ac:spMkLst>
            <pc:docMk/>
            <pc:sldMk cId="3561627694" sldId="287"/>
            <ac:spMk id="9" creationId="{6C5FC86C-DF55-C313-9D9B-027F197FFC76}"/>
          </ac:spMkLst>
        </pc:spChg>
        <pc:spChg chg="mod">
          <ac:chgData name="Arthur De Swardt" userId="8e2ff49c-0adb-443f-90a9-d8d78706cc01" providerId="ADAL" clId="{DD26EFF9-41E8-45D2-9B23-1AB52227F0A6}" dt="2026-10-06T10:27:59.088" v="5101" actId="122"/>
          <ac:spMkLst>
            <pc:docMk/>
            <pc:sldMk cId="3561627694" sldId="287"/>
            <ac:spMk id="10" creationId="{D680892B-D16E-D395-09B9-5401687CE7D6}"/>
          </ac:spMkLst>
        </pc:spChg>
        <pc:spChg chg="add mod ord">
          <ac:chgData name="Arthur De Swardt" userId="8e2ff49c-0adb-443f-90a9-d8d78706cc01" providerId="ADAL" clId="{DD26EFF9-41E8-45D2-9B23-1AB52227F0A6}" dt="2026-10-03T17:19:10.662" v="273" actId="1036"/>
          <ac:spMkLst>
            <pc:docMk/>
            <pc:sldMk cId="3561627694" sldId="287"/>
            <ac:spMk id="22" creationId="{6969FDA8-F2EF-23BA-4D14-F5162F2AE6DD}"/>
          </ac:spMkLst>
        </pc:spChg>
        <pc:spChg chg="add mod ord">
          <ac:chgData name="Arthur De Swardt" userId="8e2ff49c-0adb-443f-90a9-d8d78706cc01" providerId="ADAL" clId="{DD26EFF9-41E8-45D2-9B23-1AB52227F0A6}" dt="2026-10-03T17:14:44.667" v="195" actId="1076"/>
          <ac:spMkLst>
            <pc:docMk/>
            <pc:sldMk cId="3561627694" sldId="287"/>
            <ac:spMk id="23" creationId="{71BB4E02-6C3E-24E5-EF8C-0E248E8F1A4D}"/>
          </ac:spMkLst>
        </pc:spChg>
        <pc:spChg chg="add mod">
          <ac:chgData name="Arthur De Swardt" userId="8e2ff49c-0adb-443f-90a9-d8d78706cc01" providerId="ADAL" clId="{DD26EFF9-41E8-45D2-9B23-1AB52227F0A6}" dt="2026-10-03T17:16:53.782" v="253" actId="121"/>
          <ac:spMkLst>
            <pc:docMk/>
            <pc:sldMk cId="3561627694" sldId="287"/>
            <ac:spMk id="26" creationId="{5A83F10A-9193-C4A3-121B-5F0638F5893E}"/>
          </ac:spMkLst>
        </pc:spChg>
        <pc:spChg chg="add mod">
          <ac:chgData name="Arthur De Swardt" userId="8e2ff49c-0adb-443f-90a9-d8d78706cc01" providerId="ADAL" clId="{DD26EFF9-41E8-45D2-9B23-1AB52227F0A6}" dt="2026-10-03T17:30:21.803" v="492" actId="122"/>
          <ac:spMkLst>
            <pc:docMk/>
            <pc:sldMk cId="3561627694" sldId="287"/>
            <ac:spMk id="43" creationId="{C9B6524C-2ECA-C253-B067-256B1E070BAF}"/>
          </ac:spMkLst>
        </pc:spChg>
        <pc:spChg chg="add mod">
          <ac:chgData name="Arthur De Swardt" userId="8e2ff49c-0adb-443f-90a9-d8d78706cc01" providerId="ADAL" clId="{DD26EFF9-41E8-45D2-9B23-1AB52227F0A6}" dt="2026-10-03T17:38:35.723" v="644" actId="1036"/>
          <ac:spMkLst>
            <pc:docMk/>
            <pc:sldMk cId="3561627694" sldId="287"/>
            <ac:spMk id="45" creationId="{34910F70-F91E-9719-1A0F-553DF5E958BA}"/>
          </ac:spMkLst>
        </pc:spChg>
        <pc:spChg chg="add mod">
          <ac:chgData name="Arthur De Swardt" userId="8e2ff49c-0adb-443f-90a9-d8d78706cc01" providerId="ADAL" clId="{DD26EFF9-41E8-45D2-9B23-1AB52227F0A6}" dt="2026-10-04T13:07:11.815" v="672" actId="14100"/>
          <ac:spMkLst>
            <pc:docMk/>
            <pc:sldMk cId="3561627694" sldId="287"/>
            <ac:spMk id="47" creationId="{DE2C36A5-85BA-1D7F-BE4F-6FD1700C4B1D}"/>
          </ac:spMkLst>
        </pc:spChg>
        <pc:spChg chg="add mod">
          <ac:chgData name="Arthur De Swardt" userId="8e2ff49c-0adb-443f-90a9-d8d78706cc01" providerId="ADAL" clId="{DD26EFF9-41E8-45D2-9B23-1AB52227F0A6}" dt="2026-10-04T13:08:20.275" v="680" actId="207"/>
          <ac:spMkLst>
            <pc:docMk/>
            <pc:sldMk cId="3561627694" sldId="287"/>
            <ac:spMk id="49" creationId="{CC14F77E-7142-0004-C7F9-55C47CF18F52}"/>
          </ac:spMkLst>
        </pc:spChg>
        <pc:spChg chg="add mod">
          <ac:chgData name="Arthur De Swardt" userId="8e2ff49c-0adb-443f-90a9-d8d78706cc01" providerId="ADAL" clId="{DD26EFF9-41E8-45D2-9B23-1AB52227F0A6}" dt="2026-10-06T12:01:07.588" v="6018" actId="20577"/>
          <ac:spMkLst>
            <pc:docMk/>
            <pc:sldMk cId="3561627694" sldId="287"/>
            <ac:spMk id="51" creationId="{28B2F1F7-EF2E-50B0-1C19-917E1BF59ACC}"/>
          </ac:spMkLst>
        </pc:spChg>
        <pc:graphicFrameChg chg="add mod ord">
          <ac:chgData name="Arthur De Swardt" userId="8e2ff49c-0adb-443f-90a9-d8d78706cc01" providerId="ADAL" clId="{DD26EFF9-41E8-45D2-9B23-1AB52227F0A6}" dt="2026-10-03T17:15:40.330" v="221" actId="1038"/>
          <ac:graphicFrameMkLst>
            <pc:docMk/>
            <pc:sldMk cId="3561627694" sldId="287"/>
            <ac:graphicFrameMk id="18" creationId="{9CE51F8D-0A09-98BD-07FB-F354C46848AC}"/>
          </ac:graphicFrameMkLst>
        </pc:graphicFrameChg>
        <pc:graphicFrameChg chg="add mod ord">
          <ac:chgData name="Arthur De Swardt" userId="8e2ff49c-0adb-443f-90a9-d8d78706cc01" providerId="ADAL" clId="{DD26EFF9-41E8-45D2-9B23-1AB52227F0A6}" dt="2026-10-03T17:30:36.808" v="493" actId="14100"/>
          <ac:graphicFrameMkLst>
            <pc:docMk/>
            <pc:sldMk cId="3561627694" sldId="287"/>
            <ac:graphicFrameMk id="21" creationId="{EA33E012-1C39-847B-E376-F58F5711FED9}"/>
          </ac:graphicFrameMkLst>
        </pc:graphicFrameChg>
        <pc:graphicFrameChg chg="add mod modGraphic">
          <ac:chgData name="Arthur De Swardt" userId="8e2ff49c-0adb-443f-90a9-d8d78706cc01" providerId="ADAL" clId="{DD26EFF9-41E8-45D2-9B23-1AB52227F0A6}" dt="2026-10-03T17:34:16.927" v="539" actId="1038"/>
          <ac:graphicFrameMkLst>
            <pc:docMk/>
            <pc:sldMk cId="3561627694" sldId="287"/>
            <ac:graphicFrameMk id="41" creationId="{A54EC365-1A0A-27E2-8B50-62741932679F}"/>
          </ac:graphicFrameMkLst>
        </pc:graphicFrameChg>
        <pc:picChg chg="add mod modCrop">
          <ac:chgData name="Arthur De Swardt" userId="8e2ff49c-0adb-443f-90a9-d8d78706cc01" providerId="ADAL" clId="{DD26EFF9-41E8-45D2-9B23-1AB52227F0A6}" dt="2026-10-04T13:08:04.007" v="675" actId="1076"/>
          <ac:picMkLst>
            <pc:docMk/>
            <pc:sldMk cId="3561627694" sldId="287"/>
            <ac:picMk id="8" creationId="{42F63ADE-25A7-C80A-E89B-B8D4696AEC39}"/>
          </ac:picMkLst>
        </pc:picChg>
        <pc:picChg chg="add mod">
          <ac:chgData name="Arthur De Swardt" userId="8e2ff49c-0adb-443f-90a9-d8d78706cc01" providerId="ADAL" clId="{DD26EFF9-41E8-45D2-9B23-1AB52227F0A6}" dt="2026-10-03T17:16:29.584" v="244" actId="1076"/>
          <ac:picMkLst>
            <pc:docMk/>
            <pc:sldMk cId="3561627694" sldId="287"/>
            <ac:picMk id="25" creationId="{97D04A15-270F-E024-19B2-A8FAF9771BAB}"/>
          </ac:picMkLst>
        </pc:picChg>
      </pc:sldChg>
      <pc:sldChg chg="add del">
        <pc:chgData name="Arthur De Swardt" userId="8e2ff49c-0adb-443f-90a9-d8d78706cc01" providerId="ADAL" clId="{DD26EFF9-41E8-45D2-9B23-1AB52227F0A6}" dt="2026-10-06T10:25:57.092" v="5027" actId="47"/>
        <pc:sldMkLst>
          <pc:docMk/>
          <pc:sldMk cId="1248118601" sldId="288"/>
        </pc:sldMkLst>
      </pc:sldChg>
      <pc:sldChg chg="addSp delSp modSp add mod ord">
        <pc:chgData name="Arthur De Swardt" userId="8e2ff49c-0adb-443f-90a9-d8d78706cc01" providerId="ADAL" clId="{DD26EFF9-41E8-45D2-9B23-1AB52227F0A6}" dt="2026-10-06T10:30:30.255" v="5160"/>
        <pc:sldMkLst>
          <pc:docMk/>
          <pc:sldMk cId="2258223152" sldId="289"/>
        </pc:sldMkLst>
        <pc:spChg chg="add mod">
          <ac:chgData name="Arthur De Swardt" userId="8e2ff49c-0adb-443f-90a9-d8d78706cc01" providerId="ADAL" clId="{DD26EFF9-41E8-45D2-9B23-1AB52227F0A6}" dt="2026-10-06T10:30:02.298" v="5156" actId="20577"/>
          <ac:spMkLst>
            <pc:docMk/>
            <pc:sldMk cId="2258223152" sldId="289"/>
            <ac:spMk id="6" creationId="{9307D2C3-4D8B-5717-1BD2-B5FB00A53210}"/>
          </ac:spMkLst>
        </pc:spChg>
        <pc:graphicFrameChg chg="del">
          <ac:chgData name="Arthur De Swardt" userId="8e2ff49c-0adb-443f-90a9-d8d78706cc01" providerId="ADAL" clId="{DD26EFF9-41E8-45D2-9B23-1AB52227F0A6}" dt="2026-10-05T07:42:36.687" v="698" actId="478"/>
          <ac:graphicFrameMkLst>
            <pc:docMk/>
            <pc:sldMk cId="2258223152" sldId="289"/>
            <ac:graphicFrameMk id="2" creationId="{AC7CFB3D-4F2A-248A-F408-898C0BD2A989}"/>
          </ac:graphicFrameMkLst>
        </pc:graphicFrameChg>
        <pc:picChg chg="add mod modCrop">
          <ac:chgData name="Arthur De Swardt" userId="8e2ff49c-0adb-443f-90a9-d8d78706cc01" providerId="ADAL" clId="{DD26EFF9-41E8-45D2-9B23-1AB52227F0A6}" dt="2026-10-06T10:29:34.769" v="5112" actId="1076"/>
          <ac:picMkLst>
            <pc:docMk/>
            <pc:sldMk cId="2258223152" sldId="289"/>
            <ac:picMk id="3" creationId="{61382AD1-01DD-264C-80F1-8AC66E4B4212}"/>
          </ac:picMkLst>
        </pc:picChg>
        <pc:picChg chg="add mod modCrop">
          <ac:chgData name="Arthur De Swardt" userId="8e2ff49c-0adb-443f-90a9-d8d78706cc01" providerId="ADAL" clId="{DD26EFF9-41E8-45D2-9B23-1AB52227F0A6}" dt="2026-10-06T10:29:39.063" v="5113" actId="1076"/>
          <ac:picMkLst>
            <pc:docMk/>
            <pc:sldMk cId="2258223152" sldId="289"/>
            <ac:picMk id="4" creationId="{A5CA478A-2DE3-4157-1F7C-4D199EF9D49C}"/>
          </ac:picMkLst>
        </pc:picChg>
      </pc:sldChg>
      <pc:sldChg chg="add del">
        <pc:chgData name="Arthur De Swardt" userId="8e2ff49c-0adb-443f-90a9-d8d78706cc01" providerId="ADAL" clId="{DD26EFF9-41E8-45D2-9B23-1AB52227F0A6}" dt="2026-10-06T10:02:29.773" v="4524" actId="47"/>
        <pc:sldMkLst>
          <pc:docMk/>
          <pc:sldMk cId="295539956" sldId="290"/>
        </pc:sldMkLst>
      </pc:sldChg>
      <pc:sldChg chg="modSp add del mod">
        <pc:chgData name="Arthur De Swardt" userId="8e2ff49c-0adb-443f-90a9-d8d78706cc01" providerId="ADAL" clId="{DD26EFF9-41E8-45D2-9B23-1AB52227F0A6}" dt="2026-10-06T11:57:45.735" v="6011" actId="47"/>
        <pc:sldMkLst>
          <pc:docMk/>
          <pc:sldMk cId="3682927810" sldId="291"/>
        </pc:sldMkLst>
        <pc:spChg chg="mod">
          <ac:chgData name="Arthur De Swardt" userId="8e2ff49c-0adb-443f-90a9-d8d78706cc01" providerId="ADAL" clId="{DD26EFF9-41E8-45D2-9B23-1AB52227F0A6}" dt="2026-10-06T11:03:10.301" v="5513" actId="21"/>
          <ac:spMkLst>
            <pc:docMk/>
            <pc:sldMk cId="3682927810" sldId="291"/>
            <ac:spMk id="9" creationId="{4DEE2C9E-F866-934D-33E3-858F8F381B2A}"/>
          </ac:spMkLst>
        </pc:spChg>
      </pc:sldChg>
      <pc:sldChg chg="addSp delSp modSp add mod">
        <pc:chgData name="Arthur De Swardt" userId="8e2ff49c-0adb-443f-90a9-d8d78706cc01" providerId="ADAL" clId="{DD26EFF9-41E8-45D2-9B23-1AB52227F0A6}" dt="2026-10-06T11:58:59.868" v="6013" actId="113"/>
        <pc:sldMkLst>
          <pc:docMk/>
          <pc:sldMk cId="4261627645" sldId="292"/>
        </pc:sldMkLst>
        <pc:spChg chg="add mod">
          <ac:chgData name="Arthur De Swardt" userId="8e2ff49c-0adb-443f-90a9-d8d78706cc01" providerId="ADAL" clId="{DD26EFF9-41E8-45D2-9B23-1AB52227F0A6}" dt="2026-10-06T07:31:07.402" v="2123" actId="113"/>
          <ac:spMkLst>
            <pc:docMk/>
            <pc:sldMk cId="4261627645" sldId="292"/>
            <ac:spMk id="9" creationId="{FF921BC5-B80A-7BBE-E151-987B99506E65}"/>
          </ac:spMkLst>
        </pc:spChg>
        <pc:spChg chg="del">
          <ac:chgData name="Arthur De Swardt" userId="8e2ff49c-0adb-443f-90a9-d8d78706cc01" providerId="ADAL" clId="{DD26EFF9-41E8-45D2-9B23-1AB52227F0A6}" dt="2026-10-06T07:26:08.533" v="2083" actId="478"/>
          <ac:spMkLst>
            <pc:docMk/>
            <pc:sldMk cId="4261627645" sldId="292"/>
            <ac:spMk id="10" creationId="{77837A95-9BFF-EB25-2560-D014A62A3AC0}"/>
          </ac:spMkLst>
        </pc:spChg>
        <pc:spChg chg="del">
          <ac:chgData name="Arthur De Swardt" userId="8e2ff49c-0adb-443f-90a9-d8d78706cc01" providerId="ADAL" clId="{DD26EFF9-41E8-45D2-9B23-1AB52227F0A6}" dt="2026-10-06T07:26:42.016" v="2092" actId="478"/>
          <ac:spMkLst>
            <pc:docMk/>
            <pc:sldMk cId="4261627645" sldId="292"/>
            <ac:spMk id="11" creationId="{333B6ACB-CFDE-225C-A99A-E3F98B943F0C}"/>
          </ac:spMkLst>
        </pc:spChg>
        <pc:spChg chg="add mod">
          <ac:chgData name="Arthur De Swardt" userId="8e2ff49c-0adb-443f-90a9-d8d78706cc01" providerId="ADAL" clId="{DD26EFF9-41E8-45D2-9B23-1AB52227F0A6}" dt="2026-10-06T07:33:49.964" v="2198" actId="14100"/>
          <ac:spMkLst>
            <pc:docMk/>
            <pc:sldMk cId="4261627645" sldId="292"/>
            <ac:spMk id="14" creationId="{FD64D0EC-0D81-D246-DD14-97256FE482DD}"/>
          </ac:spMkLst>
        </pc:spChg>
        <pc:spChg chg="del mod">
          <ac:chgData name="Arthur De Swardt" userId="8e2ff49c-0adb-443f-90a9-d8d78706cc01" providerId="ADAL" clId="{DD26EFF9-41E8-45D2-9B23-1AB52227F0A6}" dt="2026-10-06T07:30:34.252" v="2116" actId="478"/>
          <ac:spMkLst>
            <pc:docMk/>
            <pc:sldMk cId="4261627645" sldId="292"/>
            <ac:spMk id="16" creationId="{F62727BA-255C-8989-DFA0-D921F2B14B96}"/>
          </ac:spMkLst>
        </pc:spChg>
        <pc:spChg chg="add mod">
          <ac:chgData name="Arthur De Swardt" userId="8e2ff49c-0adb-443f-90a9-d8d78706cc01" providerId="ADAL" clId="{DD26EFF9-41E8-45D2-9B23-1AB52227F0A6}" dt="2026-10-06T11:58:59.868" v="6013" actId="113"/>
          <ac:spMkLst>
            <pc:docMk/>
            <pc:sldMk cId="4261627645" sldId="292"/>
            <ac:spMk id="17" creationId="{D1EDC26E-3894-2E81-55EC-A4A7A634C255}"/>
          </ac:spMkLst>
        </pc:spChg>
        <pc:spChg chg="add mod">
          <ac:chgData name="Arthur De Swardt" userId="8e2ff49c-0adb-443f-90a9-d8d78706cc01" providerId="ADAL" clId="{DD26EFF9-41E8-45D2-9B23-1AB52227F0A6}" dt="2026-10-06T07:33:37.753" v="2197" actId="255"/>
          <ac:spMkLst>
            <pc:docMk/>
            <pc:sldMk cId="4261627645" sldId="292"/>
            <ac:spMk id="21" creationId="{8AD28301-14E3-378C-72D1-43B69E543B22}"/>
          </ac:spMkLst>
        </pc:spChg>
        <pc:spChg chg="del">
          <ac:chgData name="Arthur De Swardt" userId="8e2ff49c-0adb-443f-90a9-d8d78706cc01" providerId="ADAL" clId="{DD26EFF9-41E8-45D2-9B23-1AB52227F0A6}" dt="2026-10-06T07:28:04.141" v="2106" actId="478"/>
          <ac:spMkLst>
            <pc:docMk/>
            <pc:sldMk cId="4261627645" sldId="292"/>
            <ac:spMk id="22" creationId="{6736D152-3B9A-2465-9DE7-2252F3147581}"/>
          </ac:spMkLst>
        </pc:spChg>
        <pc:spChg chg="del">
          <ac:chgData name="Arthur De Swardt" userId="8e2ff49c-0adb-443f-90a9-d8d78706cc01" providerId="ADAL" clId="{DD26EFF9-41E8-45D2-9B23-1AB52227F0A6}" dt="2026-10-06T07:28:04.141" v="2106" actId="478"/>
          <ac:spMkLst>
            <pc:docMk/>
            <pc:sldMk cId="4261627645" sldId="292"/>
            <ac:spMk id="24" creationId="{C7AF121C-FBEC-37F7-67A7-AB1BFF94FAFA}"/>
          </ac:spMkLst>
        </pc:spChg>
        <pc:spChg chg="add mod">
          <ac:chgData name="Arthur De Swardt" userId="8e2ff49c-0adb-443f-90a9-d8d78706cc01" providerId="ADAL" clId="{DD26EFF9-41E8-45D2-9B23-1AB52227F0A6}" dt="2026-10-06T07:33:16.247" v="2196" actId="20577"/>
          <ac:spMkLst>
            <pc:docMk/>
            <pc:sldMk cId="4261627645" sldId="292"/>
            <ac:spMk id="25" creationId="{25A8AF14-038B-AAB2-7083-8B13D9A3BECC}"/>
          </ac:spMkLst>
        </pc:spChg>
        <pc:spChg chg="mod">
          <ac:chgData name="Arthur De Swardt" userId="8e2ff49c-0adb-443f-90a9-d8d78706cc01" providerId="ADAL" clId="{DD26EFF9-41E8-45D2-9B23-1AB52227F0A6}" dt="2026-10-06T07:26:54.442" v="2095" actId="1076"/>
          <ac:spMkLst>
            <pc:docMk/>
            <pc:sldMk cId="4261627645" sldId="292"/>
            <ac:spMk id="26" creationId="{8C511AED-2117-EBC6-8452-0C71B84DDCC5}"/>
          </ac:spMkLst>
        </pc:spChg>
        <pc:spChg chg="del">
          <ac:chgData name="Arthur De Swardt" userId="8e2ff49c-0adb-443f-90a9-d8d78706cc01" providerId="ADAL" clId="{DD26EFF9-41E8-45D2-9B23-1AB52227F0A6}" dt="2026-10-06T07:28:04.141" v="2106" actId="478"/>
          <ac:spMkLst>
            <pc:docMk/>
            <pc:sldMk cId="4261627645" sldId="292"/>
            <ac:spMk id="34" creationId="{5DCC7230-486D-0677-66A8-0A8E8733D35B}"/>
          </ac:spMkLst>
        </pc:spChg>
        <pc:spChg chg="mod">
          <ac:chgData name="Arthur De Swardt" userId="8e2ff49c-0adb-443f-90a9-d8d78706cc01" providerId="ADAL" clId="{DD26EFF9-41E8-45D2-9B23-1AB52227F0A6}" dt="2026-10-06T11:58:38.019" v="6012" actId="20577"/>
          <ac:spMkLst>
            <pc:docMk/>
            <pc:sldMk cId="4261627645" sldId="292"/>
            <ac:spMk id="48" creationId="{410A790C-5EDC-E29B-3DF1-4A703E61071E}"/>
          </ac:spMkLst>
        </pc:spChg>
        <pc:spChg chg="del">
          <ac:chgData name="Arthur De Swardt" userId="8e2ff49c-0adb-443f-90a9-d8d78706cc01" providerId="ADAL" clId="{DD26EFF9-41E8-45D2-9B23-1AB52227F0A6}" dt="2026-10-06T07:28:04.141" v="2106" actId="478"/>
          <ac:spMkLst>
            <pc:docMk/>
            <pc:sldMk cId="4261627645" sldId="292"/>
            <ac:spMk id="50" creationId="{7312F525-0637-3EF4-93D5-CFDC7BF8E93F}"/>
          </ac:spMkLst>
        </pc:spChg>
        <pc:spChg chg="del">
          <ac:chgData name="Arthur De Swardt" userId="8e2ff49c-0adb-443f-90a9-d8d78706cc01" providerId="ADAL" clId="{DD26EFF9-41E8-45D2-9B23-1AB52227F0A6}" dt="2026-10-06T07:28:04.141" v="2106" actId="478"/>
          <ac:spMkLst>
            <pc:docMk/>
            <pc:sldMk cId="4261627645" sldId="292"/>
            <ac:spMk id="52" creationId="{1B33C183-2623-C48C-0593-39422C580DC0}"/>
          </ac:spMkLst>
        </pc:spChg>
        <pc:picChg chg="del">
          <ac:chgData name="Arthur De Swardt" userId="8e2ff49c-0adb-443f-90a9-d8d78706cc01" providerId="ADAL" clId="{DD26EFF9-41E8-45D2-9B23-1AB52227F0A6}" dt="2026-10-06T07:27:46.447" v="2102" actId="478"/>
          <ac:picMkLst>
            <pc:docMk/>
            <pc:sldMk cId="4261627645" sldId="292"/>
            <ac:picMk id="8" creationId="{0C724974-13D7-3140-E5B2-A29C3A97051E}"/>
          </ac:picMkLst>
        </pc:picChg>
        <pc:picChg chg="add">
          <ac:chgData name="Arthur De Swardt" userId="8e2ff49c-0adb-443f-90a9-d8d78706cc01" providerId="ADAL" clId="{DD26EFF9-41E8-45D2-9B23-1AB52227F0A6}" dt="2026-10-06T07:30:01.952" v="2108" actId="22"/>
          <ac:picMkLst>
            <pc:docMk/>
            <pc:sldMk cId="4261627645" sldId="292"/>
            <ac:picMk id="19" creationId="{E1D366D7-6FC0-0126-4CAC-9063E3FA0990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12:00:19.941" v="6017" actId="20577"/>
        <pc:sldMkLst>
          <pc:docMk/>
          <pc:sldMk cId="33329700" sldId="293"/>
        </pc:sldMkLst>
        <pc:spChg chg="mod">
          <ac:chgData name="Arthur De Swardt" userId="8e2ff49c-0adb-443f-90a9-d8d78706cc01" providerId="ADAL" clId="{DD26EFF9-41E8-45D2-9B23-1AB52227F0A6}" dt="2026-10-06T07:40:51.131" v="2468" actId="14100"/>
          <ac:spMkLst>
            <pc:docMk/>
            <pc:sldMk cId="33329700" sldId="293"/>
            <ac:spMk id="9" creationId="{901553D2-9BAC-454B-4182-0DE282AF22F1}"/>
          </ac:spMkLst>
        </pc:spChg>
        <pc:spChg chg="del mod">
          <ac:chgData name="Arthur De Swardt" userId="8e2ff49c-0adb-443f-90a9-d8d78706cc01" providerId="ADAL" clId="{DD26EFF9-41E8-45D2-9B23-1AB52227F0A6}" dt="2026-10-06T07:39:43.680" v="2400" actId="478"/>
          <ac:spMkLst>
            <pc:docMk/>
            <pc:sldMk cId="33329700" sldId="293"/>
            <ac:spMk id="14" creationId="{25880BA5-8C9A-C631-9D7F-FA3CA8D5CD55}"/>
          </ac:spMkLst>
        </pc:spChg>
        <pc:spChg chg="mod">
          <ac:chgData name="Arthur De Swardt" userId="8e2ff49c-0adb-443f-90a9-d8d78706cc01" providerId="ADAL" clId="{DD26EFF9-41E8-45D2-9B23-1AB52227F0A6}" dt="2026-10-06T12:00:19.941" v="6017" actId="20577"/>
          <ac:spMkLst>
            <pc:docMk/>
            <pc:sldMk cId="33329700" sldId="293"/>
            <ac:spMk id="17" creationId="{47E17784-0883-4C1B-7B1B-AF4FA9106C8E}"/>
          </ac:spMkLst>
        </pc:spChg>
        <pc:spChg chg="del">
          <ac:chgData name="Arthur De Swardt" userId="8e2ff49c-0adb-443f-90a9-d8d78706cc01" providerId="ADAL" clId="{DD26EFF9-41E8-45D2-9B23-1AB52227F0A6}" dt="2026-10-06T07:37:45.794" v="2341" actId="478"/>
          <ac:spMkLst>
            <pc:docMk/>
            <pc:sldMk cId="33329700" sldId="293"/>
            <ac:spMk id="21" creationId="{FC50715A-2C77-94B5-7AAA-5B4C8EE3601C}"/>
          </ac:spMkLst>
        </pc:spChg>
        <pc:spChg chg="del mod">
          <ac:chgData name="Arthur De Swardt" userId="8e2ff49c-0adb-443f-90a9-d8d78706cc01" providerId="ADAL" clId="{DD26EFF9-41E8-45D2-9B23-1AB52227F0A6}" dt="2026-10-06T07:39:35.893" v="2399" actId="478"/>
          <ac:spMkLst>
            <pc:docMk/>
            <pc:sldMk cId="33329700" sldId="293"/>
            <ac:spMk id="25" creationId="{9F306F19-5DD3-61C8-897C-971FF2861C6B}"/>
          </ac:spMkLst>
        </pc:spChg>
        <pc:spChg chg="mod">
          <ac:chgData name="Arthur De Swardt" userId="8e2ff49c-0adb-443f-90a9-d8d78706cc01" providerId="ADAL" clId="{DD26EFF9-41E8-45D2-9B23-1AB52227F0A6}" dt="2026-10-06T11:59:39.507" v="6014" actId="20577"/>
          <ac:spMkLst>
            <pc:docMk/>
            <pc:sldMk cId="33329700" sldId="293"/>
            <ac:spMk id="48" creationId="{9184A19F-614D-E9FA-9F6F-1518AFBFFD48}"/>
          </ac:spMkLst>
        </pc:spChg>
        <pc:picChg chg="add del mod">
          <ac:chgData name="Arthur De Swardt" userId="8e2ff49c-0adb-443f-90a9-d8d78706cc01" providerId="ADAL" clId="{DD26EFF9-41E8-45D2-9B23-1AB52227F0A6}" dt="2026-10-06T07:38:30.405" v="2386" actId="22"/>
          <ac:picMkLst>
            <pc:docMk/>
            <pc:sldMk cId="33329700" sldId="293"/>
            <ac:picMk id="8" creationId="{969DE643-2A8B-9EF0-E142-A9DE25250B0B}"/>
          </ac:picMkLst>
        </pc:picChg>
        <pc:picChg chg="add mod">
          <ac:chgData name="Arthur De Swardt" userId="8e2ff49c-0adb-443f-90a9-d8d78706cc01" providerId="ADAL" clId="{DD26EFF9-41E8-45D2-9B23-1AB52227F0A6}" dt="2026-10-06T07:39:28.673" v="2397" actId="1076"/>
          <ac:picMkLst>
            <pc:docMk/>
            <pc:sldMk cId="33329700" sldId="293"/>
            <ac:picMk id="11" creationId="{9147FB3D-2FCE-BAD1-09AA-1A4FD1EB51A6}"/>
          </ac:picMkLst>
        </pc:picChg>
        <pc:picChg chg="del">
          <ac:chgData name="Arthur De Swardt" userId="8e2ff49c-0adb-443f-90a9-d8d78706cc01" providerId="ADAL" clId="{DD26EFF9-41E8-45D2-9B23-1AB52227F0A6}" dt="2026-10-06T07:37:42.408" v="2340" actId="478"/>
          <ac:picMkLst>
            <pc:docMk/>
            <pc:sldMk cId="33329700" sldId="293"/>
            <ac:picMk id="19" creationId="{6AD19D3A-F7B5-2027-230A-09970C5A82B9}"/>
          </ac:picMkLst>
        </pc:picChg>
      </pc:sldChg>
      <pc:sldChg chg="addSp delSp modSp add mod modAnim">
        <pc:chgData name="Arthur De Swardt" userId="8e2ff49c-0adb-443f-90a9-d8d78706cc01" providerId="ADAL" clId="{DD26EFF9-41E8-45D2-9B23-1AB52227F0A6}" dt="2026-10-06T12:01:46.464" v="6019" actId="20577"/>
        <pc:sldMkLst>
          <pc:docMk/>
          <pc:sldMk cId="1180959115" sldId="294"/>
        </pc:sldMkLst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8" creationId="{25E662B0-A283-C60E-4184-5FC4CDF0D615}"/>
          </ac:spMkLst>
        </pc:spChg>
        <pc:spChg chg="mod">
          <ac:chgData name="Arthur De Swardt" userId="8e2ff49c-0adb-443f-90a9-d8d78706cc01" providerId="ADAL" clId="{DD26EFF9-41E8-45D2-9B23-1AB52227F0A6}" dt="2026-10-06T08:26:37.081" v="3105" actId="255"/>
          <ac:spMkLst>
            <pc:docMk/>
            <pc:sldMk cId="1180959115" sldId="294"/>
            <ac:spMk id="9" creationId="{A92F6EDE-0589-37CA-B009-8E87EC7BC294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0" creationId="{3EE8E319-A31B-1A3D-BF85-FD1A05F79DD9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3" creationId="{E182231D-B56D-EF53-C694-ACF0C6A67DF2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4" creationId="{8113F6CD-9E69-06F4-D2E3-2EC47C2F6E63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5" creationId="{E5F60888-33C3-0F58-6FB6-A6AE3A3D0C01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6" creationId="{4CD32A90-027B-606A-9ABD-03CB262305D1}"/>
          </ac:spMkLst>
        </pc:spChg>
        <pc:spChg chg="del">
          <ac:chgData name="Arthur De Swardt" userId="8e2ff49c-0adb-443f-90a9-d8d78706cc01" providerId="ADAL" clId="{DD26EFF9-41E8-45D2-9B23-1AB52227F0A6}" dt="2026-10-06T07:46:08.966" v="2858" actId="478"/>
          <ac:spMkLst>
            <pc:docMk/>
            <pc:sldMk cId="1180959115" sldId="294"/>
            <ac:spMk id="17" creationId="{FA6E6771-E450-88C1-2C55-276B1908B4F1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8" creationId="{5EE72881-44C1-B05F-9C74-6BF9C618FAC3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19" creationId="{2EDB7653-AA1E-BA55-51DA-73D55C086BE9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20" creationId="{34E111F5-3230-ED8B-E7D9-BE7AB724FE48}"/>
          </ac:spMkLst>
        </pc:spChg>
        <pc:spChg chg="add mod">
          <ac:chgData name="Arthur De Swardt" userId="8e2ff49c-0adb-443f-90a9-d8d78706cc01" providerId="ADAL" clId="{DD26EFF9-41E8-45D2-9B23-1AB52227F0A6}" dt="2026-10-06T07:50:10.044" v="2988" actId="1037"/>
          <ac:spMkLst>
            <pc:docMk/>
            <pc:sldMk cId="1180959115" sldId="294"/>
            <ac:spMk id="21" creationId="{58E294AA-3611-5D72-AE93-B1CD16EF0468}"/>
          </ac:spMkLst>
        </pc:spChg>
        <pc:spChg chg="add del mod">
          <ac:chgData name="Arthur De Swardt" userId="8e2ff49c-0adb-443f-90a9-d8d78706cc01" providerId="ADAL" clId="{DD26EFF9-41E8-45D2-9B23-1AB52227F0A6}" dt="2026-10-06T07:49:26.265" v="2948"/>
          <ac:spMkLst>
            <pc:docMk/>
            <pc:sldMk cId="1180959115" sldId="294"/>
            <ac:spMk id="34" creationId="{956BB7AA-A160-FF89-A4C1-AD2B42496E38}"/>
          </ac:spMkLst>
        </pc:spChg>
        <pc:spChg chg="add mod">
          <ac:chgData name="Arthur De Swardt" userId="8e2ff49c-0adb-443f-90a9-d8d78706cc01" providerId="ADAL" clId="{DD26EFF9-41E8-45D2-9B23-1AB52227F0A6}" dt="2026-10-06T07:49:58.333" v="2955" actId="14100"/>
          <ac:spMkLst>
            <pc:docMk/>
            <pc:sldMk cId="1180959115" sldId="294"/>
            <ac:spMk id="35" creationId="{C343617E-E47E-6302-E641-EF53EBB09C3D}"/>
          </ac:spMkLst>
        </pc:spChg>
        <pc:spChg chg="add mod">
          <ac:chgData name="Arthur De Swardt" userId="8e2ff49c-0adb-443f-90a9-d8d78706cc01" providerId="ADAL" clId="{DD26EFF9-41E8-45D2-9B23-1AB52227F0A6}" dt="2026-10-06T08:25:14.719" v="3065" actId="14100"/>
          <ac:spMkLst>
            <pc:docMk/>
            <pc:sldMk cId="1180959115" sldId="294"/>
            <ac:spMk id="42" creationId="{6C249E07-E87B-D3B5-CC8B-E635A5107137}"/>
          </ac:spMkLst>
        </pc:spChg>
        <pc:spChg chg="mod">
          <ac:chgData name="Arthur De Swardt" userId="8e2ff49c-0adb-443f-90a9-d8d78706cc01" providerId="ADAL" clId="{DD26EFF9-41E8-45D2-9B23-1AB52227F0A6}" dt="2026-10-06T12:01:46.464" v="6019" actId="20577"/>
          <ac:spMkLst>
            <pc:docMk/>
            <pc:sldMk cId="1180959115" sldId="294"/>
            <ac:spMk id="48" creationId="{49F26803-3289-9393-1790-CCB745F79628}"/>
          </ac:spMkLst>
        </pc:spChg>
        <pc:picChg chg="del">
          <ac:chgData name="Arthur De Swardt" userId="8e2ff49c-0adb-443f-90a9-d8d78706cc01" providerId="ADAL" clId="{DD26EFF9-41E8-45D2-9B23-1AB52227F0A6}" dt="2026-10-06T07:46:06.118" v="2857" actId="478"/>
          <ac:picMkLst>
            <pc:docMk/>
            <pc:sldMk cId="1180959115" sldId="294"/>
            <ac:picMk id="11" creationId="{788FA874-BA54-8F3C-8CC7-80E12E77229B}"/>
          </ac:picMkLst>
        </pc:picChg>
        <pc:cxnChg chg="mod">
          <ac:chgData name="Arthur De Swardt" userId="8e2ff49c-0adb-443f-90a9-d8d78706cc01" providerId="ADAL" clId="{DD26EFF9-41E8-45D2-9B23-1AB52227F0A6}" dt="2026-10-06T07:50:41.246" v="2993" actId="14100"/>
          <ac:cxnSpMkLst>
            <pc:docMk/>
            <pc:sldMk cId="1180959115" sldId="294"/>
            <ac:cxnSpMk id="22" creationId="{2A588B31-6424-6B3C-6140-8993B50909BC}"/>
          </ac:cxnSpMkLst>
        </pc:cxnChg>
        <pc:cxnChg chg="mod">
          <ac:chgData name="Arthur De Swardt" userId="8e2ff49c-0adb-443f-90a9-d8d78706cc01" providerId="ADAL" clId="{DD26EFF9-41E8-45D2-9B23-1AB52227F0A6}" dt="2026-10-06T07:48:39.241" v="2924" actId="1037"/>
          <ac:cxnSpMkLst>
            <pc:docMk/>
            <pc:sldMk cId="1180959115" sldId="294"/>
            <ac:cxnSpMk id="23" creationId="{86915084-1635-4C3D-B715-E3005FBBB537}"/>
          </ac:cxnSpMkLst>
        </pc:cxnChg>
        <pc:cxnChg chg="mod">
          <ac:chgData name="Arthur De Swardt" userId="8e2ff49c-0adb-443f-90a9-d8d78706cc01" providerId="ADAL" clId="{DD26EFF9-41E8-45D2-9B23-1AB52227F0A6}" dt="2026-10-06T07:50:37.115" v="2992" actId="14100"/>
          <ac:cxnSpMkLst>
            <pc:docMk/>
            <pc:sldMk cId="1180959115" sldId="294"/>
            <ac:cxnSpMk id="24" creationId="{B6154C29-9499-4630-F69D-7563CB8D1FD7}"/>
          </ac:cxnSpMkLst>
        </pc:cxnChg>
        <pc:cxnChg chg="mod">
          <ac:chgData name="Arthur De Swardt" userId="8e2ff49c-0adb-443f-90a9-d8d78706cc01" providerId="ADAL" clId="{DD26EFF9-41E8-45D2-9B23-1AB52227F0A6}" dt="2026-10-06T07:48:49.326" v="2936" actId="1038"/>
          <ac:cxnSpMkLst>
            <pc:docMk/>
            <pc:sldMk cId="1180959115" sldId="294"/>
            <ac:cxnSpMk id="25" creationId="{E13CBDE4-DDD3-69F3-01D3-E71B6574E3A7}"/>
          </ac:cxnSpMkLst>
        </pc:cxnChg>
        <pc:cxnChg chg="mod">
          <ac:chgData name="Arthur De Swardt" userId="8e2ff49c-0adb-443f-90a9-d8d78706cc01" providerId="ADAL" clId="{DD26EFF9-41E8-45D2-9B23-1AB52227F0A6}" dt="2026-10-06T07:48:39.241" v="2924" actId="1037"/>
          <ac:cxnSpMkLst>
            <pc:docMk/>
            <pc:sldMk cId="1180959115" sldId="294"/>
            <ac:cxnSpMk id="27" creationId="{D313878D-9209-49B7-089B-FB752EF445E1}"/>
          </ac:cxnSpMkLst>
        </pc:cxnChg>
        <pc:cxnChg chg="mod">
          <ac:chgData name="Arthur De Swardt" userId="8e2ff49c-0adb-443f-90a9-d8d78706cc01" providerId="ADAL" clId="{DD26EFF9-41E8-45D2-9B23-1AB52227F0A6}" dt="2026-10-06T07:48:39.241" v="2924" actId="1037"/>
          <ac:cxnSpMkLst>
            <pc:docMk/>
            <pc:sldMk cId="1180959115" sldId="294"/>
            <ac:cxnSpMk id="28" creationId="{F34D2240-4486-D182-76D5-BEF69353C00F}"/>
          </ac:cxnSpMkLst>
        </pc:cxnChg>
        <pc:cxnChg chg="mod">
          <ac:chgData name="Arthur De Swardt" userId="8e2ff49c-0adb-443f-90a9-d8d78706cc01" providerId="ADAL" clId="{DD26EFF9-41E8-45D2-9B23-1AB52227F0A6}" dt="2026-10-06T07:48:49.326" v="2936" actId="1038"/>
          <ac:cxnSpMkLst>
            <pc:docMk/>
            <pc:sldMk cId="1180959115" sldId="294"/>
            <ac:cxnSpMk id="30" creationId="{AC53D193-D30B-0D8E-8F0B-6C437D198D49}"/>
          </ac:cxnSpMkLst>
        </pc:cxnChg>
        <pc:cxnChg chg="add mod">
          <ac:chgData name="Arthur De Swardt" userId="8e2ff49c-0adb-443f-90a9-d8d78706cc01" providerId="ADAL" clId="{DD26EFF9-41E8-45D2-9B23-1AB52227F0A6}" dt="2026-10-06T07:50:25.318" v="2991" actId="14100"/>
          <ac:cxnSpMkLst>
            <pc:docMk/>
            <pc:sldMk cId="1180959115" sldId="294"/>
            <ac:cxnSpMk id="36" creationId="{B6E11CD3-4776-86CD-5EB6-FF52E8AF376E}"/>
          </ac:cxnSpMkLst>
        </pc:cxnChg>
      </pc:sldChg>
      <pc:sldChg chg="addSp delSp modSp add mod delAnim">
        <pc:chgData name="Arthur De Swardt" userId="8e2ff49c-0adb-443f-90a9-d8d78706cc01" providerId="ADAL" clId="{DD26EFF9-41E8-45D2-9B23-1AB52227F0A6}" dt="2026-10-06T12:03:24.903" v="6057" actId="20577"/>
        <pc:sldMkLst>
          <pc:docMk/>
          <pc:sldMk cId="1565612550" sldId="295"/>
        </pc:sldMkLst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7" creationId="{0663D1E5-E64D-FB5D-11CA-967002F87A61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8" creationId="{025FBD27-C2C8-8655-8950-948D5ECA1222}"/>
          </ac:spMkLst>
        </pc:spChg>
        <pc:spChg chg="del mod">
          <ac:chgData name="Arthur De Swardt" userId="8e2ff49c-0adb-443f-90a9-d8d78706cc01" providerId="ADAL" clId="{DD26EFF9-41E8-45D2-9B23-1AB52227F0A6}" dt="2026-10-06T08:39:46.735" v="3271" actId="478"/>
          <ac:spMkLst>
            <pc:docMk/>
            <pc:sldMk cId="1565612550" sldId="295"/>
            <ac:spMk id="9" creationId="{A58558A9-15E6-6E42-81C2-32C29F24B920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10" creationId="{93300445-8089-76A2-7E73-B66AA84530DC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14" creationId="{9E4BE9A0-01D2-7E62-433B-F6DFE46B8E9A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15" creationId="{DDFE2EE0-998C-4232-4D19-CB7253F47416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16" creationId="{775492E8-BD4A-4DDA-41C1-D3F92DC60341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19" creationId="{79411283-A9D9-AAB1-69A0-E82496D64C83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20" creationId="{8717DF9D-BA02-EAEA-A23D-28C648D76AFF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35" creationId="{43F3A14E-A7B5-B76A-0D04-988314335769}"/>
          </ac:spMkLst>
        </pc:spChg>
        <pc:spChg chg="del">
          <ac:chgData name="Arthur De Swardt" userId="8e2ff49c-0adb-443f-90a9-d8d78706cc01" providerId="ADAL" clId="{DD26EFF9-41E8-45D2-9B23-1AB52227F0A6}" dt="2026-10-06T08:26:13.724" v="3101" actId="478"/>
          <ac:spMkLst>
            <pc:docMk/>
            <pc:sldMk cId="1565612550" sldId="295"/>
            <ac:spMk id="42" creationId="{3AC4680F-2861-3128-85CB-9B6FEF16F66F}"/>
          </ac:spMkLst>
        </pc:spChg>
        <pc:spChg chg="mod">
          <ac:chgData name="Arthur De Swardt" userId="8e2ff49c-0adb-443f-90a9-d8d78706cc01" providerId="ADAL" clId="{DD26EFF9-41E8-45D2-9B23-1AB52227F0A6}" dt="2026-10-06T12:02:05.227" v="6020" actId="20577"/>
          <ac:spMkLst>
            <pc:docMk/>
            <pc:sldMk cId="1565612550" sldId="295"/>
            <ac:spMk id="48" creationId="{00F88D19-192E-F88E-B78E-613829C3DDD2}"/>
          </ac:spMkLst>
        </pc:spChg>
        <pc:graphicFrameChg chg="add mod modGraphic">
          <ac:chgData name="Arthur De Swardt" userId="8e2ff49c-0adb-443f-90a9-d8d78706cc01" providerId="ADAL" clId="{DD26EFF9-41E8-45D2-9B23-1AB52227F0A6}" dt="2026-10-06T12:03:24.903" v="6057" actId="20577"/>
          <ac:graphicFrameMkLst>
            <pc:docMk/>
            <pc:sldMk cId="1565612550" sldId="295"/>
            <ac:graphicFrameMk id="11" creationId="{3A4D7199-602D-50D6-B510-DB3B9BE60EF2}"/>
          </ac:graphicFrameMkLst>
        </pc:graphicFrameChg>
      </pc:sldChg>
      <pc:sldChg chg="addSp delSp modSp add mod">
        <pc:chgData name="Arthur De Swardt" userId="8e2ff49c-0adb-443f-90a9-d8d78706cc01" providerId="ADAL" clId="{DD26EFF9-41E8-45D2-9B23-1AB52227F0A6}" dt="2026-10-06T08:30:13.767" v="3134" actId="20577"/>
        <pc:sldMkLst>
          <pc:docMk/>
          <pc:sldMk cId="118813625" sldId="296"/>
        </pc:sldMkLst>
        <pc:spChg chg="add del mod">
          <ac:chgData name="Arthur De Swardt" userId="8e2ff49c-0adb-443f-90a9-d8d78706cc01" providerId="ADAL" clId="{DD26EFF9-41E8-45D2-9B23-1AB52227F0A6}" dt="2026-10-06T08:28:53.878" v="3117"/>
          <ac:spMkLst>
            <pc:docMk/>
            <pc:sldMk cId="118813625" sldId="296"/>
            <ac:spMk id="7" creationId="{F7F4D461-1513-7845-B06D-F9D467E830D8}"/>
          </ac:spMkLst>
        </pc:spChg>
        <pc:spChg chg="del">
          <ac:chgData name="Arthur De Swardt" userId="8e2ff49c-0adb-443f-90a9-d8d78706cc01" providerId="ADAL" clId="{DD26EFF9-41E8-45D2-9B23-1AB52227F0A6}" dt="2026-10-06T08:28:15.209" v="3111" actId="478"/>
          <ac:spMkLst>
            <pc:docMk/>
            <pc:sldMk cId="118813625" sldId="296"/>
            <ac:spMk id="10" creationId="{5F93983F-AA2C-6C7D-BB13-B7D1B4D436F2}"/>
          </ac:spMkLst>
        </pc:spChg>
        <pc:spChg chg="mod">
          <ac:chgData name="Arthur De Swardt" userId="8e2ff49c-0adb-443f-90a9-d8d78706cc01" providerId="ADAL" clId="{DD26EFF9-41E8-45D2-9B23-1AB52227F0A6}" dt="2026-10-06T08:30:13.767" v="3134" actId="20577"/>
          <ac:spMkLst>
            <pc:docMk/>
            <pc:sldMk cId="118813625" sldId="296"/>
            <ac:spMk id="11" creationId="{06502B5D-D99C-0EDD-A8B9-BF26EB22BAE0}"/>
          </ac:spMkLst>
        </pc:spChg>
        <pc:spChg chg="del mod">
          <ac:chgData name="Arthur De Swardt" userId="8e2ff49c-0adb-443f-90a9-d8d78706cc01" providerId="ADAL" clId="{DD26EFF9-41E8-45D2-9B23-1AB52227F0A6}" dt="2026-10-06T08:28:00.184" v="3108" actId="478"/>
          <ac:spMkLst>
            <pc:docMk/>
            <pc:sldMk cId="118813625" sldId="296"/>
            <ac:spMk id="16" creationId="{F715395E-E187-1C30-6DD1-2D4AA76FFDDA}"/>
          </ac:spMkLst>
        </pc:spChg>
        <pc:spChg chg="del">
          <ac:chgData name="Arthur De Swardt" userId="8e2ff49c-0adb-443f-90a9-d8d78706cc01" providerId="ADAL" clId="{DD26EFF9-41E8-45D2-9B23-1AB52227F0A6}" dt="2026-10-06T08:28:04.300" v="3109" actId="478"/>
          <ac:spMkLst>
            <pc:docMk/>
            <pc:sldMk cId="118813625" sldId="296"/>
            <ac:spMk id="22" creationId="{609CC399-813F-0056-17A5-BEE0F64A55C0}"/>
          </ac:spMkLst>
        </pc:spChg>
        <pc:spChg chg="del">
          <ac:chgData name="Arthur De Swardt" userId="8e2ff49c-0adb-443f-90a9-d8d78706cc01" providerId="ADAL" clId="{DD26EFF9-41E8-45D2-9B23-1AB52227F0A6}" dt="2026-10-06T08:28:04.300" v="3109" actId="478"/>
          <ac:spMkLst>
            <pc:docMk/>
            <pc:sldMk cId="118813625" sldId="296"/>
            <ac:spMk id="24" creationId="{31A46715-3C20-EF71-B691-A37BFFC97E70}"/>
          </ac:spMkLst>
        </pc:spChg>
        <pc:spChg chg="mod">
          <ac:chgData name="Arthur De Swardt" userId="8e2ff49c-0adb-443f-90a9-d8d78706cc01" providerId="ADAL" clId="{DD26EFF9-41E8-45D2-9B23-1AB52227F0A6}" dt="2026-10-06T08:29:29.793" v="3121" actId="1076"/>
          <ac:spMkLst>
            <pc:docMk/>
            <pc:sldMk cId="118813625" sldId="296"/>
            <ac:spMk id="26" creationId="{F21F8FF9-B12A-3345-B09C-A75732C8B2D9}"/>
          </ac:spMkLst>
        </pc:spChg>
        <pc:spChg chg="del">
          <ac:chgData name="Arthur De Swardt" userId="8e2ff49c-0adb-443f-90a9-d8d78706cc01" providerId="ADAL" clId="{DD26EFF9-41E8-45D2-9B23-1AB52227F0A6}" dt="2026-10-06T08:28:04.300" v="3109" actId="478"/>
          <ac:spMkLst>
            <pc:docMk/>
            <pc:sldMk cId="118813625" sldId="296"/>
            <ac:spMk id="34" creationId="{6EAC3342-DC58-F63B-B1DD-7BDEC99CAD5C}"/>
          </ac:spMkLst>
        </pc:spChg>
        <pc:spChg chg="mod ord">
          <ac:chgData name="Arthur De Swardt" userId="8e2ff49c-0adb-443f-90a9-d8d78706cc01" providerId="ADAL" clId="{DD26EFF9-41E8-45D2-9B23-1AB52227F0A6}" dt="2026-10-06T08:30:02.384" v="3125" actId="255"/>
          <ac:spMkLst>
            <pc:docMk/>
            <pc:sldMk cId="118813625" sldId="296"/>
            <ac:spMk id="48" creationId="{C86EFC81-DE49-FEA0-8157-8E0ADC8FF7EA}"/>
          </ac:spMkLst>
        </pc:spChg>
        <pc:spChg chg="del">
          <ac:chgData name="Arthur De Swardt" userId="8e2ff49c-0adb-443f-90a9-d8d78706cc01" providerId="ADAL" clId="{DD26EFF9-41E8-45D2-9B23-1AB52227F0A6}" dt="2026-10-06T08:28:04.300" v="3109" actId="478"/>
          <ac:spMkLst>
            <pc:docMk/>
            <pc:sldMk cId="118813625" sldId="296"/>
            <ac:spMk id="50" creationId="{CE5BC1BC-6BAA-BC6D-0F83-22C0108416A7}"/>
          </ac:spMkLst>
        </pc:spChg>
        <pc:spChg chg="del">
          <ac:chgData name="Arthur De Swardt" userId="8e2ff49c-0adb-443f-90a9-d8d78706cc01" providerId="ADAL" clId="{DD26EFF9-41E8-45D2-9B23-1AB52227F0A6}" dt="2026-10-06T08:28:04.300" v="3109" actId="478"/>
          <ac:spMkLst>
            <pc:docMk/>
            <pc:sldMk cId="118813625" sldId="296"/>
            <ac:spMk id="52" creationId="{AC3D6157-EA62-BA39-8E82-9B026D15C2E6}"/>
          </ac:spMkLst>
        </pc:spChg>
        <pc:picChg chg="del">
          <ac:chgData name="Arthur De Swardt" userId="8e2ff49c-0adb-443f-90a9-d8d78706cc01" providerId="ADAL" clId="{DD26EFF9-41E8-45D2-9B23-1AB52227F0A6}" dt="2026-10-06T08:28:08.025" v="3110" actId="478"/>
          <ac:picMkLst>
            <pc:docMk/>
            <pc:sldMk cId="118813625" sldId="296"/>
            <ac:picMk id="8" creationId="{DD0C42C2-C467-9464-BA7B-08F2D68D9146}"/>
          </ac:picMkLst>
        </pc:picChg>
        <pc:picChg chg="add mod">
          <ac:chgData name="Arthur De Swardt" userId="8e2ff49c-0adb-443f-90a9-d8d78706cc01" providerId="ADAL" clId="{DD26EFF9-41E8-45D2-9B23-1AB52227F0A6}" dt="2026-10-06T08:29:20.904" v="3120" actId="1076"/>
          <ac:picMkLst>
            <pc:docMk/>
            <pc:sldMk cId="118813625" sldId="296"/>
            <ac:picMk id="13" creationId="{304A7D12-0BF4-A994-99E6-A8B878C41D36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12:04:22.786" v="6058" actId="20577"/>
        <pc:sldMkLst>
          <pc:docMk/>
          <pc:sldMk cId="3123184453" sldId="297"/>
        </pc:sldMkLst>
        <pc:spChg chg="mod">
          <ac:chgData name="Arthur De Swardt" userId="8e2ff49c-0adb-443f-90a9-d8d78706cc01" providerId="ADAL" clId="{DD26EFF9-41E8-45D2-9B23-1AB52227F0A6}" dt="2026-10-06T12:04:22.786" v="6058" actId="20577"/>
          <ac:spMkLst>
            <pc:docMk/>
            <pc:sldMk cId="3123184453" sldId="297"/>
            <ac:spMk id="48" creationId="{606DA165-47EB-23DA-A6E3-E176EC8D8395}"/>
          </ac:spMkLst>
        </pc:spChg>
        <pc:graphicFrameChg chg="add del mod modGraphic">
          <ac:chgData name="Arthur De Swardt" userId="8e2ff49c-0adb-443f-90a9-d8d78706cc01" providerId="ADAL" clId="{DD26EFF9-41E8-45D2-9B23-1AB52227F0A6}" dt="2026-10-06T08:41:22.194" v="3277" actId="478"/>
          <ac:graphicFrameMkLst>
            <pc:docMk/>
            <pc:sldMk cId="3123184453" sldId="297"/>
            <ac:graphicFrameMk id="11" creationId="{BA2FE352-9B59-5DCC-048C-388DF11ADCAF}"/>
          </ac:graphicFrameMkLst>
        </pc:graphicFrameChg>
        <pc:picChg chg="add del">
          <ac:chgData name="Arthur De Swardt" userId="8e2ff49c-0adb-443f-90a9-d8d78706cc01" providerId="ADAL" clId="{DD26EFF9-41E8-45D2-9B23-1AB52227F0A6}" dt="2026-10-06T08:42:43.797" v="3279" actId="22"/>
          <ac:picMkLst>
            <pc:docMk/>
            <pc:sldMk cId="3123184453" sldId="297"/>
            <ac:picMk id="8" creationId="{AD4D8E68-B90E-5C5A-2AB8-8E2968290DA0}"/>
          </ac:picMkLst>
        </pc:picChg>
        <pc:picChg chg="add mod">
          <ac:chgData name="Arthur De Swardt" userId="8e2ff49c-0adb-443f-90a9-d8d78706cc01" providerId="ADAL" clId="{DD26EFF9-41E8-45D2-9B23-1AB52227F0A6}" dt="2026-10-06T08:43:05.690" v="3283" actId="1076"/>
          <ac:picMkLst>
            <pc:docMk/>
            <pc:sldMk cId="3123184453" sldId="297"/>
            <ac:picMk id="10" creationId="{F4F42E9B-0026-5D06-99E8-5A297E031585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12:04:46.587" v="6059" actId="20577"/>
        <pc:sldMkLst>
          <pc:docMk/>
          <pc:sldMk cId="3552129740" sldId="298"/>
        </pc:sldMkLst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7" creationId="{AF81AE00-AB8D-7AB9-3546-5C5597BB2284}"/>
          </ac:spMkLst>
        </pc:spChg>
        <pc:spChg chg="mod">
          <ac:chgData name="Arthur De Swardt" userId="8e2ff49c-0adb-443f-90a9-d8d78706cc01" providerId="ADAL" clId="{DD26EFF9-41E8-45D2-9B23-1AB52227F0A6}" dt="2026-10-06T08:45:33.433" v="3300" actId="20577"/>
          <ac:spMkLst>
            <pc:docMk/>
            <pc:sldMk cId="3552129740" sldId="298"/>
            <ac:spMk id="8" creationId="{091B3FCD-138F-912E-A07C-4EC7A7F9B202}"/>
          </ac:spMkLst>
        </pc:spChg>
        <pc:spChg chg="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16" creationId="{9EA931A3-17F6-B5B8-B6D5-D85B8ADAF68F}"/>
          </ac:spMkLst>
        </pc:spChg>
        <pc:spChg chg="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21" creationId="{39EAE27A-EE23-889A-C082-767030E86C13}"/>
          </ac:spMkLst>
        </pc:spChg>
        <pc:spChg chg="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24" creationId="{A5CADFAA-DF27-33DF-BB02-A03DAB0C7E17}"/>
          </ac:spMkLst>
        </pc:spChg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31" creationId="{C2C95C3A-918B-4CD5-52FE-A293CA4A3270}"/>
          </ac:spMkLst>
        </pc:spChg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32" creationId="{7AC2ECAF-7F1F-DBC3-72CA-8A087733D76E}"/>
          </ac:spMkLst>
        </pc:spChg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36" creationId="{71FB5DAE-528E-1338-8272-C7D52C9B786F}"/>
          </ac:spMkLst>
        </pc:spChg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41" creationId="{4AB3D22D-359C-E506-CC0D-BB0B6D41CF6F}"/>
          </ac:spMkLst>
        </pc:spChg>
        <pc:spChg chg="mod">
          <ac:chgData name="Arthur De Swardt" userId="8e2ff49c-0adb-443f-90a9-d8d78706cc01" providerId="ADAL" clId="{DD26EFF9-41E8-45D2-9B23-1AB52227F0A6}" dt="2026-10-06T12:04:46.587" v="6059" actId="20577"/>
          <ac:spMkLst>
            <pc:docMk/>
            <pc:sldMk cId="3552129740" sldId="298"/>
            <ac:spMk id="48" creationId="{BDA097BA-56CA-033E-720A-127AFABBD41A}"/>
          </ac:spMkLst>
        </pc:spChg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52" creationId="{1CA749CA-395A-FD21-616A-5DBD9C975125}"/>
          </ac:spMkLst>
        </pc:spChg>
        <pc:spChg chg="add mod">
          <ac:chgData name="Arthur De Swardt" userId="8e2ff49c-0adb-443f-90a9-d8d78706cc01" providerId="ADAL" clId="{DD26EFF9-41E8-45D2-9B23-1AB52227F0A6}" dt="2026-10-06T08:45:46.723" v="3319" actId="1035"/>
          <ac:spMkLst>
            <pc:docMk/>
            <pc:sldMk cId="3552129740" sldId="298"/>
            <ac:spMk id="56" creationId="{0B44AD58-7374-4D3B-1D02-08D5E4D24EBC}"/>
          </ac:spMkLst>
        </pc:spChg>
        <pc:picChg chg="del">
          <ac:chgData name="Arthur De Swardt" userId="8e2ff49c-0adb-443f-90a9-d8d78706cc01" providerId="ADAL" clId="{DD26EFF9-41E8-45D2-9B23-1AB52227F0A6}" dt="2026-10-06T08:44:03.688" v="3285" actId="478"/>
          <ac:picMkLst>
            <pc:docMk/>
            <pc:sldMk cId="3552129740" sldId="298"/>
            <ac:picMk id="10" creationId="{CE9FA07A-A9DA-5684-6428-476286638F5E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12:07:45.344" v="6084" actId="14100"/>
        <pc:sldMkLst>
          <pc:docMk/>
          <pc:sldMk cId="782777925" sldId="299"/>
        </pc:sldMkLst>
        <pc:spChg chg="del">
          <ac:chgData name="Arthur De Swardt" userId="8e2ff49c-0adb-443f-90a9-d8d78706cc01" providerId="ADAL" clId="{DD26EFF9-41E8-45D2-9B23-1AB52227F0A6}" dt="2026-10-06T08:46:05.626" v="3321" actId="478"/>
          <ac:spMkLst>
            <pc:docMk/>
            <pc:sldMk cId="782777925" sldId="299"/>
            <ac:spMk id="7" creationId="{9739A083-8017-BF21-22BD-4EFD8A4CE1C1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8" creationId="{7797597C-3BEE-C3F4-8872-80996BDA15F2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30" creationId="{2DD1D9DB-1E3D-9D62-2917-C55D64057FC4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32" creationId="{58DA5975-6FD4-CB04-87C3-8B8FF37422D7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34" creationId="{8979DF78-3F1D-1D85-F55D-FA6EB68289E0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35" creationId="{BEA86CC3-6C94-01C5-BBD3-62595C13291A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37" creationId="{BB142CF1-25FA-0E27-6B24-32663C1B4122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41" creationId="{15ABBF1E-58FC-F980-59C7-DF740E0C27F8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47" creationId="{BD94BCFA-E427-F473-ECB5-82656F8E8E9E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55" creationId="{CABF52D8-1A93-0C2D-D244-06416AB6B723}"/>
          </ac:spMkLst>
        </pc:spChg>
        <pc:spChg chg="del">
          <ac:chgData name="Arthur De Swardt" userId="8e2ff49c-0adb-443f-90a9-d8d78706cc01" providerId="ADAL" clId="{DD26EFF9-41E8-45D2-9B23-1AB52227F0A6}" dt="2026-10-06T08:46:11.030" v="3322" actId="478"/>
          <ac:spMkLst>
            <pc:docMk/>
            <pc:sldMk cId="782777925" sldId="299"/>
            <ac:spMk id="56" creationId="{DDBFBD10-C4A6-0B54-35B2-8A6D19479537}"/>
          </ac:spMkLst>
        </pc:spChg>
        <pc:spChg chg="add mod">
          <ac:chgData name="Arthur De Swardt" userId="8e2ff49c-0adb-443f-90a9-d8d78706cc01" providerId="ADAL" clId="{DD26EFF9-41E8-45D2-9B23-1AB52227F0A6}" dt="2026-10-06T12:07:21.640" v="6077" actId="1037"/>
          <ac:spMkLst>
            <pc:docMk/>
            <pc:sldMk cId="782777925" sldId="299"/>
            <ac:spMk id="59" creationId="{C8996A53-BB39-3DC1-2E08-46CF1ED192C9}"/>
          </ac:spMkLst>
        </pc:spChg>
        <pc:graphicFrameChg chg="add mod ord modGraphic">
          <ac:chgData name="Arthur De Swardt" userId="8e2ff49c-0adb-443f-90a9-d8d78706cc01" providerId="ADAL" clId="{DD26EFF9-41E8-45D2-9B23-1AB52227F0A6}" dt="2026-10-06T12:07:45.344" v="6084" actId="14100"/>
          <ac:graphicFrameMkLst>
            <pc:docMk/>
            <pc:sldMk cId="782777925" sldId="299"/>
            <ac:graphicFrameMk id="10" creationId="{28DFE74D-53A2-B97E-079E-DCCD5B8B7488}"/>
          </ac:graphicFrameMkLst>
        </pc:graphicFrameChg>
        <pc:picChg chg="add mod ord">
          <ac:chgData name="Arthur De Swardt" userId="8e2ff49c-0adb-443f-90a9-d8d78706cc01" providerId="ADAL" clId="{DD26EFF9-41E8-45D2-9B23-1AB52227F0A6}" dt="2026-10-06T12:07:09.557" v="6064" actId="167"/>
          <ac:picMkLst>
            <pc:docMk/>
            <pc:sldMk cId="782777925" sldId="299"/>
            <ac:picMk id="8" creationId="{31E8812C-3C14-CB89-8045-A26A3E8A4F14}"/>
          </ac:picMkLst>
        </pc:picChg>
        <pc:picChg chg="add del mod">
          <ac:chgData name="Arthur De Swardt" userId="8e2ff49c-0adb-443f-90a9-d8d78706cc01" providerId="ADAL" clId="{DD26EFF9-41E8-45D2-9B23-1AB52227F0A6}" dt="2026-10-06T12:06:45.429" v="6060" actId="478"/>
          <ac:picMkLst>
            <pc:docMk/>
            <pc:sldMk cId="782777925" sldId="299"/>
            <ac:picMk id="58" creationId="{ABA9ECFC-C721-2812-4EC8-7D1F961304F2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09:25:31.783" v="3849" actId="313"/>
        <pc:sldMkLst>
          <pc:docMk/>
          <pc:sldMk cId="2415751913" sldId="300"/>
        </pc:sldMkLst>
        <pc:spChg chg="add mod">
          <ac:chgData name="Arthur De Swardt" userId="8e2ff49c-0adb-443f-90a9-d8d78706cc01" providerId="ADAL" clId="{DD26EFF9-41E8-45D2-9B23-1AB52227F0A6}" dt="2026-10-06T09:05:14.088" v="3759" actId="14100"/>
          <ac:spMkLst>
            <pc:docMk/>
            <pc:sldMk cId="2415751913" sldId="300"/>
            <ac:spMk id="11" creationId="{B7A059B2-7354-8843-696A-5439D3B302DA}"/>
          </ac:spMkLst>
        </pc:spChg>
        <pc:spChg chg="add mod">
          <ac:chgData name="Arthur De Swardt" userId="8e2ff49c-0adb-443f-90a9-d8d78706cc01" providerId="ADAL" clId="{DD26EFF9-41E8-45D2-9B23-1AB52227F0A6}" dt="2026-10-06T09:05:36.130" v="3760" actId="255"/>
          <ac:spMkLst>
            <pc:docMk/>
            <pc:sldMk cId="2415751913" sldId="300"/>
            <ac:spMk id="14" creationId="{B4D9B3F9-F02F-0DBA-FB16-E4C798AE6FD2}"/>
          </ac:spMkLst>
        </pc:spChg>
        <pc:spChg chg="mod">
          <ac:chgData name="Arthur De Swardt" userId="8e2ff49c-0adb-443f-90a9-d8d78706cc01" providerId="ADAL" clId="{DD26EFF9-41E8-45D2-9B23-1AB52227F0A6}" dt="2026-10-06T09:05:04.053" v="3756" actId="1035"/>
          <ac:spMkLst>
            <pc:docMk/>
            <pc:sldMk cId="2415751913" sldId="300"/>
            <ac:spMk id="59" creationId="{A73F662F-16C0-C7AE-F9C2-BC78D45FECE1}"/>
          </ac:spMkLst>
        </pc:spChg>
        <pc:graphicFrameChg chg="mod modGraphic">
          <ac:chgData name="Arthur De Swardt" userId="8e2ff49c-0adb-443f-90a9-d8d78706cc01" providerId="ADAL" clId="{DD26EFF9-41E8-45D2-9B23-1AB52227F0A6}" dt="2026-10-06T09:25:31.783" v="3849" actId="313"/>
          <ac:graphicFrameMkLst>
            <pc:docMk/>
            <pc:sldMk cId="2415751913" sldId="300"/>
            <ac:graphicFrameMk id="10" creationId="{03D31E46-B657-536A-2180-8D42C72BE5AB}"/>
          </ac:graphicFrameMkLst>
        </pc:graphicFrameChg>
        <pc:picChg chg="add del mod">
          <ac:chgData name="Arthur De Swardt" userId="8e2ff49c-0adb-443f-90a9-d8d78706cc01" providerId="ADAL" clId="{DD26EFF9-41E8-45D2-9B23-1AB52227F0A6}" dt="2026-10-06T09:10:03.914" v="3761" actId="478"/>
          <ac:picMkLst>
            <pc:docMk/>
            <pc:sldMk cId="2415751913" sldId="300"/>
            <ac:picMk id="8" creationId="{8ECA1FA4-63EE-06F2-2C15-7672D8EA0C5F}"/>
          </ac:picMkLst>
        </pc:picChg>
        <pc:picChg chg="add mod">
          <ac:chgData name="Arthur De Swardt" userId="8e2ff49c-0adb-443f-90a9-d8d78706cc01" providerId="ADAL" clId="{DD26EFF9-41E8-45D2-9B23-1AB52227F0A6}" dt="2026-10-06T09:10:36.713" v="3776" actId="1037"/>
          <ac:picMkLst>
            <pc:docMk/>
            <pc:sldMk cId="2415751913" sldId="300"/>
            <ac:picMk id="16" creationId="{09C28B07-DF99-5499-8410-5C6214951248}"/>
          </ac:picMkLst>
        </pc:picChg>
        <pc:picChg chg="del">
          <ac:chgData name="Arthur De Swardt" userId="8e2ff49c-0adb-443f-90a9-d8d78706cc01" providerId="ADAL" clId="{DD26EFF9-41E8-45D2-9B23-1AB52227F0A6}" dt="2026-10-06T09:00:53.227" v="3684" actId="478"/>
          <ac:picMkLst>
            <pc:docMk/>
            <pc:sldMk cId="2415751913" sldId="300"/>
            <ac:picMk id="58" creationId="{FA5AE28D-3CCF-70FE-6E3C-8EC51871B0E7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09:31:08.957" v="4027" actId="1036"/>
        <pc:sldMkLst>
          <pc:docMk/>
          <pc:sldMk cId="3476672627" sldId="301"/>
        </pc:sldMkLst>
        <pc:spChg chg="del">
          <ac:chgData name="Arthur De Swardt" userId="8e2ff49c-0adb-443f-90a9-d8d78706cc01" providerId="ADAL" clId="{DD26EFF9-41E8-45D2-9B23-1AB52227F0A6}" dt="2026-10-06T09:26:36.542" v="3853" actId="478"/>
          <ac:spMkLst>
            <pc:docMk/>
            <pc:sldMk cId="3476672627" sldId="301"/>
            <ac:spMk id="11" creationId="{02E5E76A-1555-6E22-B0D0-45CFD07373D2}"/>
          </ac:spMkLst>
        </pc:spChg>
        <pc:spChg chg="del">
          <ac:chgData name="Arthur De Swardt" userId="8e2ff49c-0adb-443f-90a9-d8d78706cc01" providerId="ADAL" clId="{DD26EFF9-41E8-45D2-9B23-1AB52227F0A6}" dt="2026-10-06T09:26:11.161" v="3851" actId="478"/>
          <ac:spMkLst>
            <pc:docMk/>
            <pc:sldMk cId="3476672627" sldId="301"/>
            <ac:spMk id="14" creationId="{1A3FCBED-8097-3999-2B96-85370F24C8D1}"/>
          </ac:spMkLst>
        </pc:spChg>
        <pc:spChg chg="mod">
          <ac:chgData name="Arthur De Swardt" userId="8e2ff49c-0adb-443f-90a9-d8d78706cc01" providerId="ADAL" clId="{DD26EFF9-41E8-45D2-9B23-1AB52227F0A6}" dt="2026-10-06T09:28:50.277" v="4006" actId="14100"/>
          <ac:spMkLst>
            <pc:docMk/>
            <pc:sldMk cId="3476672627" sldId="301"/>
            <ac:spMk id="59" creationId="{B51E735A-4DED-8C47-3627-A9C7D14380B6}"/>
          </ac:spMkLst>
        </pc:spChg>
        <pc:graphicFrameChg chg="mod modGraphic">
          <ac:chgData name="Arthur De Swardt" userId="8e2ff49c-0adb-443f-90a9-d8d78706cc01" providerId="ADAL" clId="{DD26EFF9-41E8-45D2-9B23-1AB52227F0A6}" dt="2026-10-06T09:25:21.455" v="3848" actId="20577"/>
          <ac:graphicFrameMkLst>
            <pc:docMk/>
            <pc:sldMk cId="3476672627" sldId="301"/>
            <ac:graphicFrameMk id="10" creationId="{56AA522C-38E7-F186-D354-D2E1CB94B2C9}"/>
          </ac:graphicFrameMkLst>
        </pc:graphicFrameChg>
        <pc:picChg chg="add del mod">
          <ac:chgData name="Arthur De Swardt" userId="8e2ff49c-0adb-443f-90a9-d8d78706cc01" providerId="ADAL" clId="{DD26EFF9-41E8-45D2-9B23-1AB52227F0A6}" dt="2026-10-06T09:30:36.051" v="4007" actId="478"/>
          <ac:picMkLst>
            <pc:docMk/>
            <pc:sldMk cId="3476672627" sldId="301"/>
            <ac:picMk id="8" creationId="{ED3FA3C2-9D48-778D-42CF-BDA02D463507}"/>
          </ac:picMkLst>
        </pc:picChg>
        <pc:picChg chg="add del">
          <ac:chgData name="Arthur De Swardt" userId="8e2ff49c-0adb-443f-90a9-d8d78706cc01" providerId="ADAL" clId="{DD26EFF9-41E8-45D2-9B23-1AB52227F0A6}" dt="2026-10-06T09:30:45.541" v="4009" actId="22"/>
          <ac:picMkLst>
            <pc:docMk/>
            <pc:sldMk cId="3476672627" sldId="301"/>
            <ac:picMk id="13" creationId="{D914D820-3D40-989B-BC2A-CF1093DE813C}"/>
          </ac:picMkLst>
        </pc:picChg>
        <pc:picChg chg="del">
          <ac:chgData name="Arthur De Swardt" userId="8e2ff49c-0adb-443f-90a9-d8d78706cc01" providerId="ADAL" clId="{DD26EFF9-41E8-45D2-9B23-1AB52227F0A6}" dt="2026-10-06T09:25:37.614" v="3850" actId="478"/>
          <ac:picMkLst>
            <pc:docMk/>
            <pc:sldMk cId="3476672627" sldId="301"/>
            <ac:picMk id="16" creationId="{3DF82204-C55B-D9AA-DC29-389218FFFEFE}"/>
          </ac:picMkLst>
        </pc:picChg>
        <pc:picChg chg="add mod">
          <ac:chgData name="Arthur De Swardt" userId="8e2ff49c-0adb-443f-90a9-d8d78706cc01" providerId="ADAL" clId="{DD26EFF9-41E8-45D2-9B23-1AB52227F0A6}" dt="2026-10-06T09:31:08.957" v="4027" actId="1036"/>
          <ac:picMkLst>
            <pc:docMk/>
            <pc:sldMk cId="3476672627" sldId="301"/>
            <ac:picMk id="17" creationId="{AE0FDCFD-1CF6-C44F-32B2-9FB9C22B5F03}"/>
          </ac:picMkLst>
        </pc:picChg>
      </pc:sldChg>
      <pc:sldChg chg="addSp delSp modSp add mod">
        <pc:chgData name="Arthur De Swardt" userId="8e2ff49c-0adb-443f-90a9-d8d78706cc01" providerId="ADAL" clId="{DD26EFF9-41E8-45D2-9B23-1AB52227F0A6}" dt="2026-10-06T09:36:05.112" v="4063" actId="27918"/>
        <pc:sldMkLst>
          <pc:docMk/>
          <pc:sldMk cId="2178336962" sldId="302"/>
        </pc:sldMkLst>
        <pc:spChg chg="del">
          <ac:chgData name="Arthur De Swardt" userId="8e2ff49c-0adb-443f-90a9-d8d78706cc01" providerId="ADAL" clId="{DD26EFF9-41E8-45D2-9B23-1AB52227F0A6}" dt="2026-10-06T09:34:34.891" v="4059" actId="478"/>
          <ac:spMkLst>
            <pc:docMk/>
            <pc:sldMk cId="2178336962" sldId="302"/>
            <ac:spMk id="59" creationId="{439E85F1-31E1-737F-C3CF-3C2EBD67769E}"/>
          </ac:spMkLst>
        </pc:spChg>
        <pc:graphicFrameChg chg="mod modGraphic">
          <ac:chgData name="Arthur De Swardt" userId="8e2ff49c-0adb-443f-90a9-d8d78706cc01" providerId="ADAL" clId="{DD26EFF9-41E8-45D2-9B23-1AB52227F0A6}" dt="2026-10-06T09:34:26.849" v="4049" actId="1076"/>
          <ac:graphicFrameMkLst>
            <pc:docMk/>
            <pc:sldMk cId="2178336962" sldId="302"/>
            <ac:graphicFrameMk id="10" creationId="{BAA1189E-2063-A6DB-D3C1-F93FBFB959E8}"/>
          </ac:graphicFrameMkLst>
        </pc:graphicFrameChg>
        <pc:graphicFrameChg chg="add mod">
          <ac:chgData name="Arthur De Swardt" userId="8e2ff49c-0adb-443f-90a9-d8d78706cc01" providerId="ADAL" clId="{DD26EFF9-41E8-45D2-9B23-1AB52227F0A6}" dt="2026-10-06T09:34:10.634" v="4048" actId="14100"/>
          <ac:graphicFrameMkLst>
            <pc:docMk/>
            <pc:sldMk cId="2178336962" sldId="302"/>
            <ac:graphicFrameMk id="13" creationId="{97A6DBE5-FD0D-3931-E341-83AA60D07696}"/>
          </ac:graphicFrameMkLst>
        </pc:graphicFrameChg>
        <pc:picChg chg="add del">
          <ac:chgData name="Arthur De Swardt" userId="8e2ff49c-0adb-443f-90a9-d8d78706cc01" providerId="ADAL" clId="{DD26EFF9-41E8-45D2-9B23-1AB52227F0A6}" dt="2026-10-06T09:32:56.627" v="4040" actId="478"/>
          <ac:picMkLst>
            <pc:docMk/>
            <pc:sldMk cId="2178336962" sldId="302"/>
            <ac:picMk id="8" creationId="{BFD33725-8AEF-46B9-FBFB-239A2C6AFFD8}"/>
          </ac:picMkLst>
        </pc:picChg>
        <pc:picChg chg="add del">
          <ac:chgData name="Arthur De Swardt" userId="8e2ff49c-0adb-443f-90a9-d8d78706cc01" providerId="ADAL" clId="{DD26EFF9-41E8-45D2-9B23-1AB52227F0A6}" dt="2026-10-06T09:33:09.056" v="4042" actId="478"/>
          <ac:picMkLst>
            <pc:docMk/>
            <pc:sldMk cId="2178336962" sldId="302"/>
            <ac:picMk id="11" creationId="{FA5FDFC7-99AA-72F6-294D-ACD69B3E935E}"/>
          </ac:picMkLst>
        </pc:picChg>
        <pc:picChg chg="del">
          <ac:chgData name="Arthur De Swardt" userId="8e2ff49c-0adb-443f-90a9-d8d78706cc01" providerId="ADAL" clId="{DD26EFF9-41E8-45D2-9B23-1AB52227F0A6}" dt="2026-10-06T09:31:22.591" v="4029" actId="478"/>
          <ac:picMkLst>
            <pc:docMk/>
            <pc:sldMk cId="2178336962" sldId="302"/>
            <ac:picMk id="17" creationId="{3A18E324-D7C2-0A9F-A6D5-A5F14D9C89E3}"/>
          </ac:picMkLst>
        </pc:picChg>
      </pc:sldChg>
      <pc:sldChg chg="addSp delSp modSp add mod ord">
        <pc:chgData name="Arthur De Swardt" userId="8e2ff49c-0adb-443f-90a9-d8d78706cc01" providerId="ADAL" clId="{DD26EFF9-41E8-45D2-9B23-1AB52227F0A6}" dt="2026-10-06T09:48:50.841" v="4310" actId="1076"/>
        <pc:sldMkLst>
          <pc:docMk/>
          <pc:sldMk cId="3200069962" sldId="303"/>
        </pc:sldMkLst>
        <pc:spChg chg="add mod">
          <ac:chgData name="Arthur De Swardt" userId="8e2ff49c-0adb-443f-90a9-d8d78706cc01" providerId="ADAL" clId="{DD26EFF9-41E8-45D2-9B23-1AB52227F0A6}" dt="2026-10-06T09:48:50.841" v="4310" actId="1076"/>
          <ac:spMkLst>
            <pc:docMk/>
            <pc:sldMk cId="3200069962" sldId="303"/>
            <ac:spMk id="9" creationId="{7359399F-27D9-209C-B740-4D6804E1766E}"/>
          </ac:spMkLst>
        </pc:spChg>
        <pc:spChg chg="mod">
          <ac:chgData name="Arthur De Swardt" userId="8e2ff49c-0adb-443f-90a9-d8d78706cc01" providerId="ADAL" clId="{DD26EFF9-41E8-45D2-9B23-1AB52227F0A6}" dt="2026-10-06T09:36:59.659" v="4068" actId="20577"/>
          <ac:spMkLst>
            <pc:docMk/>
            <pc:sldMk cId="3200069962" sldId="303"/>
            <ac:spMk id="11" creationId="{EEF80893-10EC-706F-12D6-E6C1BD60321A}"/>
          </ac:spMkLst>
        </pc:spChg>
        <pc:spChg chg="mod">
          <ac:chgData name="Arthur De Swardt" userId="8e2ff49c-0adb-443f-90a9-d8d78706cc01" providerId="ADAL" clId="{DD26EFF9-41E8-45D2-9B23-1AB52227F0A6}" dt="2026-10-06T09:37:19.611" v="4070" actId="20577"/>
          <ac:spMkLst>
            <pc:docMk/>
            <pc:sldMk cId="3200069962" sldId="303"/>
            <ac:spMk id="26" creationId="{B9442E18-2AC9-47F8-1487-17A9383F73F8}"/>
          </ac:spMkLst>
        </pc:spChg>
        <pc:spChg chg="mod">
          <ac:chgData name="Arthur De Swardt" userId="8e2ff49c-0adb-443f-90a9-d8d78706cc01" providerId="ADAL" clId="{DD26EFF9-41E8-45D2-9B23-1AB52227F0A6}" dt="2026-10-06T09:41:16.931" v="4243" actId="20577"/>
          <ac:spMkLst>
            <pc:docMk/>
            <pc:sldMk cId="3200069962" sldId="303"/>
            <ac:spMk id="48" creationId="{30EE383F-C839-DE3A-3F99-1A9AF0922B02}"/>
          </ac:spMkLst>
        </pc:spChg>
        <pc:picChg chg="add mod modCrop">
          <ac:chgData name="Arthur De Swardt" userId="8e2ff49c-0adb-443f-90a9-d8d78706cc01" providerId="ADAL" clId="{DD26EFF9-41E8-45D2-9B23-1AB52227F0A6}" dt="2026-10-06T09:39:37.377" v="4105" actId="1076"/>
          <ac:picMkLst>
            <pc:docMk/>
            <pc:sldMk cId="3200069962" sldId="303"/>
            <ac:picMk id="8" creationId="{87DC356F-3FCC-7DAF-B175-5F979A2E9382}"/>
          </ac:picMkLst>
        </pc:picChg>
        <pc:picChg chg="del">
          <ac:chgData name="Arthur De Swardt" userId="8e2ff49c-0adb-443f-90a9-d8d78706cc01" providerId="ADAL" clId="{DD26EFF9-41E8-45D2-9B23-1AB52227F0A6}" dt="2026-10-06T09:39:15.649" v="4100" actId="478"/>
          <ac:picMkLst>
            <pc:docMk/>
            <pc:sldMk cId="3200069962" sldId="303"/>
            <ac:picMk id="13" creationId="{9E3C813D-955F-8CAD-E45A-FF42880E3471}"/>
          </ac:picMkLst>
        </pc:picChg>
      </pc:sldChg>
      <pc:sldChg chg="addSp delSp modSp add mod ord">
        <pc:chgData name="Arthur De Swardt" userId="8e2ff49c-0adb-443f-90a9-d8d78706cc01" providerId="ADAL" clId="{DD26EFF9-41E8-45D2-9B23-1AB52227F0A6}" dt="2026-10-06T11:05:54.562" v="5667" actId="1076"/>
        <pc:sldMkLst>
          <pc:docMk/>
          <pc:sldMk cId="1411055406" sldId="304"/>
        </pc:sldMkLst>
        <pc:spChg chg="del">
          <ac:chgData name="Arthur De Swardt" userId="8e2ff49c-0adb-443f-90a9-d8d78706cc01" providerId="ADAL" clId="{DD26EFF9-41E8-45D2-9B23-1AB52227F0A6}" dt="2026-10-06T09:41:31.985" v="4246" actId="478"/>
          <ac:spMkLst>
            <pc:docMk/>
            <pc:sldMk cId="1411055406" sldId="304"/>
            <ac:spMk id="11" creationId="{90D04B9F-A058-6379-78F4-571658EBB3FE}"/>
          </ac:spMkLst>
        </pc:spChg>
        <pc:spChg chg="add mod">
          <ac:chgData name="Arthur De Swardt" userId="8e2ff49c-0adb-443f-90a9-d8d78706cc01" providerId="ADAL" clId="{DD26EFF9-41E8-45D2-9B23-1AB52227F0A6}" dt="2026-10-06T09:44:40.712" v="4264" actId="1036"/>
          <ac:spMkLst>
            <pc:docMk/>
            <pc:sldMk cId="1411055406" sldId="304"/>
            <ac:spMk id="13" creationId="{28CA299C-DF69-B0BD-7D79-0761EC658891}"/>
          </ac:spMkLst>
        </pc:spChg>
        <pc:spChg chg="del">
          <ac:chgData name="Arthur De Swardt" userId="8e2ff49c-0adb-443f-90a9-d8d78706cc01" providerId="ADAL" clId="{DD26EFF9-41E8-45D2-9B23-1AB52227F0A6}" dt="2026-10-06T09:41:27.782" v="4245" actId="478"/>
          <ac:spMkLst>
            <pc:docMk/>
            <pc:sldMk cId="1411055406" sldId="304"/>
            <ac:spMk id="14" creationId="{B629ED1B-75F6-ADF2-1B65-401E99F34A29}"/>
          </ac:spMkLst>
        </pc:spChg>
        <pc:spChg chg="add mod">
          <ac:chgData name="Arthur De Swardt" userId="8e2ff49c-0adb-443f-90a9-d8d78706cc01" providerId="ADAL" clId="{DD26EFF9-41E8-45D2-9B23-1AB52227F0A6}" dt="2026-10-06T09:45:30.367" v="4305" actId="20577"/>
          <ac:spMkLst>
            <pc:docMk/>
            <pc:sldMk cId="1411055406" sldId="304"/>
            <ac:spMk id="15" creationId="{78D67CCB-58A8-D346-18F7-507ED759812F}"/>
          </ac:spMkLst>
        </pc:spChg>
        <pc:spChg chg="add mod">
          <ac:chgData name="Arthur De Swardt" userId="8e2ff49c-0adb-443f-90a9-d8d78706cc01" providerId="ADAL" clId="{DD26EFF9-41E8-45D2-9B23-1AB52227F0A6}" dt="2026-10-06T11:05:54.562" v="5667" actId="1076"/>
          <ac:spMkLst>
            <pc:docMk/>
            <pc:sldMk cId="1411055406" sldId="304"/>
            <ac:spMk id="17" creationId="{AAAB1466-4DFB-FBDD-B3E8-0FA65A14F80B}"/>
          </ac:spMkLst>
        </pc:spChg>
        <pc:spChg chg="mod">
          <ac:chgData name="Arthur De Swardt" userId="8e2ff49c-0adb-443f-90a9-d8d78706cc01" providerId="ADAL" clId="{DD26EFF9-41E8-45D2-9B23-1AB52227F0A6}" dt="2026-10-06T09:40:08.707" v="4111" actId="108"/>
          <ac:spMkLst>
            <pc:docMk/>
            <pc:sldMk cId="1411055406" sldId="304"/>
            <ac:spMk id="26" creationId="{91710997-30A4-87CA-9F39-6D6D5C513D78}"/>
          </ac:spMkLst>
        </pc:spChg>
        <pc:spChg chg="mod">
          <ac:chgData name="Arthur De Swardt" userId="8e2ff49c-0adb-443f-90a9-d8d78706cc01" providerId="ADAL" clId="{DD26EFF9-41E8-45D2-9B23-1AB52227F0A6}" dt="2026-10-06T09:41:10.398" v="4237" actId="20577"/>
          <ac:spMkLst>
            <pc:docMk/>
            <pc:sldMk cId="1411055406" sldId="304"/>
            <ac:spMk id="48" creationId="{4D978206-142B-CC8B-CB93-9DAC1B768847}"/>
          </ac:spMkLst>
        </pc:spChg>
        <pc:spChg chg="del">
          <ac:chgData name="Arthur De Swardt" userId="8e2ff49c-0adb-443f-90a9-d8d78706cc01" providerId="ADAL" clId="{DD26EFF9-41E8-45D2-9B23-1AB52227F0A6}" dt="2026-10-06T09:41:31.985" v="4246" actId="478"/>
          <ac:spMkLst>
            <pc:docMk/>
            <pc:sldMk cId="1411055406" sldId="304"/>
            <ac:spMk id="59" creationId="{5DA7F81C-E858-A1ED-CDCD-E28A737A5B1F}"/>
          </ac:spMkLst>
        </pc:spChg>
        <pc:graphicFrameChg chg="add mod">
          <ac:chgData name="Arthur De Swardt" userId="8e2ff49c-0adb-443f-90a9-d8d78706cc01" providerId="ADAL" clId="{DD26EFF9-41E8-45D2-9B23-1AB52227F0A6}" dt="2026-10-06T09:44:40.712" v="4264" actId="1036"/>
          <ac:graphicFrameMkLst>
            <pc:docMk/>
            <pc:sldMk cId="1411055406" sldId="304"/>
            <ac:graphicFrameMk id="10" creationId="{21159AC2-C585-0251-D4C1-A0015824EDB5}"/>
          </ac:graphicFrameMkLst>
        </pc:graphicFrameChg>
        <pc:graphicFrameChg chg="del">
          <ac:chgData name="Arthur De Swardt" userId="8e2ff49c-0adb-443f-90a9-d8d78706cc01" providerId="ADAL" clId="{DD26EFF9-41E8-45D2-9B23-1AB52227F0A6}" dt="2026-10-06T09:41:31.985" v="4246" actId="478"/>
          <ac:graphicFrameMkLst>
            <pc:docMk/>
            <pc:sldMk cId="1411055406" sldId="304"/>
            <ac:graphicFrameMk id="10" creationId="{D663594C-F9BA-37DD-2AA4-C75A0CAF9E91}"/>
          </ac:graphicFrameMkLst>
        </pc:graphicFrameChg>
        <pc:picChg chg="add mod">
          <ac:chgData name="Arthur De Swardt" userId="8e2ff49c-0adb-443f-90a9-d8d78706cc01" providerId="ADAL" clId="{DD26EFF9-41E8-45D2-9B23-1AB52227F0A6}" dt="2026-10-06T09:44:40.712" v="4264" actId="1036"/>
          <ac:picMkLst>
            <pc:docMk/>
            <pc:sldMk cId="1411055406" sldId="304"/>
            <ac:picMk id="8" creationId="{AAF98EBD-6604-7C42-C34B-15542F196AC5}"/>
          </ac:picMkLst>
        </pc:picChg>
        <pc:picChg chg="del">
          <ac:chgData name="Arthur De Swardt" userId="8e2ff49c-0adb-443f-90a9-d8d78706cc01" providerId="ADAL" clId="{DD26EFF9-41E8-45D2-9B23-1AB52227F0A6}" dt="2026-10-06T09:41:24.603" v="4244" actId="478"/>
          <ac:picMkLst>
            <pc:docMk/>
            <pc:sldMk cId="1411055406" sldId="304"/>
            <ac:picMk id="16" creationId="{CB9CB247-3591-EF97-A249-CF091352DAD4}"/>
          </ac:picMkLst>
        </pc:picChg>
      </pc:sldChg>
      <pc:sldChg chg="addSp modSp add mod ord">
        <pc:chgData name="Arthur De Swardt" userId="8e2ff49c-0adb-443f-90a9-d8d78706cc01" providerId="ADAL" clId="{DD26EFF9-41E8-45D2-9B23-1AB52227F0A6}" dt="2026-10-06T12:11:32.880" v="6118" actId="1036"/>
        <pc:sldMkLst>
          <pc:docMk/>
          <pc:sldMk cId="3595459074" sldId="305"/>
        </pc:sldMkLst>
        <pc:spChg chg="add mod">
          <ac:chgData name="Arthur De Swardt" userId="8e2ff49c-0adb-443f-90a9-d8d78706cc01" providerId="ADAL" clId="{DD26EFF9-41E8-45D2-9B23-1AB52227F0A6}" dt="2026-10-06T12:11:26.363" v="6106" actId="1036"/>
          <ac:spMkLst>
            <pc:docMk/>
            <pc:sldMk cId="3595459074" sldId="305"/>
            <ac:spMk id="8" creationId="{48A1E8FB-77FC-3936-AE06-93E33FA96E59}"/>
          </ac:spMkLst>
        </pc:spChg>
        <pc:spChg chg="add mod">
          <ac:chgData name="Arthur De Swardt" userId="8e2ff49c-0adb-443f-90a9-d8d78706cc01" providerId="ADAL" clId="{DD26EFF9-41E8-45D2-9B23-1AB52227F0A6}" dt="2026-10-06T12:11:08.599" v="6085" actId="1076"/>
          <ac:spMkLst>
            <pc:docMk/>
            <pc:sldMk cId="3595459074" sldId="305"/>
            <ac:spMk id="10" creationId="{F654B099-EAFA-9EC0-577C-785D2FA059CE}"/>
          </ac:spMkLst>
        </pc:spChg>
        <pc:spChg chg="add mod">
          <ac:chgData name="Arthur De Swardt" userId="8e2ff49c-0adb-443f-90a9-d8d78706cc01" providerId="ADAL" clId="{DD26EFF9-41E8-45D2-9B23-1AB52227F0A6}" dt="2026-10-06T12:11:32.880" v="6118" actId="1036"/>
          <ac:spMkLst>
            <pc:docMk/>
            <pc:sldMk cId="3595459074" sldId="305"/>
            <ac:spMk id="13" creationId="{7B7B1A35-0BDD-F5D4-FBFF-3450670E85DC}"/>
          </ac:spMkLst>
        </pc:spChg>
      </pc:sldChg>
      <pc:sldChg chg="addSp delSp modSp add mod">
        <pc:chgData name="Arthur De Swardt" userId="8e2ff49c-0adb-443f-90a9-d8d78706cc01" providerId="ADAL" clId="{DD26EFF9-41E8-45D2-9B23-1AB52227F0A6}" dt="2026-10-06T12:12:45.333" v="6136" actId="1035"/>
        <pc:sldMkLst>
          <pc:docMk/>
          <pc:sldMk cId="3456532415" sldId="306"/>
        </pc:sldMkLst>
        <pc:spChg chg="add mod">
          <ac:chgData name="Arthur De Swardt" userId="8e2ff49c-0adb-443f-90a9-d8d78706cc01" providerId="ADAL" clId="{DD26EFF9-41E8-45D2-9B23-1AB52227F0A6}" dt="2026-10-06T10:12:00.779" v="4815" actId="14100"/>
          <ac:spMkLst>
            <pc:docMk/>
            <pc:sldMk cId="3456532415" sldId="306"/>
            <ac:spMk id="8" creationId="{64A31214-9D50-5454-CE59-BD27D65182A1}"/>
          </ac:spMkLst>
        </pc:spChg>
        <pc:spChg chg="add mod">
          <ac:chgData name="Arthur De Swardt" userId="8e2ff49c-0adb-443f-90a9-d8d78706cc01" providerId="ADAL" clId="{DD26EFF9-41E8-45D2-9B23-1AB52227F0A6}" dt="2026-10-06T12:12:41.392" v="6129" actId="14100"/>
          <ac:spMkLst>
            <pc:docMk/>
            <pc:sldMk cId="3456532415" sldId="306"/>
            <ac:spMk id="10" creationId="{B43B36AA-27EB-26C5-6563-E34B72CDBADF}"/>
          </ac:spMkLst>
        </pc:spChg>
        <pc:spChg chg="add mod">
          <ac:chgData name="Arthur De Swardt" userId="8e2ff49c-0adb-443f-90a9-d8d78706cc01" providerId="ADAL" clId="{DD26EFF9-41E8-45D2-9B23-1AB52227F0A6}" dt="2026-10-06T10:13:44.501" v="4850" actId="1035"/>
          <ac:spMkLst>
            <pc:docMk/>
            <pc:sldMk cId="3456532415" sldId="306"/>
            <ac:spMk id="11" creationId="{7035F263-2C7F-564A-2531-ABD8D1C7C981}"/>
          </ac:spMkLst>
        </pc:spChg>
        <pc:spChg chg="add mod">
          <ac:chgData name="Arthur De Swardt" userId="8e2ff49c-0adb-443f-90a9-d8d78706cc01" providerId="ADAL" clId="{DD26EFF9-41E8-45D2-9B23-1AB52227F0A6}" dt="2026-10-06T10:13:44.501" v="4850" actId="1035"/>
          <ac:spMkLst>
            <pc:docMk/>
            <pc:sldMk cId="3456532415" sldId="306"/>
            <ac:spMk id="13" creationId="{187B62E6-2C84-8D90-445D-87A85756F56E}"/>
          </ac:spMkLst>
        </pc:spChg>
        <pc:spChg chg="add del mod">
          <ac:chgData name="Arthur De Swardt" userId="8e2ff49c-0adb-443f-90a9-d8d78706cc01" providerId="ADAL" clId="{DD26EFF9-41E8-45D2-9B23-1AB52227F0A6}" dt="2026-10-06T10:11:26.121" v="4789" actId="478"/>
          <ac:spMkLst>
            <pc:docMk/>
            <pc:sldMk cId="3456532415" sldId="306"/>
            <ac:spMk id="14" creationId="{452BD7D9-FF55-F4B5-F8A1-80E0A246D5F8}"/>
          </ac:spMkLst>
        </pc:spChg>
        <pc:spChg chg="mod">
          <ac:chgData name="Arthur De Swardt" userId="8e2ff49c-0adb-443f-90a9-d8d78706cc01" providerId="ADAL" clId="{DD26EFF9-41E8-45D2-9B23-1AB52227F0A6}" dt="2026-10-06T10:15:08.681" v="4886" actId="14100"/>
          <ac:spMkLst>
            <pc:docMk/>
            <pc:sldMk cId="3456532415" sldId="306"/>
            <ac:spMk id="16" creationId="{1197CB77-6763-4936-0C4D-31AC0826C01F}"/>
          </ac:spMkLst>
        </pc:spChg>
        <pc:spChg chg="mod">
          <ac:chgData name="Arthur De Swardt" userId="8e2ff49c-0adb-443f-90a9-d8d78706cc01" providerId="ADAL" clId="{DD26EFF9-41E8-45D2-9B23-1AB52227F0A6}" dt="2026-10-06T10:14:56.346" v="4885" actId="20577"/>
          <ac:spMkLst>
            <pc:docMk/>
            <pc:sldMk cId="3456532415" sldId="306"/>
            <ac:spMk id="18" creationId="{AF8CB4B8-DE84-E8BE-4860-BB4694EF927E}"/>
          </ac:spMkLst>
        </pc:spChg>
        <pc:spChg chg="mod">
          <ac:chgData name="Arthur De Swardt" userId="8e2ff49c-0adb-443f-90a9-d8d78706cc01" providerId="ADAL" clId="{DD26EFF9-41E8-45D2-9B23-1AB52227F0A6}" dt="2026-10-06T10:01:00.189" v="4499" actId="20577"/>
          <ac:spMkLst>
            <pc:docMk/>
            <pc:sldMk cId="3456532415" sldId="306"/>
            <ac:spMk id="20" creationId="{ABD165F6-95FA-9243-E5AC-D95872C39F90}"/>
          </ac:spMkLst>
        </pc:spChg>
        <pc:spChg chg="mod">
          <ac:chgData name="Arthur De Swardt" userId="8e2ff49c-0adb-443f-90a9-d8d78706cc01" providerId="ADAL" clId="{DD26EFF9-41E8-45D2-9B23-1AB52227F0A6}" dt="2026-10-06T10:00:23.818" v="4472" actId="14100"/>
          <ac:spMkLst>
            <pc:docMk/>
            <pc:sldMk cId="3456532415" sldId="306"/>
            <ac:spMk id="25" creationId="{17E08919-3303-C954-986C-E261BC87BF54}"/>
          </ac:spMkLst>
        </pc:spChg>
        <pc:spChg chg="mod">
          <ac:chgData name="Arthur De Swardt" userId="8e2ff49c-0adb-443f-90a9-d8d78706cc01" providerId="ADAL" clId="{DD26EFF9-41E8-45D2-9B23-1AB52227F0A6}" dt="2026-10-06T09:59:38.314" v="4446"/>
          <ac:spMkLst>
            <pc:docMk/>
            <pc:sldMk cId="3456532415" sldId="306"/>
            <ac:spMk id="27" creationId="{2E673789-995F-F565-B3B8-029557E37528}"/>
          </ac:spMkLst>
        </pc:spChg>
        <pc:spChg chg="add mod">
          <ac:chgData name="Arthur De Swardt" userId="8e2ff49c-0adb-443f-90a9-d8d78706cc01" providerId="ADAL" clId="{DD26EFF9-41E8-45D2-9B23-1AB52227F0A6}" dt="2026-10-06T12:12:45.333" v="6136" actId="1035"/>
          <ac:spMkLst>
            <pc:docMk/>
            <pc:sldMk cId="3456532415" sldId="306"/>
            <ac:spMk id="29" creationId="{E9A017FD-BB50-B23E-A5DB-EF111D0EF312}"/>
          </ac:spMkLst>
        </pc:spChg>
        <pc:grpChg chg="mod">
          <ac:chgData name="Arthur De Swardt" userId="8e2ff49c-0adb-443f-90a9-d8d78706cc01" providerId="ADAL" clId="{DD26EFF9-41E8-45D2-9B23-1AB52227F0A6}" dt="2026-10-06T10:12:38.864" v="4834" actId="1036"/>
          <ac:grpSpMkLst>
            <pc:docMk/>
            <pc:sldMk cId="3456532415" sldId="306"/>
            <ac:grpSpMk id="15" creationId="{1A8606A4-F576-0D6E-7081-C9EC42F5B87F}"/>
          </ac:grpSpMkLst>
        </pc:grpChg>
        <pc:picChg chg="mod">
          <ac:chgData name="Arthur De Swardt" userId="8e2ff49c-0adb-443f-90a9-d8d78706cc01" providerId="ADAL" clId="{DD26EFF9-41E8-45D2-9B23-1AB52227F0A6}" dt="2026-10-06T09:59:38.314" v="4446"/>
          <ac:picMkLst>
            <pc:docMk/>
            <pc:sldMk cId="3456532415" sldId="306"/>
            <ac:picMk id="22" creationId="{268D113A-C3DC-BA66-7760-4DAAC207174F}"/>
          </ac:picMkLst>
        </pc:picChg>
        <pc:picChg chg="mod">
          <ac:chgData name="Arthur De Swardt" userId="8e2ff49c-0adb-443f-90a9-d8d78706cc01" providerId="ADAL" clId="{DD26EFF9-41E8-45D2-9B23-1AB52227F0A6}" dt="2026-10-06T09:59:38.314" v="4446"/>
          <ac:picMkLst>
            <pc:docMk/>
            <pc:sldMk cId="3456532415" sldId="306"/>
            <ac:picMk id="24" creationId="{8CE3A51F-0A2B-4CED-9456-996FD2F2E736}"/>
          </ac:picMkLst>
        </pc:picChg>
      </pc:sldChg>
      <pc:sldChg chg="addSp modSp add mod">
        <pc:chgData name="Arthur De Swardt" userId="8e2ff49c-0adb-443f-90a9-d8d78706cc01" providerId="ADAL" clId="{DD26EFF9-41E8-45D2-9B23-1AB52227F0A6}" dt="2026-10-06T10:06:45.731" v="4651" actId="14100"/>
        <pc:sldMkLst>
          <pc:docMk/>
          <pc:sldMk cId="1080312363" sldId="307"/>
        </pc:sldMkLst>
        <pc:spChg chg="add mod">
          <ac:chgData name="Arthur De Swardt" userId="8e2ff49c-0adb-443f-90a9-d8d78706cc01" providerId="ADAL" clId="{DD26EFF9-41E8-45D2-9B23-1AB52227F0A6}" dt="2026-10-06T10:06:45.731" v="4651" actId="14100"/>
          <ac:spMkLst>
            <pc:docMk/>
            <pc:sldMk cId="1080312363" sldId="307"/>
            <ac:spMk id="8" creationId="{8E436761-20BB-3698-60B8-70C934BB9779}"/>
          </ac:spMkLst>
        </pc:spChg>
        <pc:spChg chg="add mod">
          <ac:chgData name="Arthur De Swardt" userId="8e2ff49c-0adb-443f-90a9-d8d78706cc01" providerId="ADAL" clId="{DD26EFF9-41E8-45D2-9B23-1AB52227F0A6}" dt="2026-10-06T09:54:16.203" v="4363" actId="20577"/>
          <ac:spMkLst>
            <pc:docMk/>
            <pc:sldMk cId="1080312363" sldId="307"/>
            <ac:spMk id="10" creationId="{1D85A905-C037-8806-EA48-B43126D29A09}"/>
          </ac:spMkLst>
        </pc:spChg>
        <pc:spChg chg="mod">
          <ac:chgData name="Arthur De Swardt" userId="8e2ff49c-0adb-443f-90a9-d8d78706cc01" providerId="ADAL" clId="{DD26EFF9-41E8-45D2-9B23-1AB52227F0A6}" dt="2026-10-06T09:52:02.555" v="4318" actId="1035"/>
          <ac:spMkLst>
            <pc:docMk/>
            <pc:sldMk cId="1080312363" sldId="307"/>
            <ac:spMk id="13" creationId="{232BC951-E324-A2D5-328F-7B07DE14083C}"/>
          </ac:spMkLst>
        </pc:spChg>
        <pc:spChg chg="add mod">
          <ac:chgData name="Arthur De Swardt" userId="8e2ff49c-0adb-443f-90a9-d8d78706cc01" providerId="ADAL" clId="{DD26EFF9-41E8-45D2-9B23-1AB52227F0A6}" dt="2026-10-06T09:52:02.555" v="4318" actId="1035"/>
          <ac:spMkLst>
            <pc:docMk/>
            <pc:sldMk cId="1080312363" sldId="307"/>
            <ac:spMk id="15" creationId="{E34BE7AB-BAC7-69DA-00F4-6DB5B0AFE0F2}"/>
          </ac:spMkLst>
        </pc:spChg>
        <pc:spChg chg="add mod">
          <ac:chgData name="Arthur De Swardt" userId="8e2ff49c-0adb-443f-90a9-d8d78706cc01" providerId="ADAL" clId="{DD26EFF9-41E8-45D2-9B23-1AB52227F0A6}" dt="2026-10-06T09:57:02.930" v="4443" actId="403"/>
          <ac:spMkLst>
            <pc:docMk/>
            <pc:sldMk cId="1080312363" sldId="307"/>
            <ac:spMk id="17" creationId="{71F0DB13-C39D-139F-3781-F6F3FCCAF490}"/>
          </ac:spMkLst>
        </pc:spChg>
        <pc:spChg chg="add mod">
          <ac:chgData name="Arthur De Swardt" userId="8e2ff49c-0adb-443f-90a9-d8d78706cc01" providerId="ADAL" clId="{DD26EFF9-41E8-45D2-9B23-1AB52227F0A6}" dt="2026-10-06T09:52:02.555" v="4318" actId="1035"/>
          <ac:spMkLst>
            <pc:docMk/>
            <pc:sldMk cId="1080312363" sldId="307"/>
            <ac:spMk id="19" creationId="{8E208C61-8045-BF96-C9F9-BD29E376698C}"/>
          </ac:spMkLst>
        </pc:spChg>
        <pc:spChg chg="add mod">
          <ac:chgData name="Arthur De Swardt" userId="8e2ff49c-0adb-443f-90a9-d8d78706cc01" providerId="ADAL" clId="{DD26EFF9-41E8-45D2-9B23-1AB52227F0A6}" dt="2026-10-06T09:52:02.555" v="4318" actId="1035"/>
          <ac:spMkLst>
            <pc:docMk/>
            <pc:sldMk cId="1080312363" sldId="307"/>
            <ac:spMk id="21" creationId="{70E5E9FE-448F-28B5-3851-ADD317E709CD}"/>
          </ac:spMkLst>
        </pc:spChg>
        <pc:spChg chg="add mod">
          <ac:chgData name="Arthur De Swardt" userId="8e2ff49c-0adb-443f-90a9-d8d78706cc01" providerId="ADAL" clId="{DD26EFF9-41E8-45D2-9B23-1AB52227F0A6}" dt="2026-10-06T09:52:02.555" v="4318" actId="1035"/>
          <ac:spMkLst>
            <pc:docMk/>
            <pc:sldMk cId="1080312363" sldId="307"/>
            <ac:spMk id="23" creationId="{E78787C6-6BA3-1D9F-1286-C950878A69DF}"/>
          </ac:spMkLst>
        </pc:spChg>
        <pc:spChg chg="add mod">
          <ac:chgData name="Arthur De Swardt" userId="8e2ff49c-0adb-443f-90a9-d8d78706cc01" providerId="ADAL" clId="{DD26EFF9-41E8-45D2-9B23-1AB52227F0A6}" dt="2026-10-06T09:56:16.079" v="4411" actId="1076"/>
          <ac:spMkLst>
            <pc:docMk/>
            <pc:sldMk cId="1080312363" sldId="307"/>
            <ac:spMk id="25" creationId="{B94AF6F6-EAC2-6D8E-A23E-25953CAD7A18}"/>
          </ac:spMkLst>
        </pc:spChg>
        <pc:spChg chg="add mod">
          <ac:chgData name="Arthur De Swardt" userId="8e2ff49c-0adb-443f-90a9-d8d78706cc01" providerId="ADAL" clId="{DD26EFF9-41E8-45D2-9B23-1AB52227F0A6}" dt="2026-10-06T09:56:26.673" v="4424" actId="1036"/>
          <ac:spMkLst>
            <pc:docMk/>
            <pc:sldMk cId="1080312363" sldId="307"/>
            <ac:spMk id="28" creationId="{55CDC5C6-C38E-793A-CC7C-CF0C2C464186}"/>
          </ac:spMkLst>
        </pc:spChg>
        <pc:spChg chg="add mod">
          <ac:chgData name="Arthur De Swardt" userId="8e2ff49c-0adb-443f-90a9-d8d78706cc01" providerId="ADAL" clId="{DD26EFF9-41E8-45D2-9B23-1AB52227F0A6}" dt="2026-10-06T09:56:34.875" v="4435" actId="1036"/>
          <ac:spMkLst>
            <pc:docMk/>
            <pc:sldMk cId="1080312363" sldId="307"/>
            <ac:spMk id="30" creationId="{CC5BA25A-23AE-B418-70B1-0AF942127773}"/>
          </ac:spMkLst>
        </pc:spChg>
        <pc:spChg chg="add mod">
          <ac:chgData name="Arthur De Swardt" userId="8e2ff49c-0adb-443f-90a9-d8d78706cc01" providerId="ADAL" clId="{DD26EFF9-41E8-45D2-9B23-1AB52227F0A6}" dt="2026-10-06T09:56:43.359" v="4442" actId="14100"/>
          <ac:spMkLst>
            <pc:docMk/>
            <pc:sldMk cId="1080312363" sldId="307"/>
            <ac:spMk id="32" creationId="{075C94C3-B829-A7A0-535E-775A7F732C75}"/>
          </ac:spMkLst>
        </pc:spChg>
      </pc:sldChg>
      <pc:sldChg chg="delSp modSp add mod ord">
        <pc:chgData name="Arthur De Swardt" userId="8e2ff49c-0adb-443f-90a9-d8d78706cc01" providerId="ADAL" clId="{DD26EFF9-41E8-45D2-9B23-1AB52227F0A6}" dt="2026-10-06T10:33:53.061" v="5209" actId="20577"/>
        <pc:sldMkLst>
          <pc:docMk/>
          <pc:sldMk cId="3386834009" sldId="308"/>
        </pc:sldMkLst>
        <pc:spChg chg="del">
          <ac:chgData name="Arthur De Swardt" userId="8e2ff49c-0adb-443f-90a9-d8d78706cc01" providerId="ADAL" clId="{DD26EFF9-41E8-45D2-9B23-1AB52227F0A6}" dt="2026-10-06T10:32:19.452" v="5189" actId="478"/>
          <ac:spMkLst>
            <pc:docMk/>
            <pc:sldMk cId="3386834009" sldId="308"/>
            <ac:spMk id="9" creationId="{AEF00AC1-8320-E232-68B8-D53F65655223}"/>
          </ac:spMkLst>
        </pc:spChg>
        <pc:spChg chg="mod">
          <ac:chgData name="Arthur De Swardt" userId="8e2ff49c-0adb-443f-90a9-d8d78706cc01" providerId="ADAL" clId="{DD26EFF9-41E8-45D2-9B23-1AB52227F0A6}" dt="2026-10-06T10:32:08.113" v="5188" actId="20577"/>
          <ac:spMkLst>
            <pc:docMk/>
            <pc:sldMk cId="3386834009" sldId="308"/>
            <ac:spMk id="11" creationId="{67E3E4FC-C3BC-8615-C7CA-993D078CCDC3}"/>
          </ac:spMkLst>
        </pc:spChg>
        <pc:spChg chg="mod">
          <ac:chgData name="Arthur De Swardt" userId="8e2ff49c-0adb-443f-90a9-d8d78706cc01" providerId="ADAL" clId="{DD26EFF9-41E8-45D2-9B23-1AB52227F0A6}" dt="2026-10-06T10:31:55.837" v="5165" actId="20577"/>
          <ac:spMkLst>
            <pc:docMk/>
            <pc:sldMk cId="3386834009" sldId="308"/>
            <ac:spMk id="26" creationId="{4E94D46A-1D91-7C2A-7A7E-41AE1019B5EC}"/>
          </ac:spMkLst>
        </pc:spChg>
        <pc:spChg chg="mod">
          <ac:chgData name="Arthur De Swardt" userId="8e2ff49c-0adb-443f-90a9-d8d78706cc01" providerId="ADAL" clId="{DD26EFF9-41E8-45D2-9B23-1AB52227F0A6}" dt="2026-10-06T10:33:53.061" v="5209" actId="20577"/>
          <ac:spMkLst>
            <pc:docMk/>
            <pc:sldMk cId="3386834009" sldId="308"/>
            <ac:spMk id="48" creationId="{900D631D-4643-B713-09F4-5CA70AE15C37}"/>
          </ac:spMkLst>
        </pc:spChg>
      </pc:sldChg>
      <pc:sldChg chg="addSp delSp modSp add mod">
        <pc:chgData name="Arthur De Swardt" userId="8e2ff49c-0adb-443f-90a9-d8d78706cc01" providerId="ADAL" clId="{DD26EFF9-41E8-45D2-9B23-1AB52227F0A6}" dt="2026-10-06T12:20:35.523" v="6324" actId="1036"/>
        <pc:sldMkLst>
          <pc:docMk/>
          <pc:sldMk cId="1260337032" sldId="309"/>
        </pc:sldMkLst>
        <pc:spChg chg="add mod">
          <ac:chgData name="Arthur De Swardt" userId="8e2ff49c-0adb-443f-90a9-d8d78706cc01" providerId="ADAL" clId="{DD26EFF9-41E8-45D2-9B23-1AB52227F0A6}" dt="2026-10-06T12:20:35.523" v="6324" actId="1036"/>
          <ac:spMkLst>
            <pc:docMk/>
            <pc:sldMk cId="1260337032" sldId="309"/>
            <ac:spMk id="9" creationId="{3687FC68-1E88-CA26-3A76-A45AD16EC323}"/>
          </ac:spMkLst>
        </pc:spChg>
        <pc:spChg chg="add mod">
          <ac:chgData name="Arthur De Swardt" userId="8e2ff49c-0adb-443f-90a9-d8d78706cc01" providerId="ADAL" clId="{DD26EFF9-41E8-45D2-9B23-1AB52227F0A6}" dt="2026-10-06T10:57:50.006" v="5400" actId="20577"/>
          <ac:spMkLst>
            <pc:docMk/>
            <pc:sldMk cId="1260337032" sldId="309"/>
            <ac:spMk id="13" creationId="{7EA5F8BB-7DBB-3B9B-C83D-6772B0839413}"/>
          </ac:spMkLst>
        </pc:spChg>
        <pc:spChg chg="add mod">
          <ac:chgData name="Arthur De Swardt" userId="8e2ff49c-0adb-443f-90a9-d8d78706cc01" providerId="ADAL" clId="{DD26EFF9-41E8-45D2-9B23-1AB52227F0A6}" dt="2026-10-06T10:57:23.080" v="5361" actId="1076"/>
          <ac:spMkLst>
            <pc:docMk/>
            <pc:sldMk cId="1260337032" sldId="309"/>
            <ac:spMk id="15" creationId="{0D2FC3F7-DEBD-B75E-720E-86899141CDC7}"/>
          </ac:spMkLst>
        </pc:spChg>
        <pc:spChg chg="del">
          <ac:chgData name="Arthur De Swardt" userId="8e2ff49c-0adb-443f-90a9-d8d78706cc01" providerId="ADAL" clId="{DD26EFF9-41E8-45D2-9B23-1AB52227F0A6}" dt="2026-10-06T10:33:27.865" v="5191" actId="478"/>
          <ac:spMkLst>
            <pc:docMk/>
            <pc:sldMk cId="1260337032" sldId="309"/>
            <ac:spMk id="26" creationId="{8886826A-7E5E-CE62-51AA-2C3345A2E932}"/>
          </ac:spMkLst>
        </pc:spChg>
        <pc:spChg chg="del">
          <ac:chgData name="Arthur De Swardt" userId="8e2ff49c-0adb-443f-90a9-d8d78706cc01" providerId="ADAL" clId="{DD26EFF9-41E8-45D2-9B23-1AB52227F0A6}" dt="2026-10-06T10:33:27.865" v="5191" actId="478"/>
          <ac:spMkLst>
            <pc:docMk/>
            <pc:sldMk cId="1260337032" sldId="309"/>
            <ac:spMk id="48" creationId="{1455568B-9183-678C-CA4C-2BC091BE3B93}"/>
          </ac:spMkLst>
        </pc:spChg>
        <pc:picChg chg="del">
          <ac:chgData name="Arthur De Swardt" userId="8e2ff49c-0adb-443f-90a9-d8d78706cc01" providerId="ADAL" clId="{DD26EFF9-41E8-45D2-9B23-1AB52227F0A6}" dt="2026-10-06T10:33:32.003" v="5192" actId="478"/>
          <ac:picMkLst>
            <pc:docMk/>
            <pc:sldMk cId="1260337032" sldId="309"/>
            <ac:picMk id="8" creationId="{3B304BDC-E4A2-7F3A-3A14-897CAE85DFA3}"/>
          </ac:picMkLst>
        </pc:picChg>
      </pc:sldChg>
      <pc:sldChg chg="addSp delSp modSp add mod ord">
        <pc:chgData name="Arthur De Swardt" userId="8e2ff49c-0adb-443f-90a9-d8d78706cc01" providerId="ADAL" clId="{DD26EFF9-41E8-45D2-9B23-1AB52227F0A6}" dt="2026-10-06T11:51:01.851" v="6000" actId="255"/>
        <pc:sldMkLst>
          <pc:docMk/>
          <pc:sldMk cId="3474446585" sldId="310"/>
        </pc:sldMkLst>
        <pc:spChg chg="del">
          <ac:chgData name="Arthur De Swardt" userId="8e2ff49c-0adb-443f-90a9-d8d78706cc01" providerId="ADAL" clId="{DD26EFF9-41E8-45D2-9B23-1AB52227F0A6}" dt="2026-10-06T11:46:15.795" v="5928" actId="478"/>
          <ac:spMkLst>
            <pc:docMk/>
            <pc:sldMk cId="3474446585" sldId="310"/>
            <ac:spMk id="6" creationId="{2F7E97DC-7A00-D0F5-2BDD-B2077FAFBDEA}"/>
          </ac:spMkLst>
        </pc:spChg>
        <pc:spChg chg="mod">
          <ac:chgData name="Arthur De Swardt" userId="8e2ff49c-0adb-443f-90a9-d8d78706cc01" providerId="ADAL" clId="{DD26EFF9-41E8-45D2-9B23-1AB52227F0A6}" dt="2026-10-06T11:51:01.851" v="6000" actId="255"/>
          <ac:spMkLst>
            <pc:docMk/>
            <pc:sldMk cId="3474446585" sldId="310"/>
            <ac:spMk id="7" creationId="{7D740BC5-3BB6-6C78-07FE-FE37AC241EB5}"/>
          </ac:spMkLst>
        </pc:spChg>
        <pc:spChg chg="del">
          <ac:chgData name="Arthur De Swardt" userId="8e2ff49c-0adb-443f-90a9-d8d78706cc01" providerId="ADAL" clId="{DD26EFF9-41E8-45D2-9B23-1AB52227F0A6}" dt="2026-10-06T11:44:55.132" v="5921" actId="478"/>
          <ac:spMkLst>
            <pc:docMk/>
            <pc:sldMk cId="3474446585" sldId="310"/>
            <ac:spMk id="9" creationId="{3DEAA8F4-1CA5-F53A-849B-A1CFDBB1EF17}"/>
          </ac:spMkLst>
        </pc:spChg>
        <pc:spChg chg="del">
          <ac:chgData name="Arthur De Swardt" userId="8e2ff49c-0adb-443f-90a9-d8d78706cc01" providerId="ADAL" clId="{DD26EFF9-41E8-45D2-9B23-1AB52227F0A6}" dt="2026-10-06T11:44:50.862" v="5920" actId="478"/>
          <ac:spMkLst>
            <pc:docMk/>
            <pc:sldMk cId="3474446585" sldId="310"/>
            <ac:spMk id="11" creationId="{99C8AA31-72FC-4FCA-78A0-9AFC8F7B6014}"/>
          </ac:spMkLst>
        </pc:spChg>
        <pc:spChg chg="del mod">
          <ac:chgData name="Arthur De Swardt" userId="8e2ff49c-0adb-443f-90a9-d8d78706cc01" providerId="ADAL" clId="{DD26EFF9-41E8-45D2-9B23-1AB52227F0A6}" dt="2026-10-06T11:45:34.716" v="5923" actId="478"/>
          <ac:spMkLst>
            <pc:docMk/>
            <pc:sldMk cId="3474446585" sldId="310"/>
            <ac:spMk id="13" creationId="{16B447EC-4DD9-8A7B-A6CD-695B7C346EF9}"/>
          </ac:spMkLst>
        </pc:spChg>
        <pc:spChg chg="del">
          <ac:chgData name="Arthur De Swardt" userId="8e2ff49c-0adb-443f-90a9-d8d78706cc01" providerId="ADAL" clId="{DD26EFF9-41E8-45D2-9B23-1AB52227F0A6}" dt="2026-10-06T11:44:47.232" v="5919" actId="478"/>
          <ac:spMkLst>
            <pc:docMk/>
            <pc:sldMk cId="3474446585" sldId="310"/>
            <ac:spMk id="15" creationId="{67F99BC1-C75A-57A2-8B4D-80E35307CE7A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16" creationId="{E6FC9839-8A59-8656-3277-3DD32DBB3C94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19" creationId="{CC4C92AE-8E10-B489-7090-310BED1FFE54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52" creationId="{B69D529F-B75C-C21F-39E0-DA3C77C81CB8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63" creationId="{BEBB9176-3378-BD11-01D1-F694FA7167FF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98" creationId="{A558D121-63BB-2823-50DE-4C17C292861E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118" creationId="{AA2962F8-F2CC-86EF-1108-D39D912E5924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38" creationId="{AB88203C-4193-B5D3-1AD2-B91C3BE98D11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39" creationId="{F631E722-0083-D665-8616-705A30CE89D7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41" creationId="{2C761BC6-4FC7-BA45-F64D-9D5D9AABD3E7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54" creationId="{91072B4F-B383-15DE-5F39-089EC25C2402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56" creationId="{8B306EF0-C7DD-B303-26C1-7789C205A2BD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57" creationId="{4AA3057F-3717-E7B5-022B-B9D92BDB6A88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63" creationId="{95AF6037-8615-40F8-9B1E-7CCBB038F695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64" creationId="{5262F237-4AC1-8939-11A4-D719446E2FA3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68" creationId="{31D3BB21-E087-CB17-3C29-4D8656A69565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169" creationId="{6D38B119-E39C-A3EC-E199-9C3E5922F4C7}"/>
          </ac:spMkLst>
        </pc:spChg>
        <pc:spChg chg="mod">
          <ac:chgData name="Arthur De Swardt" userId="8e2ff49c-0adb-443f-90a9-d8d78706cc01" providerId="ADAL" clId="{DD26EFF9-41E8-45D2-9B23-1AB52227F0A6}" dt="2026-10-06T11:45:49.612" v="5926" actId="1076"/>
          <ac:spMkLst>
            <pc:docMk/>
            <pc:sldMk cId="3474446585" sldId="310"/>
            <ac:spMk id="170" creationId="{C633CC5F-93D4-07A3-DD37-FCD76D076B78}"/>
          </ac:spMkLst>
        </pc:spChg>
        <pc:spChg chg="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172" creationId="{27DB450F-F5B6-BECB-CEF3-51112B81A609}"/>
          </ac:spMkLst>
        </pc:spChg>
        <pc:spChg chg="add mod">
          <ac:chgData name="Arthur De Swardt" userId="8e2ff49c-0adb-443f-90a9-d8d78706cc01" providerId="ADAL" clId="{DD26EFF9-41E8-45D2-9B23-1AB52227F0A6}" dt="2026-10-06T11:45:36.565" v="5924"/>
          <ac:spMkLst>
            <pc:docMk/>
            <pc:sldMk cId="3474446585" sldId="310"/>
            <ac:spMk id="174" creationId="{7FBFCA2D-0A78-603C-D5D1-EA74D8088518}"/>
          </ac:spMkLst>
        </pc:spChg>
        <pc:spChg chg="add del mod">
          <ac:chgData name="Arthur De Swardt" userId="8e2ff49c-0adb-443f-90a9-d8d78706cc01" providerId="ADAL" clId="{DD26EFF9-41E8-45D2-9B23-1AB52227F0A6}" dt="2026-10-06T11:48:31.559" v="5968" actId="478"/>
          <ac:spMkLst>
            <pc:docMk/>
            <pc:sldMk cId="3474446585" sldId="310"/>
            <ac:spMk id="217" creationId="{55EA8288-DDA1-5804-E93D-B3D2F9753703}"/>
          </ac:spMkLst>
        </pc:spChg>
        <pc:spChg chg="add mod">
          <ac:chgData name="Arthur De Swardt" userId="8e2ff49c-0adb-443f-90a9-d8d78706cc01" providerId="ADAL" clId="{DD26EFF9-41E8-45D2-9B23-1AB52227F0A6}" dt="2026-10-06T11:49:12.681" v="5987" actId="113"/>
          <ac:spMkLst>
            <pc:docMk/>
            <pc:sldMk cId="3474446585" sldId="310"/>
            <ac:spMk id="218" creationId="{40047DBD-0A63-655B-87BC-2CECBC6453A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cs02-my.sharepoint.com/personal/arthur_d_ecs_co_za/Documents/7%20-%20Portfolio/1%20-%20Portfolio%20Management%20-%20BD/Portfolio%20Optimisation%20-%20Sequencing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661098065019992"/>
          <c:y val="8.22518392472507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Split 2030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E43-47AE-890B-F0CD65C8A3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E43-47AE-890B-F0CD65C8A345}"/>
              </c:ext>
            </c:extLst>
          </c:dPt>
          <c:dLbls>
            <c:dLbl>
              <c:idx val="0"/>
              <c:layout>
                <c:manualLayout>
                  <c:x val="7.310035769674241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E43-47AE-890B-F0CD65C8A345}"/>
                </c:ext>
              </c:extLst>
            </c:dLbl>
            <c:dLbl>
              <c:idx val="1"/>
              <c:layout>
                <c:manualLayout>
                  <c:x val="7.6024372004612109E-2"/>
                  <c:y val="2.3847920123363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43-47AE-890B-F0CD65C8A3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Public</c:v>
                </c:pt>
                <c:pt idx="1">
                  <c:v>Private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0.46</c:v>
                </c:pt>
                <c:pt idx="1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43-47AE-890B-F0CD65C8A3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97395991648437"/>
          <c:y val="0.20428128377672938"/>
          <c:w val="0.51305741450361519"/>
          <c:h val="0.6186841506347302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split 2026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ECD-4442-9925-BAD146039EE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CD-4442-9925-BAD146039EEE}"/>
              </c:ext>
            </c:extLst>
          </c:dPt>
          <c:dLbls>
            <c:dLbl>
              <c:idx val="0"/>
              <c:layout>
                <c:manualLayout>
                  <c:x val="-9.8882056597286314E-2"/>
                  <c:y val="4.76958402467264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CD-4442-9925-BAD146039EEE}"/>
                </c:ext>
              </c:extLst>
            </c:dLbl>
            <c:dLbl>
              <c:idx val="1"/>
              <c:layout>
                <c:manualLayout>
                  <c:x val="0.1305243147084178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CD-4442-9925-BAD146039E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Public</c:v>
                </c:pt>
                <c:pt idx="1">
                  <c:v>Private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CD-4442-9925-BAD146039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300"/>
      <c:rAngAx val="0"/>
    </c:view3D>
    <c:floor>
      <c:thickness val="0"/>
      <c:spPr>
        <a:solidFill>
          <a:schemeClr val="bg1">
            <a:lumMod val="50000"/>
            <a:alpha val="4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solidFill>
          <a:schemeClr val="bg1">
            <a:lumMod val="5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24993505504645E-2"/>
          <c:y val="0.21669709184691058"/>
          <c:w val="0.79093944754703016"/>
          <c:h val="0.60994189079931005"/>
        </c:manualLayout>
      </c:layout>
      <c:area3DChart>
        <c:grouping val="standard"/>
        <c:varyColors val="0"/>
        <c:ser>
          <c:idx val="0"/>
          <c:order val="0"/>
          <c:tx>
            <c:strRef>
              <c:f>Sheet1!$A$6</c:f>
              <c:strCache>
                <c:ptCount val="1"/>
                <c:pt idx="0">
                  <c:v>Project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1"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Sheet1!$C$6:$AL$6</c:f>
              <c:numCache>
                <c:formatCode>_-* #,##0_-;\-* #,##0_-;_-* "-"??_-;_-@_-</c:formatCode>
                <c:ptCount val="3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10</c:v>
                </c:pt>
                <c:pt idx="33">
                  <c:v>20</c:v>
                </c:pt>
                <c:pt idx="34">
                  <c:v>30</c:v>
                </c:pt>
                <c:pt idx="3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47-4872-8A77-DC5E0012E6E9}"/>
            </c:ext>
          </c:extLst>
        </c:ser>
        <c:ser>
          <c:idx val="2"/>
          <c:order val="1"/>
          <c:tx>
            <c:strRef>
              <c:f>Sheet1!$A$8</c:f>
              <c:strCache>
                <c:ptCount val="1"/>
                <c:pt idx="0">
                  <c:v>Project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3"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Sheet1!$C$8:$AH$8</c:f>
              <c:numCache>
                <c:formatCode>General</c:formatCode>
                <c:ptCount val="32"/>
                <c:pt idx="16" formatCode="_-* #,##0_-;\-* #,##0_-;_-* &quot;-&quot;??_-;_-@_-">
                  <c:v>1</c:v>
                </c:pt>
                <c:pt idx="17" formatCode="_-* #,##0_-;\-* #,##0_-;_-* &quot;-&quot;??_-;_-@_-">
                  <c:v>1</c:v>
                </c:pt>
                <c:pt idx="18" formatCode="_-* #,##0_-;\-* #,##0_-;_-* &quot;-&quot;??_-;_-@_-">
                  <c:v>2</c:v>
                </c:pt>
                <c:pt idx="19" formatCode="_-* #,##0_-;\-* #,##0_-;_-* &quot;-&quot;??_-;_-@_-">
                  <c:v>2</c:v>
                </c:pt>
                <c:pt idx="20" formatCode="_-* #,##0_-;\-* #,##0_-;_-* &quot;-&quot;??_-;_-@_-">
                  <c:v>1</c:v>
                </c:pt>
                <c:pt idx="21" formatCode="_-* #,##0_-;\-* #,##0_-;_-* &quot;-&quot;??_-;_-@_-">
                  <c:v>1</c:v>
                </c:pt>
                <c:pt idx="22" formatCode="_-* #,##0_-;\-* #,##0_-;_-* &quot;-&quot;??_-;_-@_-">
                  <c:v>1</c:v>
                </c:pt>
                <c:pt idx="23" formatCode="_-* #,##0_-;\-* #,##0_-;_-* &quot;-&quot;??_-;_-@_-">
                  <c:v>1</c:v>
                </c:pt>
                <c:pt idx="24" formatCode="_-* #,##0_-;\-* #,##0_-;_-* &quot;-&quot;??_-;_-@_-">
                  <c:v>20</c:v>
                </c:pt>
                <c:pt idx="28" formatCode="_-* #,##0_-;\-* #,##0_-;_-* &quot;-&quot;??_-;_-@_-">
                  <c:v>35</c:v>
                </c:pt>
                <c:pt idx="29" formatCode="_-* #,##0_-;\-* #,##0_-;_-* &quot;-&quot;??_-;_-@_-">
                  <c:v>35</c:v>
                </c:pt>
                <c:pt idx="30" formatCode="_-* #,##0_-;\-* #,##0_-;_-* &quot;-&quot;??_-;_-@_-">
                  <c:v>45</c:v>
                </c:pt>
                <c:pt idx="31" formatCode="_-* #,##0_-;\-* #,##0_-;_-* &quot;-&quot;??_-;_-@_-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47-4872-8A77-DC5E0012E6E9}"/>
            </c:ext>
          </c:extLst>
        </c:ser>
        <c:ser>
          <c:idx val="4"/>
          <c:order val="2"/>
          <c:tx>
            <c:strRef>
              <c:f>Sheet1!$A$10</c:f>
              <c:strCache>
                <c:ptCount val="1"/>
                <c:pt idx="0">
                  <c:v>Project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5"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Sheet1!$C$10:$AP$10</c:f>
              <c:numCache>
                <c:formatCode>_-* #,##0_-;\-* #,##0_-;_-* "-"??_-;_-@_-</c:formatCode>
                <c:ptCount val="40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47-4872-8A77-DC5E0012E6E9}"/>
            </c:ext>
          </c:extLst>
        </c:ser>
        <c:ser>
          <c:idx val="5"/>
          <c:order val="3"/>
          <c:tx>
            <c:strRef>
              <c:f>Sheet1!$A$11</c:f>
              <c:strCache>
                <c:ptCount val="1"/>
                <c:pt idx="0">
                  <c:v>Project 6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6"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Sheet1!$C$11:$W$11</c:f>
              <c:numCache>
                <c:formatCode>General</c:formatCode>
                <c:ptCount val="21"/>
                <c:pt idx="5" formatCode="_-* #,##0_-;\-* #,##0_-;_-* &quot;-&quot;??_-;_-@_-">
                  <c:v>1</c:v>
                </c:pt>
                <c:pt idx="6" formatCode="_-* #,##0_-;\-* #,##0_-;_-* &quot;-&quot;??_-;_-@_-">
                  <c:v>1</c:v>
                </c:pt>
                <c:pt idx="7" formatCode="_-* #,##0_-;\-* #,##0_-;_-* &quot;-&quot;??_-;_-@_-">
                  <c:v>1</c:v>
                </c:pt>
                <c:pt idx="8" formatCode="_-* #,##0_-;\-* #,##0_-;_-* &quot;-&quot;??_-;_-@_-">
                  <c:v>1</c:v>
                </c:pt>
                <c:pt idx="9" formatCode="_-* #,##0_-;\-* #,##0_-;_-* &quot;-&quot;??_-;_-@_-">
                  <c:v>1</c:v>
                </c:pt>
                <c:pt idx="10" formatCode="_-* #,##0_-;\-* #,##0_-;_-* &quot;-&quot;??_-;_-@_-">
                  <c:v>1</c:v>
                </c:pt>
                <c:pt idx="11" formatCode="_-* #,##0_-;\-* #,##0_-;_-* &quot;-&quot;??_-;_-@_-">
                  <c:v>1</c:v>
                </c:pt>
                <c:pt idx="12" formatCode="_-* #,##0_-;\-* #,##0_-;_-* &quot;-&quot;??_-;_-@_-">
                  <c:v>1</c:v>
                </c:pt>
                <c:pt idx="13" formatCode="_-* #,##0_-;\-* #,##0_-;_-* &quot;-&quot;??_-;_-@_-">
                  <c:v>20</c:v>
                </c:pt>
                <c:pt idx="14" formatCode="_-* #,##0_-;\-* #,##0_-;_-* &quot;-&quot;??_-;_-@_-">
                  <c:v>20</c:v>
                </c:pt>
                <c:pt idx="15" formatCode="_-* #,##0_-;\-* #,##0_-;_-* &quot;-&quot;??_-;_-@_-">
                  <c:v>20</c:v>
                </c:pt>
                <c:pt idx="16" formatCode="_-* #,##0_-;\-* #,##0_-;_-* &quot;-&quot;??_-;_-@_-">
                  <c:v>20</c:v>
                </c:pt>
                <c:pt idx="17" formatCode="_-* #,##0_-;\-* #,##0_-;_-* &quot;-&quot;??_-;_-@_-">
                  <c:v>40</c:v>
                </c:pt>
                <c:pt idx="18" formatCode="_-* #,##0_-;\-* #,##0_-;_-* &quot;-&quot;??_-;_-@_-">
                  <c:v>10</c:v>
                </c:pt>
                <c:pt idx="19" formatCode="_-* #,##0_-;\-* #,##0_-;_-* &quot;-&quot;??_-;_-@_-">
                  <c:v>10</c:v>
                </c:pt>
                <c:pt idx="20" formatCode="_-* #,##0_-;\-* #,##0_-;_-* &quot;-&quot;??_-;_-@_-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47-4872-8A77-DC5E0012E6E9}"/>
            </c:ext>
          </c:extLst>
        </c:ser>
        <c:ser>
          <c:idx val="6"/>
          <c:order val="4"/>
          <c:tx>
            <c:strRef>
              <c:f>Sheet1!$A$12</c:f>
              <c:strCache>
                <c:ptCount val="1"/>
                <c:pt idx="0">
                  <c:v>Project 7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60000"/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Sheet1!$C$12:$AP$12</c:f>
              <c:numCache>
                <c:formatCode>General</c:formatCode>
                <c:ptCount val="40"/>
                <c:pt idx="25" formatCode="_-* #,##0_-;\-* #,##0_-;_-* &quot;-&quot;??_-;_-@_-">
                  <c:v>1</c:v>
                </c:pt>
                <c:pt idx="26" formatCode="_-* #,##0_-;\-* #,##0_-;_-* &quot;-&quot;??_-;_-@_-">
                  <c:v>1</c:v>
                </c:pt>
                <c:pt idx="27" formatCode="_-* #,##0_-;\-* #,##0_-;_-* &quot;-&quot;??_-;_-@_-">
                  <c:v>2</c:v>
                </c:pt>
                <c:pt idx="32" formatCode="_-* #,##0_-;\-* #,##0_-;_-* &quot;-&quot;??_-;_-@_-">
                  <c:v>2</c:v>
                </c:pt>
                <c:pt idx="33" formatCode="_-* #,##0_-;\-* #,##0_-;_-* &quot;-&quot;??_-;_-@_-">
                  <c:v>2</c:v>
                </c:pt>
                <c:pt idx="34" formatCode="_-* #,##0_-;\-* #,##0_-;_-* &quot;-&quot;??_-;_-@_-">
                  <c:v>2</c:v>
                </c:pt>
                <c:pt idx="35" formatCode="_-* #,##0_-;\-* #,##0_-;_-* &quot;-&quot;??_-;_-@_-">
                  <c:v>2</c:v>
                </c:pt>
                <c:pt idx="36" formatCode="_-* #,##0_-;\-* #,##0_-;_-* &quot;-&quot;??_-;_-@_-">
                  <c:v>2</c:v>
                </c:pt>
                <c:pt idx="37" formatCode="_-* #,##0_-;\-* #,##0_-;_-* &quot;-&quot;??_-;_-@_-">
                  <c:v>3</c:v>
                </c:pt>
                <c:pt idx="38" formatCode="_-* #,##0_-;\-* #,##0_-;_-* &quot;-&quot;??_-;_-@_-">
                  <c:v>50</c:v>
                </c:pt>
                <c:pt idx="39" formatCode="_-* #,##0_-;\-* #,##0_-;_-* &quot;-&quot;??_-;_-@_-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47-4872-8A77-DC5E0012E6E9}"/>
            </c:ext>
          </c:extLst>
        </c:ser>
        <c:ser>
          <c:idx val="7"/>
          <c:order val="5"/>
          <c:tx>
            <c:strRef>
              <c:f>Sheet1!$A$13</c:f>
              <c:strCache>
                <c:ptCount val="1"/>
                <c:pt idx="0">
                  <c:v>Project 8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lumMod val="60000"/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60000"/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Sheet1!$C$13:$W$13</c:f>
              <c:numCache>
                <c:formatCode>_-* #,##0_-;\-* #,##0_-;_-* "-"??_-;_-@_-</c:formatCode>
                <c:ptCount val="21"/>
                <c:pt idx="1">
                  <c:v>1</c:v>
                </c:pt>
                <c:pt idx="5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30</c:v>
                </c:pt>
                <c:pt idx="14">
                  <c:v>30</c:v>
                </c:pt>
                <c:pt idx="15">
                  <c:v>30</c:v>
                </c:pt>
                <c:pt idx="16">
                  <c:v>30</c:v>
                </c:pt>
                <c:pt idx="17">
                  <c:v>40</c:v>
                </c:pt>
                <c:pt idx="18">
                  <c:v>30</c:v>
                </c:pt>
                <c:pt idx="19">
                  <c:v>30</c:v>
                </c:pt>
                <c:pt idx="2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47-4872-8A77-DC5E0012E6E9}"/>
            </c:ext>
          </c:extLst>
        </c:ser>
        <c:ser>
          <c:idx val="1"/>
          <c:order val="6"/>
          <c:tx>
            <c:strRef>
              <c:f>Sheet1!$A$7</c:f>
              <c:strCache>
                <c:ptCount val="1"/>
                <c:pt idx="0">
                  <c:v>Project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2"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Sheet1!$C$7:$AP$7</c:f>
              <c:numCache>
                <c:formatCode>General</c:formatCode>
                <c:ptCount val="40"/>
                <c:pt idx="11" formatCode="_-* #,##0_-;\-* #,##0_-;_-* &quot;-&quot;??_-;_-@_-">
                  <c:v>1</c:v>
                </c:pt>
                <c:pt idx="12" formatCode="_-* #,##0_-;\-* #,##0_-;_-* &quot;-&quot;??_-;_-@_-">
                  <c:v>1</c:v>
                </c:pt>
                <c:pt idx="13" formatCode="_-* #,##0_-;\-* #,##0_-;_-* &quot;-&quot;??_-;_-@_-">
                  <c:v>1</c:v>
                </c:pt>
                <c:pt idx="14" formatCode="_-* #,##0_-;\-* #,##0_-;_-* &quot;-&quot;??_-;_-@_-">
                  <c:v>1</c:v>
                </c:pt>
                <c:pt idx="15" formatCode="_-* #,##0_-;\-* #,##0_-;_-* &quot;-&quot;??_-;_-@_-">
                  <c:v>2</c:v>
                </c:pt>
                <c:pt idx="16" formatCode="_-* #,##0_-;\-* #,##0_-;_-* &quot;-&quot;??_-;_-@_-">
                  <c:v>2</c:v>
                </c:pt>
                <c:pt idx="17" formatCode="_-* #,##0_-;\-* #,##0_-;_-* &quot;-&quot;??_-;_-@_-">
                  <c:v>2</c:v>
                </c:pt>
                <c:pt idx="18" formatCode="_-* #,##0_-;\-* #,##0_-;_-* &quot;-&quot;??_-;_-@_-">
                  <c:v>2</c:v>
                </c:pt>
                <c:pt idx="19" formatCode="_-* #,##0_-;\-* #,##0_-;_-* &quot;-&quot;??_-;_-@_-">
                  <c:v>5</c:v>
                </c:pt>
                <c:pt idx="20" formatCode="_-* #,##0_-;\-* #,##0_-;_-* &quot;-&quot;??_-;_-@_-">
                  <c:v>5</c:v>
                </c:pt>
                <c:pt idx="21" formatCode="_-* #,##0_-;\-* #,##0_-;_-* &quot;-&quot;??_-;_-@_-">
                  <c:v>5</c:v>
                </c:pt>
                <c:pt idx="22" formatCode="_-* #,##0_-;\-* #,##0_-;_-* &quot;-&quot;??_-;_-@_-">
                  <c:v>5</c:v>
                </c:pt>
                <c:pt idx="26" formatCode="_-* #,##0_-;\-* #,##0_-;_-* &quot;-&quot;??_-;_-@_-">
                  <c:v>20</c:v>
                </c:pt>
                <c:pt idx="27" formatCode="_-* #,##0_-;\-* #,##0_-;_-* &quot;-&quot;??_-;_-@_-">
                  <c:v>20</c:v>
                </c:pt>
                <c:pt idx="28" formatCode="_-* #,##0_-;\-* #,##0_-;_-* &quot;-&quot;??_-;_-@_-">
                  <c:v>20</c:v>
                </c:pt>
                <c:pt idx="29" formatCode="_-* #,##0_-;\-* #,##0_-;_-* &quot;-&quot;??_-;_-@_-">
                  <c:v>20</c:v>
                </c:pt>
                <c:pt idx="30" formatCode="_-* #,##0_-;\-* #,##0_-;_-* &quot;-&quot;??_-;_-@_-">
                  <c:v>40</c:v>
                </c:pt>
                <c:pt idx="31" formatCode="_-* #,##0_-;\-* #,##0_-;_-* &quot;-&quot;??_-;_-@_-">
                  <c:v>40</c:v>
                </c:pt>
                <c:pt idx="32" formatCode="_-* #,##0_-;\-* #,##0_-;_-* &quot;-&quot;??_-;_-@_-">
                  <c:v>40</c:v>
                </c:pt>
                <c:pt idx="33" formatCode="_-* #,##0_-;\-* #,##0_-;_-* &quot;-&quot;??_-;_-@_-">
                  <c:v>40</c:v>
                </c:pt>
                <c:pt idx="36" formatCode="_-* #,##0_-;\-* #,##0_-;_-* &quot;-&quot;??_-;_-@_-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47-4872-8A77-DC5E0012E6E9}"/>
            </c:ext>
          </c:extLst>
        </c:ser>
        <c:ser>
          <c:idx val="9"/>
          <c:order val="7"/>
          <c:tx>
            <c:strRef>
              <c:f>Sheet1!$A$15</c:f>
              <c:strCache>
                <c:ptCount val="1"/>
                <c:pt idx="0">
                  <c:v>Project 10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lumMod val="60000"/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4">
                  <a:lumMod val="60000"/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Sheet1!$C$15:$AP$15</c:f>
              <c:numCache>
                <c:formatCode>_-* #,##0_-;\-* #,##0_-;_-* "-"??_-;_-@_-</c:formatCode>
                <c:ptCount val="40"/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20</c:v>
                </c:pt>
                <c:pt idx="18">
                  <c:v>20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347-4872-8A77-DC5E0012E6E9}"/>
            </c:ext>
          </c:extLst>
        </c:ser>
        <c:ser>
          <c:idx val="8"/>
          <c:order val="8"/>
          <c:tx>
            <c:strRef>
              <c:f>Sheet1!$A$14</c:f>
              <c:strCache>
                <c:ptCount val="1"/>
                <c:pt idx="0">
                  <c:v>Project 9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3">
                  <a:lumMod val="60000"/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Sheet1!$C$14:$X$14</c:f>
              <c:numCache>
                <c:formatCode>_-* #,##0_-;\-* #,##0_-;_-* "-"??_-;_-@_-</c:formatCode>
                <c:ptCount val="2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2</c:v>
                </c:pt>
                <c:pt idx="6">
                  <c:v>30</c:v>
                </c:pt>
                <c:pt idx="7">
                  <c:v>30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50</c:v>
                </c:pt>
                <c:pt idx="17">
                  <c:v>30</c:v>
                </c:pt>
                <c:pt idx="18">
                  <c:v>40</c:v>
                </c:pt>
                <c:pt idx="19">
                  <c:v>40</c:v>
                </c:pt>
                <c:pt idx="20">
                  <c:v>30</c:v>
                </c:pt>
                <c:pt idx="2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347-4872-8A77-DC5E0012E6E9}"/>
            </c:ext>
          </c:extLst>
        </c:ser>
        <c:ser>
          <c:idx val="3"/>
          <c:order val="9"/>
          <c:tx>
            <c:strRef>
              <c:f>Sheet1!$A$9</c:f>
              <c:strCache>
                <c:ptCount val="1"/>
                <c:pt idx="0">
                  <c:v>Project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  <a:sp3d contourW="9525">
              <a:contourClr>
                <a:schemeClr val="accent4">
                  <a:shade val="95000"/>
                </a:schemeClr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Sheet1!$G$9:$AP$9</c:f>
              <c:numCache>
                <c:formatCode>_-* #,##0_-;\-* #,##0_-;_-* "-"??_-;_-@_-</c:formatCode>
                <c:ptCount val="36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60</c:v>
                </c:pt>
                <c:pt idx="5">
                  <c:v>60</c:v>
                </c:pt>
                <c:pt idx="6">
                  <c:v>60</c:v>
                </c:pt>
                <c:pt idx="7">
                  <c:v>60</c:v>
                </c:pt>
                <c:pt idx="8">
                  <c:v>70</c:v>
                </c:pt>
                <c:pt idx="9">
                  <c:v>50</c:v>
                </c:pt>
                <c:pt idx="10">
                  <c:v>50</c:v>
                </c:pt>
                <c:pt idx="1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347-4872-8A77-DC5E0012E6E9}"/>
            </c:ext>
          </c:extLst>
        </c:ser>
        <c:ser>
          <c:idx val="11"/>
          <c:order val="10"/>
          <c:tx>
            <c:strRef>
              <c:f>Sheet1!$A$17</c:f>
              <c:strCache>
                <c:ptCount val="1"/>
                <c:pt idx="0">
                  <c:v>Total Projects Cost</c:v>
                </c:pt>
              </c:strCache>
            </c:strRef>
          </c:tx>
          <c:spPr>
            <a:solidFill>
              <a:srgbClr val="002060">
                <a:alpha val="56000"/>
              </a:srgbClr>
            </a:solidFill>
            <a:ln w="12700" cap="flat" cmpd="sng" algn="ctr">
              <a:solidFill>
                <a:srgbClr val="FF0000"/>
              </a:solidFill>
              <a:prstDash val="sysDash"/>
              <a:round/>
            </a:ln>
            <a:effectLst/>
            <a:sp3d contourW="12700">
              <a:contourClr>
                <a:srgbClr val="FF0000"/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Sheet1!$C$17:$AP$17</c:f>
              <c:numCache>
                <c:formatCode>_-* #,##0_-;\-* #,##0_-;_-* "-"??_-;_-@_-</c:formatCode>
                <c:ptCount val="40"/>
                <c:pt idx="0">
                  <c:v>12</c:v>
                </c:pt>
                <c:pt idx="1">
                  <c:v>14</c:v>
                </c:pt>
                <c:pt idx="2">
                  <c:v>13</c:v>
                </c:pt>
                <c:pt idx="3">
                  <c:v>15</c:v>
                </c:pt>
                <c:pt idx="4">
                  <c:v>56</c:v>
                </c:pt>
                <c:pt idx="5">
                  <c:v>48</c:v>
                </c:pt>
                <c:pt idx="6">
                  <c:v>74</c:v>
                </c:pt>
                <c:pt idx="7">
                  <c:v>74</c:v>
                </c:pt>
                <c:pt idx="8">
                  <c:v>73</c:v>
                </c:pt>
                <c:pt idx="9">
                  <c:v>74</c:v>
                </c:pt>
                <c:pt idx="10">
                  <c:v>93</c:v>
                </c:pt>
                <c:pt idx="11">
                  <c:v>94</c:v>
                </c:pt>
                <c:pt idx="12">
                  <c:v>104</c:v>
                </c:pt>
                <c:pt idx="13">
                  <c:v>131</c:v>
                </c:pt>
                <c:pt idx="14">
                  <c:v>131</c:v>
                </c:pt>
                <c:pt idx="15">
                  <c:v>132</c:v>
                </c:pt>
                <c:pt idx="16">
                  <c:v>123</c:v>
                </c:pt>
                <c:pt idx="17">
                  <c:v>133</c:v>
                </c:pt>
                <c:pt idx="18">
                  <c:v>104</c:v>
                </c:pt>
                <c:pt idx="19">
                  <c:v>107</c:v>
                </c:pt>
                <c:pt idx="20">
                  <c:v>98</c:v>
                </c:pt>
                <c:pt idx="21">
                  <c:v>68</c:v>
                </c:pt>
                <c:pt idx="22">
                  <c:v>8</c:v>
                </c:pt>
                <c:pt idx="23">
                  <c:v>3</c:v>
                </c:pt>
                <c:pt idx="24">
                  <c:v>23</c:v>
                </c:pt>
                <c:pt idx="25">
                  <c:v>4</c:v>
                </c:pt>
                <c:pt idx="26">
                  <c:v>24</c:v>
                </c:pt>
                <c:pt idx="27">
                  <c:v>25</c:v>
                </c:pt>
                <c:pt idx="28">
                  <c:v>58</c:v>
                </c:pt>
                <c:pt idx="29">
                  <c:v>58</c:v>
                </c:pt>
                <c:pt idx="30">
                  <c:v>88</c:v>
                </c:pt>
                <c:pt idx="31">
                  <c:v>88</c:v>
                </c:pt>
                <c:pt idx="32">
                  <c:v>87</c:v>
                </c:pt>
                <c:pt idx="33">
                  <c:v>97</c:v>
                </c:pt>
                <c:pt idx="34">
                  <c:v>67</c:v>
                </c:pt>
                <c:pt idx="35">
                  <c:v>67</c:v>
                </c:pt>
                <c:pt idx="36">
                  <c:v>67</c:v>
                </c:pt>
                <c:pt idx="37">
                  <c:v>53</c:v>
                </c:pt>
                <c:pt idx="38">
                  <c:v>97</c:v>
                </c:pt>
                <c:pt idx="39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347-4872-8A77-DC5E0012E6E9}"/>
            </c:ext>
          </c:extLst>
        </c:ser>
        <c:ser>
          <c:idx val="10"/>
          <c:order val="11"/>
          <c:tx>
            <c:strRef>
              <c:f>Sheet1!$A$19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FF0000"/>
            </a:solidFill>
            <a:ln w="12700" cap="flat" cmpd="sng" algn="ctr">
              <a:solidFill>
                <a:schemeClr val="accent1"/>
              </a:solidFill>
              <a:prstDash val="sysDash"/>
              <a:round/>
            </a:ln>
            <a:effectLst/>
            <a:sp3d contourW="12700">
              <a:contourClr>
                <a:schemeClr val="accent1"/>
              </a:contourClr>
            </a:sp3d>
          </c:spPr>
          <c:cat>
            <c:multiLvlStrRef>
              <c:f>Sheet1!$C$3:$AP$4</c:f>
              <c:multiLvlStrCache>
                <c:ptCount val="40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  <c:pt idx="25">
                    <c:v>Q2</c:v>
                  </c:pt>
                  <c:pt idx="26">
                    <c:v>Q3</c:v>
                  </c:pt>
                  <c:pt idx="27">
                    <c:v>Q4</c:v>
                  </c:pt>
                  <c:pt idx="28">
                    <c:v>Q1</c:v>
                  </c:pt>
                  <c:pt idx="29">
                    <c:v>Q2</c:v>
                  </c:pt>
                  <c:pt idx="30">
                    <c:v>Q3</c:v>
                  </c:pt>
                  <c:pt idx="31">
                    <c:v>Q4</c:v>
                  </c:pt>
                  <c:pt idx="32">
                    <c:v>Q1</c:v>
                  </c:pt>
                  <c:pt idx="33">
                    <c:v>Q2</c:v>
                  </c:pt>
                  <c:pt idx="34">
                    <c:v>Q3</c:v>
                  </c:pt>
                  <c:pt idx="35">
                    <c:v>Q4</c:v>
                  </c:pt>
                  <c:pt idx="36">
                    <c:v>Q1</c:v>
                  </c:pt>
                  <c:pt idx="37">
                    <c:v>Q2</c:v>
                  </c:pt>
                  <c:pt idx="38">
                    <c:v>Q3</c:v>
                  </c:pt>
                  <c:pt idx="39">
                    <c:v>Q4</c:v>
                  </c:pt>
                </c:lvl>
                <c:lvl>
                  <c:pt idx="0">
                    <c:v>Year 1</c:v>
                  </c:pt>
                  <c:pt idx="4">
                    <c:v>Year 2</c:v>
                  </c:pt>
                  <c:pt idx="8">
                    <c:v>Year 3</c:v>
                  </c:pt>
                  <c:pt idx="12">
                    <c:v>Year 4</c:v>
                  </c:pt>
                  <c:pt idx="16">
                    <c:v>Year 5</c:v>
                  </c:pt>
                  <c:pt idx="20">
                    <c:v>Year 6</c:v>
                  </c:pt>
                  <c:pt idx="24">
                    <c:v>Year 7</c:v>
                  </c:pt>
                  <c:pt idx="28">
                    <c:v>Year 8</c:v>
                  </c:pt>
                  <c:pt idx="32">
                    <c:v>Year 9</c:v>
                  </c:pt>
                  <c:pt idx="36">
                    <c:v>Year 10</c:v>
                  </c:pt>
                </c:lvl>
              </c:multiLvlStrCache>
            </c:multiLvlStrRef>
          </c:cat>
          <c:val>
            <c:numRef>
              <c:f>Sheet1!$C$19:$AP$19</c:f>
              <c:numCache>
                <c:formatCode>_-* #,##0_-;\-* #,##0_-;_-* "-"??_-;_-@_-</c:formatCode>
                <c:ptCount val="40"/>
                <c:pt idx="0">
                  <c:v>70</c:v>
                </c:pt>
                <c:pt idx="1">
                  <c:v>70</c:v>
                </c:pt>
                <c:pt idx="2">
                  <c:v>70</c:v>
                </c:pt>
                <c:pt idx="3">
                  <c:v>70</c:v>
                </c:pt>
                <c:pt idx="4">
                  <c:v>71</c:v>
                </c:pt>
                <c:pt idx="5">
                  <c:v>71</c:v>
                </c:pt>
                <c:pt idx="6">
                  <c:v>71</c:v>
                </c:pt>
                <c:pt idx="7">
                  <c:v>71</c:v>
                </c:pt>
                <c:pt idx="8">
                  <c:v>72</c:v>
                </c:pt>
                <c:pt idx="9">
                  <c:v>72</c:v>
                </c:pt>
                <c:pt idx="10">
                  <c:v>72</c:v>
                </c:pt>
                <c:pt idx="11">
                  <c:v>72</c:v>
                </c:pt>
                <c:pt idx="12">
                  <c:v>75</c:v>
                </c:pt>
                <c:pt idx="13">
                  <c:v>75</c:v>
                </c:pt>
                <c:pt idx="14">
                  <c:v>75</c:v>
                </c:pt>
                <c:pt idx="15">
                  <c:v>75</c:v>
                </c:pt>
                <c:pt idx="16">
                  <c:v>75</c:v>
                </c:pt>
                <c:pt idx="17">
                  <c:v>75</c:v>
                </c:pt>
                <c:pt idx="18">
                  <c:v>75</c:v>
                </c:pt>
                <c:pt idx="19">
                  <c:v>75</c:v>
                </c:pt>
                <c:pt idx="20">
                  <c:v>75</c:v>
                </c:pt>
                <c:pt idx="21">
                  <c:v>75</c:v>
                </c:pt>
                <c:pt idx="22">
                  <c:v>75</c:v>
                </c:pt>
                <c:pt idx="23">
                  <c:v>75</c:v>
                </c:pt>
                <c:pt idx="24">
                  <c:v>76</c:v>
                </c:pt>
                <c:pt idx="25">
                  <c:v>76</c:v>
                </c:pt>
                <c:pt idx="26">
                  <c:v>76</c:v>
                </c:pt>
                <c:pt idx="27">
                  <c:v>76</c:v>
                </c:pt>
                <c:pt idx="28">
                  <c:v>80</c:v>
                </c:pt>
                <c:pt idx="29">
                  <c:v>80</c:v>
                </c:pt>
                <c:pt idx="30">
                  <c:v>80</c:v>
                </c:pt>
                <c:pt idx="31">
                  <c:v>80</c:v>
                </c:pt>
                <c:pt idx="32">
                  <c:v>90</c:v>
                </c:pt>
                <c:pt idx="33">
                  <c:v>91</c:v>
                </c:pt>
                <c:pt idx="34">
                  <c:v>91</c:v>
                </c:pt>
                <c:pt idx="35">
                  <c:v>91</c:v>
                </c:pt>
                <c:pt idx="36">
                  <c:v>91</c:v>
                </c:pt>
                <c:pt idx="37">
                  <c:v>91</c:v>
                </c:pt>
                <c:pt idx="38">
                  <c:v>91</c:v>
                </c:pt>
                <c:pt idx="39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347-4872-8A77-DC5E0012E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7550959"/>
        <c:axId val="527551439"/>
        <c:axId val="2091431615"/>
      </c:area3DChart>
      <c:catAx>
        <c:axId val="527550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551439"/>
        <c:crosses val="autoZero"/>
        <c:auto val="1"/>
        <c:lblAlgn val="ctr"/>
        <c:lblOffset val="100"/>
        <c:noMultiLvlLbl val="0"/>
      </c:catAx>
      <c:valAx>
        <c:axId val="5275514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ZA">
                    <a:solidFill>
                      <a:schemeClr val="tx1"/>
                    </a:solidFill>
                  </a:rPr>
                  <a:t>Cost million</a:t>
                </a:r>
                <a:r>
                  <a:rPr lang="en-ZA" baseline="0">
                    <a:solidFill>
                      <a:schemeClr val="tx1"/>
                    </a:solidFill>
                  </a:rPr>
                  <a:t>  zar</a:t>
                </a:r>
                <a:endParaRPr lang="en-ZA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ZA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550959"/>
        <c:crosses val="autoZero"/>
        <c:crossBetween val="midCat"/>
      </c:valAx>
      <c:serAx>
        <c:axId val="2091431615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7551439"/>
        <c:crosses val="autoZero"/>
        <c:tickLblSkip val="1"/>
      </c:ser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C0DF9B-466A-4DB5-8286-F0F91C44FF3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A988643B-91ED-4594-B82E-1BC77E29F75F}">
      <dgm:prSet phldrT="[Text]" phldr="0"/>
      <dgm:spPr/>
      <dgm:t>
        <a:bodyPr/>
        <a:lstStyle/>
        <a:p>
          <a:r>
            <a:rPr lang="en-ZA" b="1" dirty="0"/>
            <a:t>Project</a:t>
          </a:r>
        </a:p>
        <a:p>
          <a:r>
            <a:rPr lang="en-ZA" dirty="0"/>
            <a:t>The Building Block</a:t>
          </a:r>
        </a:p>
      </dgm:t>
    </dgm:pt>
    <dgm:pt modelId="{21A812ED-9395-46B7-905D-6656C0738F62}" type="parTrans" cxnId="{AD1A3190-81D8-4EE3-B3DB-C6D98C013D93}">
      <dgm:prSet/>
      <dgm:spPr/>
      <dgm:t>
        <a:bodyPr/>
        <a:lstStyle/>
        <a:p>
          <a:endParaRPr lang="en-ZA"/>
        </a:p>
      </dgm:t>
    </dgm:pt>
    <dgm:pt modelId="{CA451BB4-641E-4689-A77C-269DE3541F63}" type="sibTrans" cxnId="{AD1A3190-81D8-4EE3-B3DB-C6D98C013D93}">
      <dgm:prSet/>
      <dgm:spPr/>
      <dgm:t>
        <a:bodyPr/>
        <a:lstStyle/>
        <a:p>
          <a:endParaRPr lang="en-ZA"/>
        </a:p>
      </dgm:t>
    </dgm:pt>
    <dgm:pt modelId="{D1152C66-2C97-462D-B658-AEF1A895651C}">
      <dgm:prSet phldrT="[Text]"/>
      <dgm:spPr/>
      <dgm:t>
        <a:bodyPr/>
        <a:lstStyle/>
        <a:p>
          <a:pPr>
            <a:buNone/>
          </a:pPr>
          <a:r>
            <a:rPr lang="en-US" b="1" dirty="0"/>
            <a:t>Temporary endeavor </a:t>
          </a:r>
          <a:r>
            <a:rPr lang="en-US" dirty="0"/>
            <a:t>undertaken to create a unique product, service, or result. In infrastructure, it has a defined start and end date, a specific budget, and focuses on output delivery.</a:t>
          </a:r>
          <a:endParaRPr lang="en-ZA" dirty="0"/>
        </a:p>
      </dgm:t>
    </dgm:pt>
    <dgm:pt modelId="{4B4D7C59-2976-4076-B497-1E2F3B18EF6D}" type="parTrans" cxnId="{FC86505D-F908-4968-9F15-69B5C380617A}">
      <dgm:prSet/>
      <dgm:spPr/>
      <dgm:t>
        <a:bodyPr/>
        <a:lstStyle/>
        <a:p>
          <a:endParaRPr lang="en-ZA"/>
        </a:p>
      </dgm:t>
    </dgm:pt>
    <dgm:pt modelId="{4C6C0581-71B2-417E-855F-9364F3231658}" type="sibTrans" cxnId="{FC86505D-F908-4968-9F15-69B5C380617A}">
      <dgm:prSet/>
      <dgm:spPr/>
      <dgm:t>
        <a:bodyPr/>
        <a:lstStyle/>
        <a:p>
          <a:endParaRPr lang="en-ZA"/>
        </a:p>
      </dgm:t>
    </dgm:pt>
    <dgm:pt modelId="{5F867EC8-1C5F-45AE-B851-4D2A60E60975}">
      <dgm:prSet phldrT="[Text]" phldr="0"/>
      <dgm:spPr/>
      <dgm:t>
        <a:bodyPr/>
        <a:lstStyle/>
        <a:p>
          <a:r>
            <a:rPr lang="en-ZA" b="1" dirty="0"/>
            <a:t>Programme</a:t>
          </a:r>
        </a:p>
        <a:p>
          <a:r>
            <a:rPr lang="en-ZA" dirty="0"/>
            <a:t>The Connected Benefits</a:t>
          </a:r>
        </a:p>
      </dgm:t>
    </dgm:pt>
    <dgm:pt modelId="{293DC66B-000D-4AD5-BA9B-56DC71739157}" type="parTrans" cxnId="{7AF52AA9-0806-4AE3-BA68-5A95AF18A133}">
      <dgm:prSet/>
      <dgm:spPr/>
      <dgm:t>
        <a:bodyPr/>
        <a:lstStyle/>
        <a:p>
          <a:endParaRPr lang="en-ZA"/>
        </a:p>
      </dgm:t>
    </dgm:pt>
    <dgm:pt modelId="{863AFC36-54AD-49A3-A879-2E120EA0760A}" type="sibTrans" cxnId="{7AF52AA9-0806-4AE3-BA68-5A95AF18A133}">
      <dgm:prSet/>
      <dgm:spPr/>
      <dgm:t>
        <a:bodyPr/>
        <a:lstStyle/>
        <a:p>
          <a:endParaRPr lang="en-ZA"/>
        </a:p>
      </dgm:t>
    </dgm:pt>
    <dgm:pt modelId="{E76F5D49-5553-470D-A645-803F014C5577}">
      <dgm:prSet phldrT="[Text]"/>
      <dgm:spPr/>
      <dgm:t>
        <a:bodyPr/>
        <a:lstStyle/>
        <a:p>
          <a:pPr>
            <a:buNone/>
          </a:pPr>
          <a:r>
            <a:rPr lang="en-US" b="1" dirty="0"/>
            <a:t>A group of related projects </a:t>
          </a:r>
          <a:r>
            <a:rPr lang="en-US" dirty="0"/>
            <a:t>managed in a coordinated way to obtain benefits and control that wouldn't be possible from managing them individually. It focuses on outcomes and business benefits rather than just physical outputs.</a:t>
          </a:r>
          <a:endParaRPr lang="en-ZA" dirty="0"/>
        </a:p>
      </dgm:t>
    </dgm:pt>
    <dgm:pt modelId="{5E8CB97B-3F55-4A57-8966-B979E9239C99}" type="parTrans" cxnId="{CE0C49B9-C8C9-4999-BFC3-A465F9D97150}">
      <dgm:prSet/>
      <dgm:spPr/>
      <dgm:t>
        <a:bodyPr/>
        <a:lstStyle/>
        <a:p>
          <a:endParaRPr lang="en-ZA"/>
        </a:p>
      </dgm:t>
    </dgm:pt>
    <dgm:pt modelId="{CAF809E4-F36F-41ED-9FC9-2A658DCFD7B9}" type="sibTrans" cxnId="{CE0C49B9-C8C9-4999-BFC3-A465F9D97150}">
      <dgm:prSet/>
      <dgm:spPr/>
      <dgm:t>
        <a:bodyPr/>
        <a:lstStyle/>
        <a:p>
          <a:endParaRPr lang="en-ZA"/>
        </a:p>
      </dgm:t>
    </dgm:pt>
    <dgm:pt modelId="{558AE147-CC67-45B8-90D1-C4E6B7B7E28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Objective: To manage interdependencies between projects and ensure the overall capability is realized.</a:t>
          </a:r>
          <a:endParaRPr lang="en-ZA" dirty="0"/>
        </a:p>
      </dgm:t>
    </dgm:pt>
    <dgm:pt modelId="{09478E8F-F231-4007-AE73-B43D2E5B4A12}" type="parTrans" cxnId="{16236A4A-A2AB-4360-AC8D-2FF57C382EE6}">
      <dgm:prSet/>
      <dgm:spPr/>
      <dgm:t>
        <a:bodyPr/>
        <a:lstStyle/>
        <a:p>
          <a:endParaRPr lang="en-ZA"/>
        </a:p>
      </dgm:t>
    </dgm:pt>
    <dgm:pt modelId="{C09EEE91-5704-48D0-9969-F1FF892D836A}" type="sibTrans" cxnId="{16236A4A-A2AB-4360-AC8D-2FF57C382EE6}">
      <dgm:prSet/>
      <dgm:spPr/>
      <dgm:t>
        <a:bodyPr/>
        <a:lstStyle/>
        <a:p>
          <a:endParaRPr lang="en-ZA"/>
        </a:p>
      </dgm:t>
    </dgm:pt>
    <dgm:pt modelId="{063575AB-5FC3-49EE-BA23-60FCE96DC42B}">
      <dgm:prSet phldrT="[Text]" phldr="0"/>
      <dgm:spPr/>
      <dgm:t>
        <a:bodyPr/>
        <a:lstStyle/>
        <a:p>
          <a:r>
            <a:rPr lang="en-ZA" b="1" dirty="0"/>
            <a:t>Portfolio</a:t>
          </a:r>
        </a:p>
        <a:p>
          <a:r>
            <a:rPr lang="en-ZA" dirty="0"/>
            <a:t>The Strategic Alignment</a:t>
          </a:r>
        </a:p>
      </dgm:t>
    </dgm:pt>
    <dgm:pt modelId="{48ABB020-3850-4131-9180-54FE1141A271}" type="parTrans" cxnId="{90E0446D-0118-4241-9CE0-ABD8BDAB4ED9}">
      <dgm:prSet/>
      <dgm:spPr/>
      <dgm:t>
        <a:bodyPr/>
        <a:lstStyle/>
        <a:p>
          <a:endParaRPr lang="en-ZA"/>
        </a:p>
      </dgm:t>
    </dgm:pt>
    <dgm:pt modelId="{371EA19F-6C11-4CE0-876A-288A8B383832}" type="sibTrans" cxnId="{90E0446D-0118-4241-9CE0-ABD8BDAB4ED9}">
      <dgm:prSet/>
      <dgm:spPr/>
      <dgm:t>
        <a:bodyPr/>
        <a:lstStyle/>
        <a:p>
          <a:endParaRPr lang="en-ZA"/>
        </a:p>
      </dgm:t>
    </dgm:pt>
    <dgm:pt modelId="{4C0E1460-7CE2-440D-BD91-C1919C22B9A3}">
      <dgm:prSet phldrT="[Text]"/>
      <dgm:spPr/>
      <dgm:t>
        <a:bodyPr/>
        <a:lstStyle/>
        <a:p>
          <a:pPr>
            <a:buNone/>
          </a:pPr>
          <a:r>
            <a:rPr lang="en-US" b="1" dirty="0"/>
            <a:t>A collection of projects, programmes, and operations </a:t>
          </a:r>
          <a:r>
            <a:rPr lang="en-US" dirty="0"/>
            <a:t>grouped together to achieve strategic business or government objectives. The components of a portfolio may not be directly interdependent, but they compete for the same funding, resources, and executive attention.</a:t>
          </a:r>
          <a:endParaRPr lang="en-ZA" dirty="0"/>
        </a:p>
      </dgm:t>
    </dgm:pt>
    <dgm:pt modelId="{C146AEDE-89C3-4807-95E0-425A8DD4BAB8}" type="parTrans" cxnId="{9A467D89-D70C-420F-AD64-F9C449777D0A}">
      <dgm:prSet/>
      <dgm:spPr/>
      <dgm:t>
        <a:bodyPr/>
        <a:lstStyle/>
        <a:p>
          <a:endParaRPr lang="en-ZA"/>
        </a:p>
      </dgm:t>
    </dgm:pt>
    <dgm:pt modelId="{FA3D1AC1-9477-4B7F-BD22-6FC784832647}" type="sibTrans" cxnId="{9A467D89-D70C-420F-AD64-F9C449777D0A}">
      <dgm:prSet/>
      <dgm:spPr/>
      <dgm:t>
        <a:bodyPr/>
        <a:lstStyle/>
        <a:p>
          <a:endParaRPr lang="en-ZA"/>
        </a:p>
      </dgm:t>
    </dgm:pt>
    <dgm:pt modelId="{5EC11D86-6032-4D98-B007-5C45F541E3C5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Objective: To maximize the return on investment by choosing the right mix of programmes and projects aligned with high-level strategy.</a:t>
          </a:r>
          <a:endParaRPr lang="en-ZA" dirty="0"/>
        </a:p>
      </dgm:t>
    </dgm:pt>
    <dgm:pt modelId="{3800F13B-351E-4CC3-9140-7D71B168960D}" type="parTrans" cxnId="{A562CAA2-110D-47D4-A7AD-E90554A1C974}">
      <dgm:prSet/>
      <dgm:spPr/>
      <dgm:t>
        <a:bodyPr/>
        <a:lstStyle/>
        <a:p>
          <a:endParaRPr lang="en-ZA"/>
        </a:p>
      </dgm:t>
    </dgm:pt>
    <dgm:pt modelId="{9E430F32-F8D1-4673-8674-C428EFB6A468}" type="sibTrans" cxnId="{A562CAA2-110D-47D4-A7AD-E90554A1C974}">
      <dgm:prSet/>
      <dgm:spPr/>
      <dgm:t>
        <a:bodyPr/>
        <a:lstStyle/>
        <a:p>
          <a:endParaRPr lang="en-ZA"/>
        </a:p>
      </dgm:t>
    </dgm:pt>
    <dgm:pt modelId="{E0AFD1CC-21A1-477F-8E7A-96F815979E5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Objective: To deliver a specific asset on time, within budget, and to technical specifications.</a:t>
          </a:r>
        </a:p>
      </dgm:t>
    </dgm:pt>
    <dgm:pt modelId="{57984D65-3B0A-4682-BF54-8C844C0D2E9F}" type="parTrans" cxnId="{718E8BA7-0525-4123-A7B3-D2409402156A}">
      <dgm:prSet/>
      <dgm:spPr/>
      <dgm:t>
        <a:bodyPr/>
        <a:lstStyle/>
        <a:p>
          <a:endParaRPr lang="en-ZA"/>
        </a:p>
      </dgm:t>
    </dgm:pt>
    <dgm:pt modelId="{A86282EB-1D41-42C5-9EEF-D4BB1FA64EEA}" type="sibTrans" cxnId="{718E8BA7-0525-4123-A7B3-D2409402156A}">
      <dgm:prSet/>
      <dgm:spPr/>
      <dgm:t>
        <a:bodyPr/>
        <a:lstStyle/>
        <a:p>
          <a:endParaRPr lang="en-ZA"/>
        </a:p>
      </dgm:t>
    </dgm:pt>
    <dgm:pt modelId="{0CDAF0C8-807E-4B70-8920-D831F3EFB01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Example: Constructing a single bridge or upgrading a specific water treatment plant.</a:t>
          </a:r>
        </a:p>
      </dgm:t>
    </dgm:pt>
    <dgm:pt modelId="{E24B7803-4876-47CD-9AA0-FB2AEB129C84}" type="parTrans" cxnId="{6E94159B-7F6B-4EEA-9724-46504F69291F}">
      <dgm:prSet/>
      <dgm:spPr/>
      <dgm:t>
        <a:bodyPr/>
        <a:lstStyle/>
        <a:p>
          <a:endParaRPr lang="en-ZA"/>
        </a:p>
      </dgm:t>
    </dgm:pt>
    <dgm:pt modelId="{2198BFB4-40F1-48A5-9244-87C49A1F297A}" type="sibTrans" cxnId="{6E94159B-7F6B-4EEA-9724-46504F69291F}">
      <dgm:prSet/>
      <dgm:spPr/>
      <dgm:t>
        <a:bodyPr/>
        <a:lstStyle/>
        <a:p>
          <a:endParaRPr lang="en-ZA"/>
        </a:p>
      </dgm:t>
    </dgm:pt>
    <dgm:pt modelId="{64C90BBE-D518-4C83-AFED-49F8A1A87CF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Example: A school classroom building programme.</a:t>
          </a:r>
        </a:p>
      </dgm:t>
    </dgm:pt>
    <dgm:pt modelId="{9361A2F4-905B-4273-ABB7-38947E814AC4}" type="parTrans" cxnId="{28BE5BE5-C3B4-473D-A122-DA4B0DAD52F4}">
      <dgm:prSet/>
      <dgm:spPr/>
      <dgm:t>
        <a:bodyPr/>
        <a:lstStyle/>
        <a:p>
          <a:endParaRPr lang="en-ZA"/>
        </a:p>
      </dgm:t>
    </dgm:pt>
    <dgm:pt modelId="{7874C5F8-A329-437E-8617-0ED16F090B91}" type="sibTrans" cxnId="{28BE5BE5-C3B4-473D-A122-DA4B0DAD52F4}">
      <dgm:prSet/>
      <dgm:spPr/>
      <dgm:t>
        <a:bodyPr/>
        <a:lstStyle/>
        <a:p>
          <a:endParaRPr lang="en-ZA"/>
        </a:p>
      </dgm:t>
    </dgm:pt>
    <dgm:pt modelId="{04C3CD7A-D5B6-4334-9AD0-8EF4E60E491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Example: A Municipal portfolio of water, energy, roads</a:t>
          </a:r>
        </a:p>
      </dgm:t>
    </dgm:pt>
    <dgm:pt modelId="{0EACE5AC-FA4C-4176-A7E3-F371A565FE1F}" type="parTrans" cxnId="{2FA9A42A-01C2-4F29-9698-8180C28190A8}">
      <dgm:prSet/>
      <dgm:spPr/>
      <dgm:t>
        <a:bodyPr/>
        <a:lstStyle/>
        <a:p>
          <a:endParaRPr lang="en-ZA"/>
        </a:p>
      </dgm:t>
    </dgm:pt>
    <dgm:pt modelId="{79A6F180-A664-4265-BE49-0A26EFEBEB6A}" type="sibTrans" cxnId="{2FA9A42A-01C2-4F29-9698-8180C28190A8}">
      <dgm:prSet/>
      <dgm:spPr/>
      <dgm:t>
        <a:bodyPr/>
        <a:lstStyle/>
        <a:p>
          <a:endParaRPr lang="en-ZA"/>
        </a:p>
      </dgm:t>
    </dgm:pt>
    <dgm:pt modelId="{573F2721-D6E0-44BE-A368-59F7C8560959}" type="pres">
      <dgm:prSet presAssocID="{39C0DF9B-466A-4DB5-8286-F0F91C44FF38}" presName="Name0" presStyleCnt="0">
        <dgm:presLayoutVars>
          <dgm:dir/>
          <dgm:animLvl val="lvl"/>
          <dgm:resizeHandles val="exact"/>
        </dgm:presLayoutVars>
      </dgm:prSet>
      <dgm:spPr/>
    </dgm:pt>
    <dgm:pt modelId="{66EA0912-DCAB-4BDA-B888-B6C83D94B9E2}" type="pres">
      <dgm:prSet presAssocID="{A988643B-91ED-4594-B82E-1BC77E29F75F}" presName="composite" presStyleCnt="0"/>
      <dgm:spPr/>
    </dgm:pt>
    <dgm:pt modelId="{A070304B-553A-4F49-8A49-92113E7968E2}" type="pres">
      <dgm:prSet presAssocID="{A988643B-91ED-4594-B82E-1BC77E29F75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18B53F1-45BB-4CC9-9F2B-EF06D34C6079}" type="pres">
      <dgm:prSet presAssocID="{A988643B-91ED-4594-B82E-1BC77E29F75F}" presName="desTx" presStyleLbl="alignAccFollowNode1" presStyleIdx="0" presStyleCnt="3">
        <dgm:presLayoutVars>
          <dgm:bulletEnabled val="1"/>
        </dgm:presLayoutVars>
      </dgm:prSet>
      <dgm:spPr/>
    </dgm:pt>
    <dgm:pt modelId="{0409C3B8-3676-4FFF-8511-8986CCB03316}" type="pres">
      <dgm:prSet presAssocID="{CA451BB4-641E-4689-A77C-269DE3541F63}" presName="space" presStyleCnt="0"/>
      <dgm:spPr/>
    </dgm:pt>
    <dgm:pt modelId="{4F269B43-422A-4CC3-807B-C37C10AFA456}" type="pres">
      <dgm:prSet presAssocID="{5F867EC8-1C5F-45AE-B851-4D2A60E60975}" presName="composite" presStyleCnt="0"/>
      <dgm:spPr/>
    </dgm:pt>
    <dgm:pt modelId="{51C137C1-77DF-4D9D-96F1-F09BAC0D8CBC}" type="pres">
      <dgm:prSet presAssocID="{5F867EC8-1C5F-45AE-B851-4D2A60E60975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F73D5B3-44C5-4CD1-BE5C-5CC885730368}" type="pres">
      <dgm:prSet presAssocID="{5F867EC8-1C5F-45AE-B851-4D2A60E60975}" presName="desTx" presStyleLbl="alignAccFollowNode1" presStyleIdx="1" presStyleCnt="3">
        <dgm:presLayoutVars>
          <dgm:bulletEnabled val="1"/>
        </dgm:presLayoutVars>
      </dgm:prSet>
      <dgm:spPr/>
    </dgm:pt>
    <dgm:pt modelId="{B6B7FDF7-2E44-4679-9959-CE48BD6D34B1}" type="pres">
      <dgm:prSet presAssocID="{863AFC36-54AD-49A3-A879-2E120EA0760A}" presName="space" presStyleCnt="0"/>
      <dgm:spPr/>
    </dgm:pt>
    <dgm:pt modelId="{103C1079-F941-48AB-B686-FD367F2C3797}" type="pres">
      <dgm:prSet presAssocID="{063575AB-5FC3-49EE-BA23-60FCE96DC42B}" presName="composite" presStyleCnt="0"/>
      <dgm:spPr/>
    </dgm:pt>
    <dgm:pt modelId="{99FF1C38-6C6C-4BE8-804E-7C5C6B4B9034}" type="pres">
      <dgm:prSet presAssocID="{063575AB-5FC3-49EE-BA23-60FCE96DC42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F8F7D38-5420-42F5-821A-83978C119351}" type="pres">
      <dgm:prSet presAssocID="{063575AB-5FC3-49EE-BA23-60FCE96DC42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FCB5511-661D-4F89-83F2-72F0314BBC49}" type="presOf" srcId="{5F867EC8-1C5F-45AE-B851-4D2A60E60975}" destId="{51C137C1-77DF-4D9D-96F1-F09BAC0D8CBC}" srcOrd="0" destOrd="0" presId="urn:microsoft.com/office/officeart/2005/8/layout/hList1"/>
    <dgm:cxn modelId="{307D5A13-EA34-4F9E-A760-9F96DCEB6ECE}" type="presOf" srcId="{4C0E1460-7CE2-440D-BD91-C1919C22B9A3}" destId="{0F8F7D38-5420-42F5-821A-83978C119351}" srcOrd="0" destOrd="0" presId="urn:microsoft.com/office/officeart/2005/8/layout/hList1"/>
    <dgm:cxn modelId="{FB6A2523-458A-4021-A999-4B0CDA453396}" type="presOf" srcId="{E0AFD1CC-21A1-477F-8E7A-96F815979E5A}" destId="{118B53F1-45BB-4CC9-9F2B-EF06D34C6079}" srcOrd="0" destOrd="1" presId="urn:microsoft.com/office/officeart/2005/8/layout/hList1"/>
    <dgm:cxn modelId="{5CC29923-3868-45EB-8BF1-043B8F6F12A3}" type="presOf" srcId="{E76F5D49-5553-470D-A645-803F014C5577}" destId="{9F73D5B3-44C5-4CD1-BE5C-5CC885730368}" srcOrd="0" destOrd="0" presId="urn:microsoft.com/office/officeart/2005/8/layout/hList1"/>
    <dgm:cxn modelId="{2FA9A42A-01C2-4F29-9698-8180C28190A8}" srcId="{063575AB-5FC3-49EE-BA23-60FCE96DC42B}" destId="{04C3CD7A-D5B6-4334-9AD0-8EF4E60E491A}" srcOrd="2" destOrd="0" parTransId="{0EACE5AC-FA4C-4176-A7E3-F371A565FE1F}" sibTransId="{79A6F180-A664-4265-BE49-0A26EFEBEB6A}"/>
    <dgm:cxn modelId="{0378D83D-95A5-4FBC-8C7C-3BF53D483B89}" type="presOf" srcId="{D1152C66-2C97-462D-B658-AEF1A895651C}" destId="{118B53F1-45BB-4CC9-9F2B-EF06D34C6079}" srcOrd="0" destOrd="0" presId="urn:microsoft.com/office/officeart/2005/8/layout/hList1"/>
    <dgm:cxn modelId="{CD252940-BD36-44D1-A3F2-32855AC96922}" type="presOf" srcId="{5EC11D86-6032-4D98-B007-5C45F541E3C5}" destId="{0F8F7D38-5420-42F5-821A-83978C119351}" srcOrd="0" destOrd="1" presId="urn:microsoft.com/office/officeart/2005/8/layout/hList1"/>
    <dgm:cxn modelId="{FC86505D-F908-4968-9F15-69B5C380617A}" srcId="{A988643B-91ED-4594-B82E-1BC77E29F75F}" destId="{D1152C66-2C97-462D-B658-AEF1A895651C}" srcOrd="0" destOrd="0" parTransId="{4B4D7C59-2976-4076-B497-1E2F3B18EF6D}" sibTransId="{4C6C0581-71B2-417E-855F-9364F3231658}"/>
    <dgm:cxn modelId="{6F3BE164-AE8B-403E-8FA5-268B94FDF55B}" type="presOf" srcId="{063575AB-5FC3-49EE-BA23-60FCE96DC42B}" destId="{99FF1C38-6C6C-4BE8-804E-7C5C6B4B9034}" srcOrd="0" destOrd="0" presId="urn:microsoft.com/office/officeart/2005/8/layout/hList1"/>
    <dgm:cxn modelId="{16236A4A-A2AB-4360-AC8D-2FF57C382EE6}" srcId="{5F867EC8-1C5F-45AE-B851-4D2A60E60975}" destId="{558AE147-CC67-45B8-90D1-C4E6B7B7E289}" srcOrd="1" destOrd="0" parTransId="{09478E8F-F231-4007-AE73-B43D2E5B4A12}" sibTransId="{C09EEE91-5704-48D0-9969-F1FF892D836A}"/>
    <dgm:cxn modelId="{90E0446D-0118-4241-9CE0-ABD8BDAB4ED9}" srcId="{39C0DF9B-466A-4DB5-8286-F0F91C44FF38}" destId="{063575AB-5FC3-49EE-BA23-60FCE96DC42B}" srcOrd="2" destOrd="0" parTransId="{48ABB020-3850-4131-9180-54FE1141A271}" sibTransId="{371EA19F-6C11-4CE0-876A-288A8B383832}"/>
    <dgm:cxn modelId="{38368977-F427-47B0-90C0-3FFC6A2E40A9}" type="presOf" srcId="{39C0DF9B-466A-4DB5-8286-F0F91C44FF38}" destId="{573F2721-D6E0-44BE-A368-59F7C8560959}" srcOrd="0" destOrd="0" presId="urn:microsoft.com/office/officeart/2005/8/layout/hList1"/>
    <dgm:cxn modelId="{CE576482-B91F-4CDB-B1E0-DBBB83F39FE2}" type="presOf" srcId="{0CDAF0C8-807E-4B70-8920-D831F3EFB01C}" destId="{118B53F1-45BB-4CC9-9F2B-EF06D34C6079}" srcOrd="0" destOrd="2" presId="urn:microsoft.com/office/officeart/2005/8/layout/hList1"/>
    <dgm:cxn modelId="{9A467D89-D70C-420F-AD64-F9C449777D0A}" srcId="{063575AB-5FC3-49EE-BA23-60FCE96DC42B}" destId="{4C0E1460-7CE2-440D-BD91-C1919C22B9A3}" srcOrd="0" destOrd="0" parTransId="{C146AEDE-89C3-4807-95E0-425A8DD4BAB8}" sibTransId="{FA3D1AC1-9477-4B7F-BD22-6FC784832647}"/>
    <dgm:cxn modelId="{AD1A3190-81D8-4EE3-B3DB-C6D98C013D93}" srcId="{39C0DF9B-466A-4DB5-8286-F0F91C44FF38}" destId="{A988643B-91ED-4594-B82E-1BC77E29F75F}" srcOrd="0" destOrd="0" parTransId="{21A812ED-9395-46B7-905D-6656C0738F62}" sibTransId="{CA451BB4-641E-4689-A77C-269DE3541F63}"/>
    <dgm:cxn modelId="{6E94159B-7F6B-4EEA-9724-46504F69291F}" srcId="{D1152C66-2C97-462D-B658-AEF1A895651C}" destId="{0CDAF0C8-807E-4B70-8920-D831F3EFB01C}" srcOrd="1" destOrd="0" parTransId="{E24B7803-4876-47CD-9AA0-FB2AEB129C84}" sibTransId="{2198BFB4-40F1-48A5-9244-87C49A1F297A}"/>
    <dgm:cxn modelId="{A562CAA2-110D-47D4-A7AD-E90554A1C974}" srcId="{063575AB-5FC3-49EE-BA23-60FCE96DC42B}" destId="{5EC11D86-6032-4D98-B007-5C45F541E3C5}" srcOrd="1" destOrd="0" parTransId="{3800F13B-351E-4CC3-9140-7D71B168960D}" sibTransId="{9E430F32-F8D1-4673-8674-C428EFB6A468}"/>
    <dgm:cxn modelId="{718E8BA7-0525-4123-A7B3-D2409402156A}" srcId="{D1152C66-2C97-462D-B658-AEF1A895651C}" destId="{E0AFD1CC-21A1-477F-8E7A-96F815979E5A}" srcOrd="0" destOrd="0" parTransId="{57984D65-3B0A-4682-BF54-8C844C0D2E9F}" sibTransId="{A86282EB-1D41-42C5-9EEF-D4BB1FA64EEA}"/>
    <dgm:cxn modelId="{7AF52AA9-0806-4AE3-BA68-5A95AF18A133}" srcId="{39C0DF9B-466A-4DB5-8286-F0F91C44FF38}" destId="{5F867EC8-1C5F-45AE-B851-4D2A60E60975}" srcOrd="1" destOrd="0" parTransId="{293DC66B-000D-4AD5-BA9B-56DC71739157}" sibTransId="{863AFC36-54AD-49A3-A879-2E120EA0760A}"/>
    <dgm:cxn modelId="{69C5ABAD-25F6-491B-956F-AAB000F60FFF}" type="presOf" srcId="{04C3CD7A-D5B6-4334-9AD0-8EF4E60E491A}" destId="{0F8F7D38-5420-42F5-821A-83978C119351}" srcOrd="0" destOrd="2" presId="urn:microsoft.com/office/officeart/2005/8/layout/hList1"/>
    <dgm:cxn modelId="{B6068CAE-1FF1-49D0-A9E7-DCCF03DF640C}" type="presOf" srcId="{558AE147-CC67-45B8-90D1-C4E6B7B7E289}" destId="{9F73D5B3-44C5-4CD1-BE5C-5CC885730368}" srcOrd="0" destOrd="1" presId="urn:microsoft.com/office/officeart/2005/8/layout/hList1"/>
    <dgm:cxn modelId="{6FCE61B7-759C-40FA-95DC-AF245A448F2C}" type="presOf" srcId="{A988643B-91ED-4594-B82E-1BC77E29F75F}" destId="{A070304B-553A-4F49-8A49-92113E7968E2}" srcOrd="0" destOrd="0" presId="urn:microsoft.com/office/officeart/2005/8/layout/hList1"/>
    <dgm:cxn modelId="{CE0C49B9-C8C9-4999-BFC3-A465F9D97150}" srcId="{5F867EC8-1C5F-45AE-B851-4D2A60E60975}" destId="{E76F5D49-5553-470D-A645-803F014C5577}" srcOrd="0" destOrd="0" parTransId="{5E8CB97B-3F55-4A57-8966-B979E9239C99}" sibTransId="{CAF809E4-F36F-41ED-9FC9-2A658DCFD7B9}"/>
    <dgm:cxn modelId="{86FEC2BA-5249-4D47-BC8E-3DFB1C4E1251}" type="presOf" srcId="{64C90BBE-D518-4C83-AFED-49F8A1A87CF7}" destId="{9F73D5B3-44C5-4CD1-BE5C-5CC885730368}" srcOrd="0" destOrd="2" presId="urn:microsoft.com/office/officeart/2005/8/layout/hList1"/>
    <dgm:cxn modelId="{28BE5BE5-C3B4-473D-A122-DA4B0DAD52F4}" srcId="{5F867EC8-1C5F-45AE-B851-4D2A60E60975}" destId="{64C90BBE-D518-4C83-AFED-49F8A1A87CF7}" srcOrd="2" destOrd="0" parTransId="{9361A2F4-905B-4273-ABB7-38947E814AC4}" sibTransId="{7874C5F8-A329-437E-8617-0ED16F090B91}"/>
    <dgm:cxn modelId="{FCF44EEB-E5CD-43C9-8D6C-F5C42FEA64A9}" type="presParOf" srcId="{573F2721-D6E0-44BE-A368-59F7C8560959}" destId="{66EA0912-DCAB-4BDA-B888-B6C83D94B9E2}" srcOrd="0" destOrd="0" presId="urn:microsoft.com/office/officeart/2005/8/layout/hList1"/>
    <dgm:cxn modelId="{532E7510-B96A-4B06-A1BC-EAD99CC2D3DB}" type="presParOf" srcId="{66EA0912-DCAB-4BDA-B888-B6C83D94B9E2}" destId="{A070304B-553A-4F49-8A49-92113E7968E2}" srcOrd="0" destOrd="0" presId="urn:microsoft.com/office/officeart/2005/8/layout/hList1"/>
    <dgm:cxn modelId="{153464C3-92B4-4C0B-BE80-8D5BF9641395}" type="presParOf" srcId="{66EA0912-DCAB-4BDA-B888-B6C83D94B9E2}" destId="{118B53F1-45BB-4CC9-9F2B-EF06D34C6079}" srcOrd="1" destOrd="0" presId="urn:microsoft.com/office/officeart/2005/8/layout/hList1"/>
    <dgm:cxn modelId="{53E6EF45-70E0-433C-8DFD-31252E31C552}" type="presParOf" srcId="{573F2721-D6E0-44BE-A368-59F7C8560959}" destId="{0409C3B8-3676-4FFF-8511-8986CCB03316}" srcOrd="1" destOrd="0" presId="urn:microsoft.com/office/officeart/2005/8/layout/hList1"/>
    <dgm:cxn modelId="{760652CE-610F-401E-A204-0A3208A46750}" type="presParOf" srcId="{573F2721-D6E0-44BE-A368-59F7C8560959}" destId="{4F269B43-422A-4CC3-807B-C37C10AFA456}" srcOrd="2" destOrd="0" presId="urn:microsoft.com/office/officeart/2005/8/layout/hList1"/>
    <dgm:cxn modelId="{24EBB1BB-4771-4A9E-BB5A-696AA8E4F4D4}" type="presParOf" srcId="{4F269B43-422A-4CC3-807B-C37C10AFA456}" destId="{51C137C1-77DF-4D9D-96F1-F09BAC0D8CBC}" srcOrd="0" destOrd="0" presId="urn:microsoft.com/office/officeart/2005/8/layout/hList1"/>
    <dgm:cxn modelId="{5379FB3D-1A0C-40C0-905F-FCEF1AC914D4}" type="presParOf" srcId="{4F269B43-422A-4CC3-807B-C37C10AFA456}" destId="{9F73D5B3-44C5-4CD1-BE5C-5CC885730368}" srcOrd="1" destOrd="0" presId="urn:microsoft.com/office/officeart/2005/8/layout/hList1"/>
    <dgm:cxn modelId="{513EAE6B-7DE9-4939-883C-A09564AB1883}" type="presParOf" srcId="{573F2721-D6E0-44BE-A368-59F7C8560959}" destId="{B6B7FDF7-2E44-4679-9959-CE48BD6D34B1}" srcOrd="3" destOrd="0" presId="urn:microsoft.com/office/officeart/2005/8/layout/hList1"/>
    <dgm:cxn modelId="{1B36D472-1D0F-4238-848C-7A18A1910345}" type="presParOf" srcId="{573F2721-D6E0-44BE-A368-59F7C8560959}" destId="{103C1079-F941-48AB-B686-FD367F2C3797}" srcOrd="4" destOrd="0" presId="urn:microsoft.com/office/officeart/2005/8/layout/hList1"/>
    <dgm:cxn modelId="{1D5280B1-AA62-4836-A7EA-E6002E561CEB}" type="presParOf" srcId="{103C1079-F941-48AB-B686-FD367F2C3797}" destId="{99FF1C38-6C6C-4BE8-804E-7C5C6B4B9034}" srcOrd="0" destOrd="0" presId="urn:microsoft.com/office/officeart/2005/8/layout/hList1"/>
    <dgm:cxn modelId="{1E5159CC-C155-412A-B118-E3D320490CC2}" type="presParOf" srcId="{103C1079-F941-48AB-B686-FD367F2C3797}" destId="{0F8F7D38-5420-42F5-821A-83978C11935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8B90E6-233A-414B-A9CF-C4C383881FBF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ZA"/>
        </a:p>
      </dgm:t>
    </dgm:pt>
    <dgm:pt modelId="{127E0B88-A10D-49C2-86F8-EE2C7746EEB6}">
      <dgm:prSet phldrT="[Text]" phldr="0" custT="1"/>
      <dgm:spPr/>
      <dgm:t>
        <a:bodyPr/>
        <a:lstStyle/>
        <a:p>
          <a:r>
            <a:rPr lang="en-ZA" sz="1800" b="1" dirty="0"/>
            <a:t>Contracts challenge # 1</a:t>
          </a:r>
        </a:p>
      </dgm:t>
    </dgm:pt>
    <dgm:pt modelId="{FE00B9A9-7556-4F34-8BF2-B1096ABBA0F7}" type="parTrans" cxnId="{21A8ACE8-30DF-4DF1-8E66-B42D8A2BA2C9}">
      <dgm:prSet/>
      <dgm:spPr/>
      <dgm:t>
        <a:bodyPr/>
        <a:lstStyle/>
        <a:p>
          <a:endParaRPr lang="en-ZA"/>
        </a:p>
      </dgm:t>
    </dgm:pt>
    <dgm:pt modelId="{58F0FA61-DE73-4242-AD01-D13A070E1410}" type="sibTrans" cxnId="{21A8ACE8-30DF-4DF1-8E66-B42D8A2BA2C9}">
      <dgm:prSet/>
      <dgm:spPr/>
      <dgm:t>
        <a:bodyPr/>
        <a:lstStyle/>
        <a:p>
          <a:endParaRPr lang="en-ZA"/>
        </a:p>
      </dgm:t>
    </dgm:pt>
    <dgm:pt modelId="{FF77CF58-92E3-4D89-B91C-BC1DF1DD6E99}">
      <dgm:prSet phldrT="[Text]" phldr="0" custT="1"/>
      <dgm:spPr/>
      <dgm:t>
        <a:bodyPr/>
        <a:lstStyle/>
        <a:p>
          <a:pPr algn="ctr">
            <a:buNone/>
          </a:pPr>
          <a:r>
            <a:rPr lang="en-ZA" sz="1600" b="1" dirty="0"/>
            <a:t>Rigid project lifecycle</a:t>
          </a:r>
        </a:p>
      </dgm:t>
    </dgm:pt>
    <dgm:pt modelId="{8E506B70-F74F-4465-8FB2-C3388EA2F665}" type="parTrans" cxnId="{9B1B9BDC-400B-471E-83B2-1C6566C0442F}">
      <dgm:prSet/>
      <dgm:spPr/>
      <dgm:t>
        <a:bodyPr/>
        <a:lstStyle/>
        <a:p>
          <a:endParaRPr lang="en-ZA"/>
        </a:p>
      </dgm:t>
    </dgm:pt>
    <dgm:pt modelId="{354CD792-5984-4971-BA94-1469326C57B2}" type="sibTrans" cxnId="{9B1B9BDC-400B-471E-83B2-1C6566C0442F}">
      <dgm:prSet/>
      <dgm:spPr/>
      <dgm:t>
        <a:bodyPr/>
        <a:lstStyle/>
        <a:p>
          <a:endParaRPr lang="en-ZA"/>
        </a:p>
      </dgm:t>
    </dgm:pt>
    <dgm:pt modelId="{45C17485-279E-4CE9-9E28-D38BC9257458}" type="pres">
      <dgm:prSet presAssocID="{FE8B90E6-233A-414B-A9CF-C4C383881FBF}" presName="Name0" presStyleCnt="0">
        <dgm:presLayoutVars>
          <dgm:dir/>
          <dgm:animLvl val="lvl"/>
          <dgm:resizeHandles val="exact"/>
        </dgm:presLayoutVars>
      </dgm:prSet>
      <dgm:spPr/>
    </dgm:pt>
    <dgm:pt modelId="{E1032958-03B0-40FD-B42C-EE0D3D510E10}" type="pres">
      <dgm:prSet presAssocID="{127E0B88-A10D-49C2-86F8-EE2C7746EEB6}" presName="composite" presStyleCnt="0"/>
      <dgm:spPr/>
    </dgm:pt>
    <dgm:pt modelId="{A370FC8D-9895-4018-B26B-2E60F142E477}" type="pres">
      <dgm:prSet presAssocID="{127E0B88-A10D-49C2-86F8-EE2C7746EEB6}" presName="parTx" presStyleLbl="alignNode1" presStyleIdx="0" presStyleCnt="1" custLinFactNeighborX="-273" custLinFactNeighborY="-436">
        <dgm:presLayoutVars>
          <dgm:chMax val="0"/>
          <dgm:chPref val="0"/>
          <dgm:bulletEnabled val="1"/>
        </dgm:presLayoutVars>
      </dgm:prSet>
      <dgm:spPr/>
    </dgm:pt>
    <dgm:pt modelId="{E7E9F874-783E-4B47-9871-AA4763A5D7F4}" type="pres">
      <dgm:prSet presAssocID="{127E0B88-A10D-49C2-86F8-EE2C7746EEB6}" presName="desTx" presStyleLbl="alignAccFollowNode1" presStyleIdx="0" presStyleCnt="1" custLinFactNeighborY="12394">
        <dgm:presLayoutVars>
          <dgm:bulletEnabled val="1"/>
        </dgm:presLayoutVars>
      </dgm:prSet>
      <dgm:spPr/>
    </dgm:pt>
  </dgm:ptLst>
  <dgm:cxnLst>
    <dgm:cxn modelId="{81D7570D-F59C-4139-ABFB-1C6841CBC24A}" type="presOf" srcId="{127E0B88-A10D-49C2-86F8-EE2C7746EEB6}" destId="{A370FC8D-9895-4018-B26B-2E60F142E477}" srcOrd="0" destOrd="0" presId="urn:microsoft.com/office/officeart/2005/8/layout/hList1"/>
    <dgm:cxn modelId="{80206B6D-85C9-48E1-B310-6201E5C42285}" type="presOf" srcId="{FF77CF58-92E3-4D89-B91C-BC1DF1DD6E99}" destId="{E7E9F874-783E-4B47-9871-AA4763A5D7F4}" srcOrd="0" destOrd="0" presId="urn:microsoft.com/office/officeart/2005/8/layout/hList1"/>
    <dgm:cxn modelId="{0DB6CD76-644A-451E-9C5C-8370706D37AF}" type="presOf" srcId="{FE8B90E6-233A-414B-A9CF-C4C383881FBF}" destId="{45C17485-279E-4CE9-9E28-D38BC9257458}" srcOrd="0" destOrd="0" presId="urn:microsoft.com/office/officeart/2005/8/layout/hList1"/>
    <dgm:cxn modelId="{9B1B9BDC-400B-471E-83B2-1C6566C0442F}" srcId="{127E0B88-A10D-49C2-86F8-EE2C7746EEB6}" destId="{FF77CF58-92E3-4D89-B91C-BC1DF1DD6E99}" srcOrd="0" destOrd="0" parTransId="{8E506B70-F74F-4465-8FB2-C3388EA2F665}" sibTransId="{354CD792-5984-4971-BA94-1469326C57B2}"/>
    <dgm:cxn modelId="{21A8ACE8-30DF-4DF1-8E66-B42D8A2BA2C9}" srcId="{FE8B90E6-233A-414B-A9CF-C4C383881FBF}" destId="{127E0B88-A10D-49C2-86F8-EE2C7746EEB6}" srcOrd="0" destOrd="0" parTransId="{FE00B9A9-7556-4F34-8BF2-B1096ABBA0F7}" sibTransId="{58F0FA61-DE73-4242-AD01-D13A070E1410}"/>
    <dgm:cxn modelId="{517F016F-7B1A-4B6E-B92C-F42CC006071A}" type="presParOf" srcId="{45C17485-279E-4CE9-9E28-D38BC9257458}" destId="{E1032958-03B0-40FD-B42C-EE0D3D510E10}" srcOrd="0" destOrd="0" presId="urn:microsoft.com/office/officeart/2005/8/layout/hList1"/>
    <dgm:cxn modelId="{FFD69367-DCAA-4341-9828-66007E30660C}" type="presParOf" srcId="{E1032958-03B0-40FD-B42C-EE0D3D510E10}" destId="{A370FC8D-9895-4018-B26B-2E60F142E477}" srcOrd="0" destOrd="0" presId="urn:microsoft.com/office/officeart/2005/8/layout/hList1"/>
    <dgm:cxn modelId="{55559EA2-AF41-4293-B15A-2901FFC5F6BF}" type="presParOf" srcId="{E1032958-03B0-40FD-B42C-EE0D3D510E10}" destId="{E7E9F874-783E-4B47-9871-AA4763A5D7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8B90E6-233A-414B-A9CF-C4C383881FBF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ZA"/>
        </a:p>
      </dgm:t>
    </dgm:pt>
    <dgm:pt modelId="{127E0B88-A10D-49C2-86F8-EE2C7746EEB6}">
      <dgm:prSet phldrT="[Text]" phldr="0" custT="1"/>
      <dgm:spPr/>
      <dgm:t>
        <a:bodyPr/>
        <a:lstStyle/>
        <a:p>
          <a:r>
            <a:rPr lang="en-ZA" sz="1800" b="1" dirty="0"/>
            <a:t>Contracts challenge # 2</a:t>
          </a:r>
        </a:p>
      </dgm:t>
    </dgm:pt>
    <dgm:pt modelId="{FE00B9A9-7556-4F34-8BF2-B1096ABBA0F7}" type="parTrans" cxnId="{21A8ACE8-30DF-4DF1-8E66-B42D8A2BA2C9}">
      <dgm:prSet/>
      <dgm:spPr/>
      <dgm:t>
        <a:bodyPr/>
        <a:lstStyle/>
        <a:p>
          <a:endParaRPr lang="en-ZA"/>
        </a:p>
      </dgm:t>
    </dgm:pt>
    <dgm:pt modelId="{58F0FA61-DE73-4242-AD01-D13A070E1410}" type="sibTrans" cxnId="{21A8ACE8-30DF-4DF1-8E66-B42D8A2BA2C9}">
      <dgm:prSet/>
      <dgm:spPr/>
      <dgm:t>
        <a:bodyPr/>
        <a:lstStyle/>
        <a:p>
          <a:endParaRPr lang="en-ZA"/>
        </a:p>
      </dgm:t>
    </dgm:pt>
    <dgm:pt modelId="{FF77CF58-92E3-4D89-B91C-BC1DF1DD6E99}">
      <dgm:prSet phldrT="[Text]" phldr="0"/>
      <dgm:spPr/>
      <dgm:t>
        <a:bodyPr/>
        <a:lstStyle/>
        <a:p>
          <a:pPr algn="ctr">
            <a:buNone/>
          </a:pPr>
          <a:r>
            <a:rPr lang="en-ZA" b="1" dirty="0"/>
            <a:t>Unrealistic budget windows</a:t>
          </a:r>
        </a:p>
      </dgm:t>
    </dgm:pt>
    <dgm:pt modelId="{8E506B70-F74F-4465-8FB2-C3388EA2F665}" type="parTrans" cxnId="{9B1B9BDC-400B-471E-83B2-1C6566C0442F}">
      <dgm:prSet/>
      <dgm:spPr/>
      <dgm:t>
        <a:bodyPr/>
        <a:lstStyle/>
        <a:p>
          <a:endParaRPr lang="en-ZA"/>
        </a:p>
      </dgm:t>
    </dgm:pt>
    <dgm:pt modelId="{354CD792-5984-4971-BA94-1469326C57B2}" type="sibTrans" cxnId="{9B1B9BDC-400B-471E-83B2-1C6566C0442F}">
      <dgm:prSet/>
      <dgm:spPr/>
      <dgm:t>
        <a:bodyPr/>
        <a:lstStyle/>
        <a:p>
          <a:endParaRPr lang="en-ZA"/>
        </a:p>
      </dgm:t>
    </dgm:pt>
    <dgm:pt modelId="{45C17485-279E-4CE9-9E28-D38BC9257458}" type="pres">
      <dgm:prSet presAssocID="{FE8B90E6-233A-414B-A9CF-C4C383881FBF}" presName="Name0" presStyleCnt="0">
        <dgm:presLayoutVars>
          <dgm:dir/>
          <dgm:animLvl val="lvl"/>
          <dgm:resizeHandles val="exact"/>
        </dgm:presLayoutVars>
      </dgm:prSet>
      <dgm:spPr/>
    </dgm:pt>
    <dgm:pt modelId="{E1032958-03B0-40FD-B42C-EE0D3D510E10}" type="pres">
      <dgm:prSet presAssocID="{127E0B88-A10D-49C2-86F8-EE2C7746EEB6}" presName="composite" presStyleCnt="0"/>
      <dgm:spPr/>
    </dgm:pt>
    <dgm:pt modelId="{A370FC8D-9895-4018-B26B-2E60F142E477}" type="pres">
      <dgm:prSet presAssocID="{127E0B88-A10D-49C2-86F8-EE2C7746EEB6}" presName="parTx" presStyleLbl="alignNode1" presStyleIdx="0" presStyleCnt="1" custLinFactNeighborX="2326" custLinFactNeighborY="-436">
        <dgm:presLayoutVars>
          <dgm:chMax val="0"/>
          <dgm:chPref val="0"/>
          <dgm:bulletEnabled val="1"/>
        </dgm:presLayoutVars>
      </dgm:prSet>
      <dgm:spPr/>
    </dgm:pt>
    <dgm:pt modelId="{E7E9F874-783E-4B47-9871-AA4763A5D7F4}" type="pres">
      <dgm:prSet presAssocID="{127E0B88-A10D-49C2-86F8-EE2C7746EEB6}" presName="desTx" presStyleLbl="alignAccFollowNode1" presStyleIdx="0" presStyleCnt="1" custLinFactNeighborX="199">
        <dgm:presLayoutVars>
          <dgm:bulletEnabled val="1"/>
        </dgm:presLayoutVars>
      </dgm:prSet>
      <dgm:spPr/>
    </dgm:pt>
  </dgm:ptLst>
  <dgm:cxnLst>
    <dgm:cxn modelId="{81D7570D-F59C-4139-ABFB-1C6841CBC24A}" type="presOf" srcId="{127E0B88-A10D-49C2-86F8-EE2C7746EEB6}" destId="{A370FC8D-9895-4018-B26B-2E60F142E477}" srcOrd="0" destOrd="0" presId="urn:microsoft.com/office/officeart/2005/8/layout/hList1"/>
    <dgm:cxn modelId="{80206B6D-85C9-48E1-B310-6201E5C42285}" type="presOf" srcId="{FF77CF58-92E3-4D89-B91C-BC1DF1DD6E99}" destId="{E7E9F874-783E-4B47-9871-AA4763A5D7F4}" srcOrd="0" destOrd="0" presId="urn:microsoft.com/office/officeart/2005/8/layout/hList1"/>
    <dgm:cxn modelId="{0DB6CD76-644A-451E-9C5C-8370706D37AF}" type="presOf" srcId="{FE8B90E6-233A-414B-A9CF-C4C383881FBF}" destId="{45C17485-279E-4CE9-9E28-D38BC9257458}" srcOrd="0" destOrd="0" presId="urn:microsoft.com/office/officeart/2005/8/layout/hList1"/>
    <dgm:cxn modelId="{9B1B9BDC-400B-471E-83B2-1C6566C0442F}" srcId="{127E0B88-A10D-49C2-86F8-EE2C7746EEB6}" destId="{FF77CF58-92E3-4D89-B91C-BC1DF1DD6E99}" srcOrd="0" destOrd="0" parTransId="{8E506B70-F74F-4465-8FB2-C3388EA2F665}" sibTransId="{354CD792-5984-4971-BA94-1469326C57B2}"/>
    <dgm:cxn modelId="{21A8ACE8-30DF-4DF1-8E66-B42D8A2BA2C9}" srcId="{FE8B90E6-233A-414B-A9CF-C4C383881FBF}" destId="{127E0B88-A10D-49C2-86F8-EE2C7746EEB6}" srcOrd="0" destOrd="0" parTransId="{FE00B9A9-7556-4F34-8BF2-B1096ABBA0F7}" sibTransId="{58F0FA61-DE73-4242-AD01-D13A070E1410}"/>
    <dgm:cxn modelId="{517F016F-7B1A-4B6E-B92C-F42CC006071A}" type="presParOf" srcId="{45C17485-279E-4CE9-9E28-D38BC9257458}" destId="{E1032958-03B0-40FD-B42C-EE0D3D510E10}" srcOrd="0" destOrd="0" presId="urn:microsoft.com/office/officeart/2005/8/layout/hList1"/>
    <dgm:cxn modelId="{FFD69367-DCAA-4341-9828-66007E30660C}" type="presParOf" srcId="{E1032958-03B0-40FD-B42C-EE0D3D510E10}" destId="{A370FC8D-9895-4018-B26B-2E60F142E477}" srcOrd="0" destOrd="0" presId="urn:microsoft.com/office/officeart/2005/8/layout/hList1"/>
    <dgm:cxn modelId="{55559EA2-AF41-4293-B15A-2901FFC5F6BF}" type="presParOf" srcId="{E1032958-03B0-40FD-B42C-EE0D3D510E10}" destId="{E7E9F874-783E-4B47-9871-AA4763A5D7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8B90E6-233A-414B-A9CF-C4C383881FBF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ZA"/>
        </a:p>
      </dgm:t>
    </dgm:pt>
    <dgm:pt modelId="{127E0B88-A10D-49C2-86F8-EE2C7746EEB6}">
      <dgm:prSet phldrT="[Text]" phldr="0" custT="1"/>
      <dgm:spPr/>
      <dgm:t>
        <a:bodyPr/>
        <a:lstStyle/>
        <a:p>
          <a:r>
            <a:rPr lang="en-ZA" sz="1800" b="1" dirty="0"/>
            <a:t>Contracts challenge # 3</a:t>
          </a:r>
        </a:p>
      </dgm:t>
    </dgm:pt>
    <dgm:pt modelId="{FE00B9A9-7556-4F34-8BF2-B1096ABBA0F7}" type="parTrans" cxnId="{21A8ACE8-30DF-4DF1-8E66-B42D8A2BA2C9}">
      <dgm:prSet/>
      <dgm:spPr/>
      <dgm:t>
        <a:bodyPr/>
        <a:lstStyle/>
        <a:p>
          <a:endParaRPr lang="en-ZA"/>
        </a:p>
      </dgm:t>
    </dgm:pt>
    <dgm:pt modelId="{58F0FA61-DE73-4242-AD01-D13A070E1410}" type="sibTrans" cxnId="{21A8ACE8-30DF-4DF1-8E66-B42D8A2BA2C9}">
      <dgm:prSet/>
      <dgm:spPr/>
      <dgm:t>
        <a:bodyPr/>
        <a:lstStyle/>
        <a:p>
          <a:endParaRPr lang="en-ZA"/>
        </a:p>
      </dgm:t>
    </dgm:pt>
    <dgm:pt modelId="{FF77CF58-92E3-4D89-B91C-BC1DF1DD6E99}">
      <dgm:prSet phldrT="[Text]" phldr="0"/>
      <dgm:spPr/>
      <dgm:t>
        <a:bodyPr/>
        <a:lstStyle/>
        <a:p>
          <a:pPr algn="ctr">
            <a:buNone/>
          </a:pPr>
          <a:r>
            <a:rPr lang="en-ZA" b="1" dirty="0"/>
            <a:t>Sequencing</a:t>
          </a:r>
        </a:p>
      </dgm:t>
    </dgm:pt>
    <dgm:pt modelId="{8E506B70-F74F-4465-8FB2-C3388EA2F665}" type="parTrans" cxnId="{9B1B9BDC-400B-471E-83B2-1C6566C0442F}">
      <dgm:prSet/>
      <dgm:spPr/>
      <dgm:t>
        <a:bodyPr/>
        <a:lstStyle/>
        <a:p>
          <a:endParaRPr lang="en-ZA"/>
        </a:p>
      </dgm:t>
    </dgm:pt>
    <dgm:pt modelId="{354CD792-5984-4971-BA94-1469326C57B2}" type="sibTrans" cxnId="{9B1B9BDC-400B-471E-83B2-1C6566C0442F}">
      <dgm:prSet/>
      <dgm:spPr/>
      <dgm:t>
        <a:bodyPr/>
        <a:lstStyle/>
        <a:p>
          <a:endParaRPr lang="en-ZA"/>
        </a:p>
      </dgm:t>
    </dgm:pt>
    <dgm:pt modelId="{45C17485-279E-4CE9-9E28-D38BC9257458}" type="pres">
      <dgm:prSet presAssocID="{FE8B90E6-233A-414B-A9CF-C4C383881FBF}" presName="Name0" presStyleCnt="0">
        <dgm:presLayoutVars>
          <dgm:dir/>
          <dgm:animLvl val="lvl"/>
          <dgm:resizeHandles val="exact"/>
        </dgm:presLayoutVars>
      </dgm:prSet>
      <dgm:spPr/>
    </dgm:pt>
    <dgm:pt modelId="{E1032958-03B0-40FD-B42C-EE0D3D510E10}" type="pres">
      <dgm:prSet presAssocID="{127E0B88-A10D-49C2-86F8-EE2C7746EEB6}" presName="composite" presStyleCnt="0"/>
      <dgm:spPr/>
    </dgm:pt>
    <dgm:pt modelId="{A370FC8D-9895-4018-B26B-2E60F142E477}" type="pres">
      <dgm:prSet presAssocID="{127E0B88-A10D-49C2-86F8-EE2C7746EEB6}" presName="parTx" presStyleLbl="alignNode1" presStyleIdx="0" presStyleCnt="1" custLinFactNeighborX="2326" custLinFactNeighborY="-436">
        <dgm:presLayoutVars>
          <dgm:chMax val="0"/>
          <dgm:chPref val="0"/>
          <dgm:bulletEnabled val="1"/>
        </dgm:presLayoutVars>
      </dgm:prSet>
      <dgm:spPr/>
    </dgm:pt>
    <dgm:pt modelId="{E7E9F874-783E-4B47-9871-AA4763A5D7F4}" type="pres">
      <dgm:prSet presAssocID="{127E0B88-A10D-49C2-86F8-EE2C7746EEB6}" presName="desTx" presStyleLbl="alignAccFollowNode1" presStyleIdx="0" presStyleCnt="1" custLinFactNeighborX="-5691" custLinFactNeighborY="3822">
        <dgm:presLayoutVars>
          <dgm:bulletEnabled val="1"/>
        </dgm:presLayoutVars>
      </dgm:prSet>
      <dgm:spPr/>
    </dgm:pt>
  </dgm:ptLst>
  <dgm:cxnLst>
    <dgm:cxn modelId="{81D7570D-F59C-4139-ABFB-1C6841CBC24A}" type="presOf" srcId="{127E0B88-A10D-49C2-86F8-EE2C7746EEB6}" destId="{A370FC8D-9895-4018-B26B-2E60F142E477}" srcOrd="0" destOrd="0" presId="urn:microsoft.com/office/officeart/2005/8/layout/hList1"/>
    <dgm:cxn modelId="{80206B6D-85C9-48E1-B310-6201E5C42285}" type="presOf" srcId="{FF77CF58-92E3-4D89-B91C-BC1DF1DD6E99}" destId="{E7E9F874-783E-4B47-9871-AA4763A5D7F4}" srcOrd="0" destOrd="0" presId="urn:microsoft.com/office/officeart/2005/8/layout/hList1"/>
    <dgm:cxn modelId="{0DB6CD76-644A-451E-9C5C-8370706D37AF}" type="presOf" srcId="{FE8B90E6-233A-414B-A9CF-C4C383881FBF}" destId="{45C17485-279E-4CE9-9E28-D38BC9257458}" srcOrd="0" destOrd="0" presId="urn:microsoft.com/office/officeart/2005/8/layout/hList1"/>
    <dgm:cxn modelId="{9B1B9BDC-400B-471E-83B2-1C6566C0442F}" srcId="{127E0B88-A10D-49C2-86F8-EE2C7746EEB6}" destId="{FF77CF58-92E3-4D89-B91C-BC1DF1DD6E99}" srcOrd="0" destOrd="0" parTransId="{8E506B70-F74F-4465-8FB2-C3388EA2F665}" sibTransId="{354CD792-5984-4971-BA94-1469326C57B2}"/>
    <dgm:cxn modelId="{21A8ACE8-30DF-4DF1-8E66-B42D8A2BA2C9}" srcId="{FE8B90E6-233A-414B-A9CF-C4C383881FBF}" destId="{127E0B88-A10D-49C2-86F8-EE2C7746EEB6}" srcOrd="0" destOrd="0" parTransId="{FE00B9A9-7556-4F34-8BF2-B1096ABBA0F7}" sibTransId="{58F0FA61-DE73-4242-AD01-D13A070E1410}"/>
    <dgm:cxn modelId="{517F016F-7B1A-4B6E-B92C-F42CC006071A}" type="presParOf" srcId="{45C17485-279E-4CE9-9E28-D38BC9257458}" destId="{E1032958-03B0-40FD-B42C-EE0D3D510E10}" srcOrd="0" destOrd="0" presId="urn:microsoft.com/office/officeart/2005/8/layout/hList1"/>
    <dgm:cxn modelId="{FFD69367-DCAA-4341-9828-66007E30660C}" type="presParOf" srcId="{E1032958-03B0-40FD-B42C-EE0D3D510E10}" destId="{A370FC8D-9895-4018-B26B-2E60F142E477}" srcOrd="0" destOrd="0" presId="urn:microsoft.com/office/officeart/2005/8/layout/hList1"/>
    <dgm:cxn modelId="{55559EA2-AF41-4293-B15A-2901FFC5F6BF}" type="presParOf" srcId="{E1032958-03B0-40FD-B42C-EE0D3D510E10}" destId="{E7E9F874-783E-4B47-9871-AA4763A5D7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8B90E6-233A-414B-A9CF-C4C383881FBF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ZA"/>
        </a:p>
      </dgm:t>
    </dgm:pt>
    <dgm:pt modelId="{127E0B88-A10D-49C2-86F8-EE2C7746EEB6}">
      <dgm:prSet phldrT="[Text]" phldr="0" custT="1"/>
      <dgm:spPr/>
      <dgm:t>
        <a:bodyPr/>
        <a:lstStyle/>
        <a:p>
          <a:r>
            <a:rPr lang="en-ZA" sz="1800" b="1" dirty="0"/>
            <a:t>Contracts challenge # 3</a:t>
          </a:r>
        </a:p>
      </dgm:t>
    </dgm:pt>
    <dgm:pt modelId="{FE00B9A9-7556-4F34-8BF2-B1096ABBA0F7}" type="parTrans" cxnId="{21A8ACE8-30DF-4DF1-8E66-B42D8A2BA2C9}">
      <dgm:prSet/>
      <dgm:spPr/>
      <dgm:t>
        <a:bodyPr/>
        <a:lstStyle/>
        <a:p>
          <a:endParaRPr lang="en-ZA"/>
        </a:p>
      </dgm:t>
    </dgm:pt>
    <dgm:pt modelId="{58F0FA61-DE73-4242-AD01-D13A070E1410}" type="sibTrans" cxnId="{21A8ACE8-30DF-4DF1-8E66-B42D8A2BA2C9}">
      <dgm:prSet/>
      <dgm:spPr/>
      <dgm:t>
        <a:bodyPr/>
        <a:lstStyle/>
        <a:p>
          <a:endParaRPr lang="en-ZA"/>
        </a:p>
      </dgm:t>
    </dgm:pt>
    <dgm:pt modelId="{FF77CF58-92E3-4D89-B91C-BC1DF1DD6E99}">
      <dgm:prSet phldrT="[Text]" phldr="0"/>
      <dgm:spPr/>
      <dgm:t>
        <a:bodyPr/>
        <a:lstStyle/>
        <a:p>
          <a:pPr algn="ctr">
            <a:buNone/>
          </a:pPr>
          <a:r>
            <a:rPr lang="en-ZA" b="1" dirty="0"/>
            <a:t>Sequencing (contd.)</a:t>
          </a:r>
        </a:p>
      </dgm:t>
    </dgm:pt>
    <dgm:pt modelId="{8E506B70-F74F-4465-8FB2-C3388EA2F665}" type="parTrans" cxnId="{9B1B9BDC-400B-471E-83B2-1C6566C0442F}">
      <dgm:prSet/>
      <dgm:spPr/>
      <dgm:t>
        <a:bodyPr/>
        <a:lstStyle/>
        <a:p>
          <a:endParaRPr lang="en-ZA"/>
        </a:p>
      </dgm:t>
    </dgm:pt>
    <dgm:pt modelId="{354CD792-5984-4971-BA94-1469326C57B2}" type="sibTrans" cxnId="{9B1B9BDC-400B-471E-83B2-1C6566C0442F}">
      <dgm:prSet/>
      <dgm:spPr/>
      <dgm:t>
        <a:bodyPr/>
        <a:lstStyle/>
        <a:p>
          <a:endParaRPr lang="en-ZA"/>
        </a:p>
      </dgm:t>
    </dgm:pt>
    <dgm:pt modelId="{45C17485-279E-4CE9-9E28-D38BC9257458}" type="pres">
      <dgm:prSet presAssocID="{FE8B90E6-233A-414B-A9CF-C4C383881FBF}" presName="Name0" presStyleCnt="0">
        <dgm:presLayoutVars>
          <dgm:dir/>
          <dgm:animLvl val="lvl"/>
          <dgm:resizeHandles val="exact"/>
        </dgm:presLayoutVars>
      </dgm:prSet>
      <dgm:spPr/>
    </dgm:pt>
    <dgm:pt modelId="{E1032958-03B0-40FD-B42C-EE0D3D510E10}" type="pres">
      <dgm:prSet presAssocID="{127E0B88-A10D-49C2-86F8-EE2C7746EEB6}" presName="composite" presStyleCnt="0"/>
      <dgm:spPr/>
    </dgm:pt>
    <dgm:pt modelId="{A370FC8D-9895-4018-B26B-2E60F142E477}" type="pres">
      <dgm:prSet presAssocID="{127E0B88-A10D-49C2-86F8-EE2C7746EEB6}" presName="parTx" presStyleLbl="alignNode1" presStyleIdx="0" presStyleCnt="1" custLinFactNeighborX="2326" custLinFactNeighborY="-436">
        <dgm:presLayoutVars>
          <dgm:chMax val="0"/>
          <dgm:chPref val="0"/>
          <dgm:bulletEnabled val="1"/>
        </dgm:presLayoutVars>
      </dgm:prSet>
      <dgm:spPr/>
    </dgm:pt>
    <dgm:pt modelId="{E7E9F874-783E-4B47-9871-AA4763A5D7F4}" type="pres">
      <dgm:prSet presAssocID="{127E0B88-A10D-49C2-86F8-EE2C7746EEB6}" presName="desTx" presStyleLbl="alignAccFollowNode1" presStyleIdx="0" presStyleCnt="1" custLinFactNeighborX="-5691" custLinFactNeighborY="3822">
        <dgm:presLayoutVars>
          <dgm:bulletEnabled val="1"/>
        </dgm:presLayoutVars>
      </dgm:prSet>
      <dgm:spPr/>
    </dgm:pt>
  </dgm:ptLst>
  <dgm:cxnLst>
    <dgm:cxn modelId="{81D7570D-F59C-4139-ABFB-1C6841CBC24A}" type="presOf" srcId="{127E0B88-A10D-49C2-86F8-EE2C7746EEB6}" destId="{A370FC8D-9895-4018-B26B-2E60F142E477}" srcOrd="0" destOrd="0" presId="urn:microsoft.com/office/officeart/2005/8/layout/hList1"/>
    <dgm:cxn modelId="{80206B6D-85C9-48E1-B310-6201E5C42285}" type="presOf" srcId="{FF77CF58-92E3-4D89-B91C-BC1DF1DD6E99}" destId="{E7E9F874-783E-4B47-9871-AA4763A5D7F4}" srcOrd="0" destOrd="0" presId="urn:microsoft.com/office/officeart/2005/8/layout/hList1"/>
    <dgm:cxn modelId="{0DB6CD76-644A-451E-9C5C-8370706D37AF}" type="presOf" srcId="{FE8B90E6-233A-414B-A9CF-C4C383881FBF}" destId="{45C17485-279E-4CE9-9E28-D38BC9257458}" srcOrd="0" destOrd="0" presId="urn:microsoft.com/office/officeart/2005/8/layout/hList1"/>
    <dgm:cxn modelId="{9B1B9BDC-400B-471E-83B2-1C6566C0442F}" srcId="{127E0B88-A10D-49C2-86F8-EE2C7746EEB6}" destId="{FF77CF58-92E3-4D89-B91C-BC1DF1DD6E99}" srcOrd="0" destOrd="0" parTransId="{8E506B70-F74F-4465-8FB2-C3388EA2F665}" sibTransId="{354CD792-5984-4971-BA94-1469326C57B2}"/>
    <dgm:cxn modelId="{21A8ACE8-30DF-4DF1-8E66-B42D8A2BA2C9}" srcId="{FE8B90E6-233A-414B-A9CF-C4C383881FBF}" destId="{127E0B88-A10D-49C2-86F8-EE2C7746EEB6}" srcOrd="0" destOrd="0" parTransId="{FE00B9A9-7556-4F34-8BF2-B1096ABBA0F7}" sibTransId="{58F0FA61-DE73-4242-AD01-D13A070E1410}"/>
    <dgm:cxn modelId="{517F016F-7B1A-4B6E-B92C-F42CC006071A}" type="presParOf" srcId="{45C17485-279E-4CE9-9E28-D38BC9257458}" destId="{E1032958-03B0-40FD-B42C-EE0D3D510E10}" srcOrd="0" destOrd="0" presId="urn:microsoft.com/office/officeart/2005/8/layout/hList1"/>
    <dgm:cxn modelId="{FFD69367-DCAA-4341-9828-66007E30660C}" type="presParOf" srcId="{E1032958-03B0-40FD-B42C-EE0D3D510E10}" destId="{A370FC8D-9895-4018-B26B-2E60F142E477}" srcOrd="0" destOrd="0" presId="urn:microsoft.com/office/officeart/2005/8/layout/hList1"/>
    <dgm:cxn modelId="{55559EA2-AF41-4293-B15A-2901FFC5F6BF}" type="presParOf" srcId="{E1032958-03B0-40FD-B42C-EE0D3D510E10}" destId="{E7E9F874-783E-4B47-9871-AA4763A5D7F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70304B-553A-4F49-8A49-92113E7968E2}">
      <dsp:nvSpPr>
        <dsp:cNvPr id="0" name=""/>
        <dsp:cNvSpPr/>
      </dsp:nvSpPr>
      <dsp:spPr>
        <a:xfrm>
          <a:off x="3459" y="129324"/>
          <a:ext cx="3372683" cy="682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b="1" kern="1200" dirty="0"/>
            <a:t>Project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The Building Block</a:t>
          </a:r>
        </a:p>
      </dsp:txBody>
      <dsp:txXfrm>
        <a:off x="3459" y="129324"/>
        <a:ext cx="3372683" cy="682868"/>
      </dsp:txXfrm>
    </dsp:sp>
    <dsp:sp modelId="{118B53F1-45BB-4CC9-9F2B-EF06D34C6079}">
      <dsp:nvSpPr>
        <dsp:cNvPr id="0" name=""/>
        <dsp:cNvSpPr/>
      </dsp:nvSpPr>
      <dsp:spPr>
        <a:xfrm>
          <a:off x="3459" y="812193"/>
          <a:ext cx="3372683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Temporary endeavor </a:t>
          </a:r>
          <a:r>
            <a:rPr lang="en-US" sz="1600" kern="1200" dirty="0"/>
            <a:t>undertaken to create a unique product, service, or result. In infrastructure, it has a defined start and end date, a specific budget, and focuses on output delivery.</a:t>
          </a:r>
          <a:endParaRPr lang="en-ZA" sz="1600" kern="1200" dirty="0"/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/>
            <a:t>Objective: To deliver a specific asset on time, within budget, and to technical specifications.</a:t>
          </a:r>
        </a:p>
        <a:p>
          <a:pPr marL="342900" lvl="2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Example: Constructing a single bridge or upgrading a specific water treatment plant.</a:t>
          </a:r>
        </a:p>
      </dsp:txBody>
      <dsp:txXfrm>
        <a:off x="3459" y="812193"/>
        <a:ext cx="3372683" cy="4611600"/>
      </dsp:txXfrm>
    </dsp:sp>
    <dsp:sp modelId="{51C137C1-77DF-4D9D-96F1-F09BAC0D8CBC}">
      <dsp:nvSpPr>
        <dsp:cNvPr id="0" name=""/>
        <dsp:cNvSpPr/>
      </dsp:nvSpPr>
      <dsp:spPr>
        <a:xfrm>
          <a:off x="3848318" y="129324"/>
          <a:ext cx="3372683" cy="682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b="1" kern="1200" dirty="0"/>
            <a:t>Programme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The Connected Benefits</a:t>
          </a:r>
        </a:p>
      </dsp:txBody>
      <dsp:txXfrm>
        <a:off x="3848318" y="129324"/>
        <a:ext cx="3372683" cy="682868"/>
      </dsp:txXfrm>
    </dsp:sp>
    <dsp:sp modelId="{9F73D5B3-44C5-4CD1-BE5C-5CC885730368}">
      <dsp:nvSpPr>
        <dsp:cNvPr id="0" name=""/>
        <dsp:cNvSpPr/>
      </dsp:nvSpPr>
      <dsp:spPr>
        <a:xfrm>
          <a:off x="3848318" y="812193"/>
          <a:ext cx="3372683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A group of related projects </a:t>
          </a:r>
          <a:r>
            <a:rPr lang="en-US" sz="1600" kern="1200" dirty="0"/>
            <a:t>managed in a coordinated way to obtain benefits and control that wouldn't be possible from managing them individually. It focuses on outcomes and business benefits rather than just physical outputs.</a:t>
          </a:r>
          <a:endParaRPr lang="en-Z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Objective: To manage interdependencies between projects and ensure the overall capability is realized.</a:t>
          </a:r>
          <a:endParaRPr lang="en-Z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Example: A school classroom building programme.</a:t>
          </a:r>
        </a:p>
      </dsp:txBody>
      <dsp:txXfrm>
        <a:off x="3848318" y="812193"/>
        <a:ext cx="3372683" cy="4611600"/>
      </dsp:txXfrm>
    </dsp:sp>
    <dsp:sp modelId="{99FF1C38-6C6C-4BE8-804E-7C5C6B4B9034}">
      <dsp:nvSpPr>
        <dsp:cNvPr id="0" name=""/>
        <dsp:cNvSpPr/>
      </dsp:nvSpPr>
      <dsp:spPr>
        <a:xfrm>
          <a:off x="7693177" y="129324"/>
          <a:ext cx="3372683" cy="682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b="1" kern="1200" dirty="0"/>
            <a:t>Portfolio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600" kern="1200" dirty="0"/>
            <a:t>The Strategic Alignment</a:t>
          </a:r>
        </a:p>
      </dsp:txBody>
      <dsp:txXfrm>
        <a:off x="7693177" y="129324"/>
        <a:ext cx="3372683" cy="682868"/>
      </dsp:txXfrm>
    </dsp:sp>
    <dsp:sp modelId="{0F8F7D38-5420-42F5-821A-83978C119351}">
      <dsp:nvSpPr>
        <dsp:cNvPr id="0" name=""/>
        <dsp:cNvSpPr/>
      </dsp:nvSpPr>
      <dsp:spPr>
        <a:xfrm>
          <a:off x="7693177" y="812193"/>
          <a:ext cx="3372683" cy="4611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600" b="1" kern="1200" dirty="0"/>
            <a:t>A collection of projects, programmes, and operations </a:t>
          </a:r>
          <a:r>
            <a:rPr lang="en-US" sz="1600" kern="1200" dirty="0"/>
            <a:t>grouped together to achieve strategic business or government objectives. The components of a portfolio may not be directly interdependent, but they compete for the same funding, resources, and executive attention.</a:t>
          </a:r>
          <a:endParaRPr lang="en-Z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Objective: To maximize the return on investment by choosing the right mix of programmes and projects aligned with high-level strategy.</a:t>
          </a:r>
          <a:endParaRPr lang="en-ZA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600" kern="1200" dirty="0"/>
            <a:t>Example: A Municipal portfolio of water, energy, roads</a:t>
          </a:r>
        </a:p>
      </dsp:txBody>
      <dsp:txXfrm>
        <a:off x="7693177" y="812193"/>
        <a:ext cx="3372683" cy="4611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0FC8D-9895-4018-B26B-2E60F142E477}">
      <dsp:nvSpPr>
        <dsp:cNvPr id="0" name=""/>
        <dsp:cNvSpPr/>
      </dsp:nvSpPr>
      <dsp:spPr>
        <a:xfrm>
          <a:off x="0" y="11070"/>
          <a:ext cx="3717829" cy="4091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b="1" kern="1200" dirty="0"/>
            <a:t>Contracts challenge # 1</a:t>
          </a:r>
        </a:p>
      </dsp:txBody>
      <dsp:txXfrm>
        <a:off x="0" y="11070"/>
        <a:ext cx="3717829" cy="409172"/>
      </dsp:txXfrm>
    </dsp:sp>
    <dsp:sp modelId="{E7E9F874-783E-4B47-9871-AA4763A5D7F4}">
      <dsp:nvSpPr>
        <dsp:cNvPr id="0" name=""/>
        <dsp:cNvSpPr/>
      </dsp:nvSpPr>
      <dsp:spPr>
        <a:xfrm>
          <a:off x="0" y="434881"/>
          <a:ext cx="3717829" cy="57096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ZA" sz="1600" b="1" kern="1200" dirty="0"/>
            <a:t>Rigid project lifecycle</a:t>
          </a:r>
        </a:p>
      </dsp:txBody>
      <dsp:txXfrm>
        <a:off x="0" y="434881"/>
        <a:ext cx="3717829" cy="570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0FC8D-9895-4018-B26B-2E60F142E477}">
      <dsp:nvSpPr>
        <dsp:cNvPr id="0" name=""/>
        <dsp:cNvSpPr/>
      </dsp:nvSpPr>
      <dsp:spPr>
        <a:xfrm>
          <a:off x="0" y="3951"/>
          <a:ext cx="3678428" cy="460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b="1" kern="1200" dirty="0"/>
            <a:t>Contracts challenge # 2</a:t>
          </a:r>
        </a:p>
      </dsp:txBody>
      <dsp:txXfrm>
        <a:off x="0" y="3951"/>
        <a:ext cx="3678428" cy="460800"/>
      </dsp:txXfrm>
    </dsp:sp>
    <dsp:sp modelId="{E7E9F874-783E-4B47-9871-AA4763A5D7F4}">
      <dsp:nvSpPr>
        <dsp:cNvPr id="0" name=""/>
        <dsp:cNvSpPr/>
      </dsp:nvSpPr>
      <dsp:spPr>
        <a:xfrm>
          <a:off x="0" y="466761"/>
          <a:ext cx="3678428" cy="7027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ZA" sz="1600" b="1" kern="1200" dirty="0"/>
            <a:t>Unrealistic budget windows</a:t>
          </a:r>
        </a:p>
      </dsp:txBody>
      <dsp:txXfrm>
        <a:off x="0" y="466761"/>
        <a:ext cx="3678428" cy="702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0FC8D-9895-4018-B26B-2E60F142E477}">
      <dsp:nvSpPr>
        <dsp:cNvPr id="0" name=""/>
        <dsp:cNvSpPr/>
      </dsp:nvSpPr>
      <dsp:spPr>
        <a:xfrm>
          <a:off x="0" y="3951"/>
          <a:ext cx="3678428" cy="460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b="1" kern="1200" dirty="0"/>
            <a:t>Contracts challenge # 3</a:t>
          </a:r>
        </a:p>
      </dsp:txBody>
      <dsp:txXfrm>
        <a:off x="0" y="3951"/>
        <a:ext cx="3678428" cy="460800"/>
      </dsp:txXfrm>
    </dsp:sp>
    <dsp:sp modelId="{E7E9F874-783E-4B47-9871-AA4763A5D7F4}">
      <dsp:nvSpPr>
        <dsp:cNvPr id="0" name=""/>
        <dsp:cNvSpPr/>
      </dsp:nvSpPr>
      <dsp:spPr>
        <a:xfrm>
          <a:off x="0" y="472721"/>
          <a:ext cx="3678428" cy="7027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ZA" sz="1600" b="1" kern="1200" dirty="0"/>
            <a:t>Sequencing</a:t>
          </a:r>
        </a:p>
      </dsp:txBody>
      <dsp:txXfrm>
        <a:off x="0" y="472721"/>
        <a:ext cx="3678428" cy="7027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70FC8D-9895-4018-B26B-2E60F142E477}">
      <dsp:nvSpPr>
        <dsp:cNvPr id="0" name=""/>
        <dsp:cNvSpPr/>
      </dsp:nvSpPr>
      <dsp:spPr>
        <a:xfrm>
          <a:off x="0" y="3951"/>
          <a:ext cx="3678428" cy="460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b="1" kern="1200" dirty="0"/>
            <a:t>Contracts challenge # 3</a:t>
          </a:r>
        </a:p>
      </dsp:txBody>
      <dsp:txXfrm>
        <a:off x="0" y="3951"/>
        <a:ext cx="3678428" cy="460800"/>
      </dsp:txXfrm>
    </dsp:sp>
    <dsp:sp modelId="{E7E9F874-783E-4B47-9871-AA4763A5D7F4}">
      <dsp:nvSpPr>
        <dsp:cNvPr id="0" name=""/>
        <dsp:cNvSpPr/>
      </dsp:nvSpPr>
      <dsp:spPr>
        <a:xfrm>
          <a:off x="0" y="472721"/>
          <a:ext cx="3678428" cy="70272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ZA" sz="1600" b="1" kern="1200" dirty="0"/>
            <a:t>Sequencing (contd.)</a:t>
          </a:r>
        </a:p>
      </dsp:txBody>
      <dsp:txXfrm>
        <a:off x="0" y="472721"/>
        <a:ext cx="3678428" cy="7027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2823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6B855-15C2-DBB0-6CF3-083C494FB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CAB688-BD63-E429-645C-A0E9A6C7C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E13A3-4C3D-7724-693B-85BAAA68D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1148B-5822-23CA-2509-93D2D4D5D4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79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CE450-11E0-7125-3566-7A96424C3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3F1F36-7579-3EC8-84DC-CAEC6C58A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72DEF-8658-0DF5-2D0C-DAD4D414E8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7DC01-5E69-AA94-7789-528B1AB196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225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6C668-0F4D-BD83-BB4C-6D8AEF72E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8814F3-4B6E-8673-114A-A38561A91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9B1A21-F076-6D0D-BDA9-4CF319F4B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D6904-0BF0-C7CF-E4A5-5C7F114A26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60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8CE4-3892-0746-7D7B-132C56714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243F9A-0BD8-2709-4932-A0DF93B7D3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5A2922-9825-8B73-8549-B77DB1E3F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SA Government News Agency (deputy Minister of Finance), 13  May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1B8B1-4FD7-8022-DEB8-A8FAE214E4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59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299F5-CE2B-D358-716D-419C719F5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C844AC-5D03-DB8E-494F-94D735CD1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D9CF3B-64A4-B635-573A-076C8CD36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5581E-1D85-DB09-B0A4-D33C667602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35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C6086-E081-2653-4C22-4691988A8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7474C0-1571-4ADF-8191-6D8901213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45399-DF40-ABA6-636F-D1E571B5E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83703-A149-3DB8-16EF-4C28D49F3A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40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C8937-C8E8-8BEF-8038-29A52235E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2FE5B-CAE3-2C1D-C917-24704D4897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792FA2-63A0-DD3A-D26C-BBA830EF1B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91828A-D0FB-9602-0F56-C61E23C09F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41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AE8CB-BD17-DE3F-5152-DC7B0FCE2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ABD0F-3FB0-49DF-8216-AAA12D400F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D7CF40-5A56-E297-C57D-ADE7FF51A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745FC4-39D0-6FD6-69D5-96867A49D3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263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E6FBE-67A3-3BF0-B637-BE8B43F31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C62016-C4D3-04B7-4387-B48026586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1BB28-DCE5-3459-6BCB-4F0E8DFAB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ACAA2-7E8E-B8D4-F397-8C438B8D13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41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4F79E-44C1-E878-B792-00AE7FBD8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A4D07A-EE44-0B21-690B-8C9F54814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D80532-75A9-EA11-3F8C-20F771A9EB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9B07D-90B8-DFFE-130C-3BBF7A735F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823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F3D74-B373-96B7-C984-ABCEBF369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992CC6-AF65-231C-EEC6-D473BF0921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93A3F-751A-1D6F-81C4-7F34D9059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C4EB-5C61-B188-BAA5-6B879F11EF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59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252B2-F110-093B-3E23-2B8EE8FFF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7E7570-2EED-8E8B-6EF4-2C6A7F927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48A007-CF3F-8C84-51AB-AAAB46B7B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84A0F-55F7-3870-9D6E-CB9620E446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66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5828C-BCA3-01C7-8C01-C435FF505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8AC9C-3333-E5FD-0F6C-00C4DDD26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5FAE02-9DC4-129E-F14D-F16F26CE6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81E4E-19C5-5BA7-C64F-0C8AC9EB87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25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CA589-0F0B-EF0C-3C87-2B1A65196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69DF74-6C59-4F9E-47BC-B4433CC58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FDB8B3-4DAF-ADDB-7359-EA530F5669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36F0B-2F19-CBDF-865F-C62CD70F02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47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2348E-F3E7-ECE1-E530-20F8739F6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D64E93-6DC5-EB8E-9AB8-7B897A424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A933BE-A912-882B-A81F-BEF152F75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595B9-8E44-F5F6-344C-991EFE5C78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864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1DED6-2BC4-87CF-C328-70866B65E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CABE2E-EC5C-3561-4948-D3CB9B430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4BBE8-29BE-682A-8BF4-FB76F8DF3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88021-D53D-58EB-76E8-5C51932F4B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323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63C80-E50C-E410-D2D9-013A7752C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6845D-9581-301C-61EE-81F164359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D4525C-1E0C-5B40-A2A3-276A30939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61D58-3876-ADDA-D730-EDB4FA2975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265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87170-BEBF-1573-950B-B9F3B0248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F38A14-CA30-8137-1018-13121E616A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7E80A7-A073-FB01-4D98-289642710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82BBB-7CB5-5587-5915-7B0ACF1EAA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163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EF388-EA4E-210A-844B-7196DCAF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EE84EC-D3F7-8746-EA31-A66A0B598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118265-2CA3-E551-2478-C80B6C8B57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6E19D-3C7E-BD89-F8D4-D4D3D04A47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83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6BED7-DC47-F32D-B070-BC3565DB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DF9FCD-D984-66F8-5DEF-F2BE97248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EDDAC-BAE1-42E9-1F20-95E01AEDA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92497-34F9-D20D-0C32-8E0F69D11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9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sv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png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0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98F08D-E2A6-42D2-FC2D-9599E9C14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126" y="0"/>
            <a:ext cx="78277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25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307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9131" y="438912"/>
            <a:ext cx="1496338" cy="6949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1874520"/>
            <a:ext cx="62179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Portfolio Management and the Framework Contract (FC4)</a:t>
            </a:r>
            <a:endParaRPr lang="en-US" sz="3100" dirty="0"/>
          </a:p>
        </p:txBody>
      </p:sp>
      <p:sp>
        <p:nvSpPr>
          <p:cNvPr id="4" name="Shape 1"/>
          <p:cNvSpPr/>
          <p:nvPr/>
        </p:nvSpPr>
        <p:spPr>
          <a:xfrm>
            <a:off x="658368" y="3182112"/>
            <a:ext cx="210312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5" name="Text 2"/>
          <p:cNvSpPr/>
          <p:nvPr/>
        </p:nvSpPr>
        <p:spPr>
          <a:xfrm>
            <a:off x="658368" y="3410711"/>
            <a:ext cx="6812280" cy="113384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Utilising the FC4, in conjunction with the rest of the NEC4 suit, to accelerate delivery of Portfolios.</a:t>
            </a:r>
          </a:p>
          <a:p>
            <a:pPr marL="0" indent="0">
              <a:buNone/>
            </a:pPr>
            <a:endParaRPr lang="en-US" sz="1600" dirty="0">
              <a:solidFill>
                <a:srgbClr val="FFFFFF"/>
              </a:solidFill>
              <a:latin typeface="Century Gothic" pitchFamily="34" charset="0"/>
              <a:ea typeface="Century Gothic" pitchFamily="34" charset="-122"/>
              <a:cs typeface="Century Gothic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58368" y="5157216"/>
            <a:ext cx="6217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Prepared by ECS Associates | 5 October 2026</a:t>
            </a:r>
          </a:p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entury Gothic" pitchFamily="34" charset="0"/>
              </a:rPr>
              <a:t>Arthur De Swardt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58368" y="477316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ICE-SA Jam Session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7633546" y="-1"/>
            <a:ext cx="4558453" cy="6858000"/>
          </a:xfrm>
          <a:prstGeom prst="rect">
            <a:avLst/>
          </a:prstGeom>
          <a:solidFill>
            <a:schemeClr val="bg1"/>
          </a:solidFill>
          <a:ln w="12700">
            <a:solidFill>
              <a:srgbClr val="8F0A2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>
              <a:solidFill>
                <a:srgbClr val="C00000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8051800" y="778933"/>
            <a:ext cx="3789680" cy="389466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Do the right things,</a:t>
            </a:r>
          </a:p>
          <a:p>
            <a:pPr marL="0" indent="0">
              <a:buNone/>
            </a:pPr>
            <a:endParaRPr lang="en-US" sz="2000" b="1" dirty="0">
              <a:solidFill>
                <a:srgbClr val="C00000"/>
              </a:solidFill>
              <a:latin typeface="Century Gothic" pitchFamily="34" charset="0"/>
              <a:ea typeface="Century Gothic" pitchFamily="34" charset="-122"/>
              <a:cs typeface="Century Gothic" pitchFamily="34" charset="-12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C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not only doing things right.</a:t>
            </a:r>
          </a:p>
          <a:p>
            <a:pPr marL="0" indent="0">
              <a:buNone/>
            </a:pPr>
            <a:endParaRPr lang="en-US" sz="2000" b="1" dirty="0">
              <a:solidFill>
                <a:srgbClr val="C00000"/>
              </a:solidFill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ow of wind turbines">
            <a:extLst>
              <a:ext uri="{FF2B5EF4-FFF2-40B4-BE49-F238E27FC236}">
                <a16:creationId xmlns:a16="http://schemas.microsoft.com/office/drawing/2014/main" id="{653ED378-258C-01AA-F6C7-91012186E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5" r="22553"/>
          <a:stretch>
            <a:fillRect/>
          </a:stretch>
        </p:blipFill>
        <p:spPr>
          <a:xfrm>
            <a:off x="7551759" y="0"/>
            <a:ext cx="4640241" cy="6858000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Purpose of today’s session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BASIS OF THIS JAM SESSION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16" name="Text 13"/>
          <p:cNvSpPr/>
          <p:nvPr/>
        </p:nvSpPr>
        <p:spPr>
          <a:xfrm>
            <a:off x="420622" y="988736"/>
            <a:ext cx="6472769" cy="925271"/>
          </a:xfrm>
          <a:prstGeom prst="rect">
            <a:avLst/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can we maximise the NEC4 suite of contracts, especially the Framework Contract (FC4), to optimise the delivery of a portfolio of capital projects </a:t>
            </a:r>
            <a:endParaRPr lang="en-US" sz="1600" dirty="0"/>
          </a:p>
        </p:txBody>
      </p:sp>
      <p:sp>
        <p:nvSpPr>
          <p:cNvPr id="22" name="Freeform 28">
            <a:extLst>
              <a:ext uri="{FF2B5EF4-FFF2-40B4-BE49-F238E27FC236}">
                <a16:creationId xmlns:a16="http://schemas.microsoft.com/office/drawing/2014/main" id="{D8D910EA-7F33-D404-0A47-5C9F0CB113E1}"/>
              </a:ext>
            </a:extLst>
          </p:cNvPr>
          <p:cNvSpPr>
            <a:spLocks noChangeAspect="1"/>
          </p:cNvSpPr>
          <p:nvPr/>
        </p:nvSpPr>
        <p:spPr bwMode="auto">
          <a:xfrm>
            <a:off x="716669" y="4661443"/>
            <a:ext cx="1266660" cy="10800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3"/>
              </a:cxn>
              <a:cxn ang="0">
                <a:pos x="181" y="626"/>
              </a:cxn>
              <a:cxn ang="0">
                <a:pos x="545" y="626"/>
              </a:cxn>
              <a:cxn ang="0">
                <a:pos x="726" y="313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6">
                <a:moveTo>
                  <a:pt x="545" y="0"/>
                </a:moveTo>
                <a:lnTo>
                  <a:pt x="181" y="0"/>
                </a:lnTo>
                <a:lnTo>
                  <a:pt x="0" y="313"/>
                </a:lnTo>
                <a:lnTo>
                  <a:pt x="181" y="626"/>
                </a:lnTo>
                <a:lnTo>
                  <a:pt x="545" y="626"/>
                </a:lnTo>
                <a:lnTo>
                  <a:pt x="726" y="313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4" name="Freeform 30">
            <a:extLst>
              <a:ext uri="{FF2B5EF4-FFF2-40B4-BE49-F238E27FC236}">
                <a16:creationId xmlns:a16="http://schemas.microsoft.com/office/drawing/2014/main" id="{64F74864-7BC3-A6DC-0488-6F58A3493F71}"/>
              </a:ext>
            </a:extLst>
          </p:cNvPr>
          <p:cNvSpPr>
            <a:spLocks noChangeAspect="1"/>
          </p:cNvSpPr>
          <p:nvPr/>
        </p:nvSpPr>
        <p:spPr bwMode="auto">
          <a:xfrm>
            <a:off x="716669" y="3406459"/>
            <a:ext cx="1264770" cy="10800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2" y="0"/>
              </a:cxn>
              <a:cxn ang="0">
                <a:pos x="0" y="313"/>
              </a:cxn>
              <a:cxn ang="0">
                <a:pos x="182" y="628"/>
              </a:cxn>
              <a:cxn ang="0">
                <a:pos x="545" y="628"/>
              </a:cxn>
              <a:cxn ang="0">
                <a:pos x="727" y="313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7" h="628">
                <a:moveTo>
                  <a:pt x="545" y="0"/>
                </a:moveTo>
                <a:lnTo>
                  <a:pt x="182" y="0"/>
                </a:lnTo>
                <a:lnTo>
                  <a:pt x="0" y="313"/>
                </a:lnTo>
                <a:lnTo>
                  <a:pt x="182" y="628"/>
                </a:lnTo>
                <a:lnTo>
                  <a:pt x="545" y="628"/>
                </a:lnTo>
                <a:lnTo>
                  <a:pt x="727" y="313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35BDB269-D6BE-712C-00A8-CF0FC94F9837}"/>
              </a:ext>
            </a:extLst>
          </p:cNvPr>
          <p:cNvSpPr>
            <a:spLocks noChangeAspect="1"/>
          </p:cNvSpPr>
          <p:nvPr/>
        </p:nvSpPr>
        <p:spPr bwMode="auto">
          <a:xfrm>
            <a:off x="716669" y="2170317"/>
            <a:ext cx="1266660" cy="10800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4" name="Text Box 18">
            <a:extLst>
              <a:ext uri="{FF2B5EF4-FFF2-40B4-BE49-F238E27FC236}">
                <a16:creationId xmlns:a16="http://schemas.microsoft.com/office/drawing/2014/main" id="{A89CAFCD-C833-5F1C-C320-0DF6F5E24E9F}"/>
              </a:ext>
            </a:extLst>
          </p:cNvPr>
          <p:cNvSpPr txBox="1">
            <a:spLocks noChangeArrowheads="1"/>
          </p:cNvSpPr>
          <p:nvPr/>
        </p:nvSpPr>
        <p:spPr bwMode="blackWhite">
          <a:xfrm>
            <a:off x="6307956" y="3371971"/>
            <a:ext cx="1710000" cy="169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1100" b="1" dirty="0">
                <a:solidFill>
                  <a:schemeClr val="bg1"/>
                </a:solidFill>
                <a:latin typeface="+mj-lt"/>
              </a:rPr>
              <a:t>Section title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14C7AC4F-354D-BAC8-19D5-352A9CD7D1F7}"/>
              </a:ext>
            </a:extLst>
          </p:cNvPr>
          <p:cNvSpPr/>
          <p:nvPr/>
        </p:nvSpPr>
        <p:spPr>
          <a:xfrm>
            <a:off x="1737148" y="2160897"/>
            <a:ext cx="5156243" cy="1079999"/>
          </a:xfrm>
          <a:prstGeom prst="chevron">
            <a:avLst>
              <a:gd name="adj" fmla="val 3003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dirty="0">
                <a:solidFill>
                  <a:schemeClr val="tx1"/>
                </a:solidFill>
              </a:rPr>
              <a:t>What is Portfolio Management and what are its contracts challenges</a:t>
            </a: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D5B38FD5-9FCE-8747-36A4-D9B6F1E6CF7C}"/>
              </a:ext>
            </a:extLst>
          </p:cNvPr>
          <p:cNvSpPr/>
          <p:nvPr/>
        </p:nvSpPr>
        <p:spPr>
          <a:xfrm>
            <a:off x="1737147" y="3393152"/>
            <a:ext cx="5156243" cy="1079999"/>
          </a:xfrm>
          <a:prstGeom prst="chevron">
            <a:avLst>
              <a:gd name="adj" fmla="val 3003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dirty="0">
                <a:solidFill>
                  <a:schemeClr val="tx1"/>
                </a:solidFill>
              </a:rPr>
              <a:t>How the NEC4 suite supports portfolio delivery</a:t>
            </a:r>
          </a:p>
        </p:txBody>
      </p:sp>
      <p:sp>
        <p:nvSpPr>
          <p:cNvPr id="52" name="Arrow: Chevron 51">
            <a:extLst>
              <a:ext uri="{FF2B5EF4-FFF2-40B4-BE49-F238E27FC236}">
                <a16:creationId xmlns:a16="http://schemas.microsoft.com/office/drawing/2014/main" id="{F684DC4E-AFEC-2F90-995C-909F29120AB7}"/>
              </a:ext>
            </a:extLst>
          </p:cNvPr>
          <p:cNvSpPr/>
          <p:nvPr/>
        </p:nvSpPr>
        <p:spPr>
          <a:xfrm>
            <a:off x="1737148" y="4661444"/>
            <a:ext cx="5156241" cy="1079999"/>
          </a:xfrm>
          <a:prstGeom prst="chevron">
            <a:avLst>
              <a:gd name="adj" fmla="val 30032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dirty="0">
                <a:solidFill>
                  <a:schemeClr val="tx1"/>
                </a:solidFill>
              </a:rPr>
              <a:t>Real world example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8F4833-B0EC-01B9-982D-1C5A6FCA7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9A313D4-60D8-73B4-2A35-90B719D8066F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6C57A8A-1698-6E3A-00B7-B98D9552E199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959FF1CD-9081-0FE0-32A1-D5290FD5F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BD96605E-9AF9-CBFC-B2F9-1F6DDBA41815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12DE131-5B9E-CE01-12AF-84A78A2364F1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06502B5D-D99C-0EDD-A8B9-BF26EB22BAE0}"/>
              </a:ext>
            </a:extLst>
          </p:cNvPr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Section 1</a:t>
            </a:r>
            <a:endParaRPr lang="en-US" sz="6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92AC5580-2C6B-EA8B-2DFF-EDD1E1116B00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F21F8FF9-B12A-3345-B09C-A75732C8B2D9}"/>
              </a:ext>
            </a:extLst>
          </p:cNvPr>
          <p:cNvSpPr>
            <a:spLocks noChangeAspect="1"/>
          </p:cNvSpPr>
          <p:nvPr/>
        </p:nvSpPr>
        <p:spPr bwMode="auto">
          <a:xfrm>
            <a:off x="420624" y="1406525"/>
            <a:ext cx="1266660" cy="10800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4A7D12-0BF4-A994-99E6-A8B878C41D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25" r="29045"/>
          <a:stretch/>
        </p:blipFill>
        <p:spPr>
          <a:xfrm>
            <a:off x="5790490" y="0"/>
            <a:ext cx="6432699" cy="6858000"/>
          </a:xfrm>
          <a:prstGeom prst="rect">
            <a:avLst/>
          </a:prstGeom>
        </p:spPr>
      </p:pic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C86EFC81-DE49-FEA0-8157-8E0ADC8FF7EA}"/>
              </a:ext>
            </a:extLst>
          </p:cNvPr>
          <p:cNvSpPr/>
          <p:nvPr/>
        </p:nvSpPr>
        <p:spPr>
          <a:xfrm>
            <a:off x="1441103" y="1397105"/>
            <a:ext cx="5817215" cy="1079999"/>
          </a:xfrm>
          <a:prstGeom prst="chevron">
            <a:avLst>
              <a:gd name="adj" fmla="val 30032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2000" b="1" dirty="0">
                <a:solidFill>
                  <a:schemeClr val="tx1"/>
                </a:solidFill>
              </a:rPr>
              <a:t>What is Portfolio Management and what are its contracts challenges</a:t>
            </a:r>
          </a:p>
        </p:txBody>
      </p:sp>
    </p:spTree>
    <p:extLst>
      <p:ext uri="{BB962C8B-B14F-4D97-AF65-F5344CB8AC3E}">
        <p14:creationId xmlns:p14="http://schemas.microsoft.com/office/powerpoint/2010/main" val="118813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5524C0-7005-6E1B-2602-1D0CE9087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AB3E70F-8FA9-D18D-A7D4-F6A22B1112AD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41EE56D-26ED-28B6-1FBB-3EEA93DF1764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C93F0E92-543F-1858-23A5-1D1EF49A5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9BEF97A4-24D8-0A97-5398-4336C0DB83C1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6277257-E515-8964-90AB-DCC561EBA16F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27058B86-A98C-B938-91F8-ADC8E94B66C5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8C511AED-2117-EBC6-8452-0C71B84DDCC5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410A790C-5EDC-E29B-3DF1-4A703E61071E}"/>
              </a:ext>
            </a:extLst>
          </p:cNvPr>
          <p:cNvSpPr/>
          <p:nvPr/>
        </p:nvSpPr>
        <p:spPr>
          <a:xfrm>
            <a:off x="868680" y="206721"/>
            <a:ext cx="10831068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921BC5-B80A-7BBE-E151-987B99506E65}"/>
              </a:ext>
            </a:extLst>
          </p:cNvPr>
          <p:cNvSpPr/>
          <p:nvPr/>
        </p:nvSpPr>
        <p:spPr>
          <a:xfrm>
            <a:off x="6671746" y="898039"/>
            <a:ext cx="4925906" cy="15665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A Portfolio is a collection of Projects, Programmes, Portfolios and other Enterprise activities that are managed together to deliver strategic </a:t>
            </a:r>
            <a:r>
              <a:rPr lang="en-US" b="1" i="1" dirty="0">
                <a:latin typeface="Century Gothic" panose="020B0502020202020204" pitchFamily="34" charset="0"/>
              </a:rPr>
              <a:t>Enterprise Benefits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64D0EC-0D81-D246-DD14-97256FE482DD}"/>
              </a:ext>
            </a:extLst>
          </p:cNvPr>
          <p:cNvSpPr/>
          <p:nvPr/>
        </p:nvSpPr>
        <p:spPr>
          <a:xfrm>
            <a:off x="9845040" y="2464566"/>
            <a:ext cx="1752611" cy="359079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A Portfolio of Infrastructure capital projects is normally managed in a Portfolio Management Office (PfMO).</a:t>
            </a:r>
          </a:p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The PfMO normally reports to the Executive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1EDC26E-3894-2E81-55EC-A4A7A634C255}"/>
              </a:ext>
            </a:extLst>
          </p:cNvPr>
          <p:cNvSpPr/>
          <p:nvPr/>
        </p:nvSpPr>
        <p:spPr>
          <a:xfrm>
            <a:off x="6683201" y="2464567"/>
            <a:ext cx="3161838" cy="35907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A Portfolio defines: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The capital project activities that, combined, will deliver the </a:t>
            </a: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organizational</a:t>
            </a: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goals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Early scope and benefits of all projects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Which projects should go ahead, when and where,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How much budget should be allocated to each project</a:t>
            </a:r>
          </a:p>
        </p:txBody>
      </p:sp>
      <p:pic>
        <p:nvPicPr>
          <p:cNvPr id="19" name="Picture 18" descr="Engineers on site discussing">
            <a:extLst>
              <a:ext uri="{FF2B5EF4-FFF2-40B4-BE49-F238E27FC236}">
                <a16:creationId xmlns:a16="http://schemas.microsoft.com/office/drawing/2014/main" id="{E1D366D7-6FC0-0126-4CAC-9063E3FA0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11256"/>
            <a:ext cx="6671745" cy="4446744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AD28301-14E3-378C-72D1-43B69E543B22}"/>
              </a:ext>
            </a:extLst>
          </p:cNvPr>
          <p:cNvSpPr txBox="1">
            <a:spLocks/>
          </p:cNvSpPr>
          <p:nvPr/>
        </p:nvSpPr>
        <p:spPr>
          <a:xfrm>
            <a:off x="320040" y="874383"/>
            <a:ext cx="4534337" cy="10668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Segoe UI" panose="020B0502040204020203" pitchFamily="34" charset="0"/>
              <a:buChar char="​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30396" indent="-226796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Wingdings" panose="05000000000000000000" pitchFamily="2" charset="2"/>
              <a:buChar char="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2793" indent="-215997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10000"/>
              <a:buFont typeface="Arial" panose="020B0604020202020204" pitchFamily="34" charset="0"/>
              <a:buChar char="‒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7590" indent="-15119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7187" indent="-14759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̶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6pPr>
            <a:lvl7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7pPr>
            <a:lvl8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8pPr>
            <a:lvl9pPr marL="1085850" indent="-1714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buFont typeface="Segoe UI" panose="020B0502040204020203" pitchFamily="34" charset="0"/>
              <a:buNone/>
            </a:pPr>
            <a:r>
              <a:rPr lang="en-US" sz="1800" dirty="0">
                <a:latin typeface="Century Gothic"/>
              </a:rPr>
              <a:t>Are we doing </a:t>
            </a:r>
            <a:r>
              <a:rPr lang="en-US" sz="2400" b="1" i="1" dirty="0">
                <a:latin typeface="Century Gothic"/>
              </a:rPr>
              <a:t>the right things</a:t>
            </a:r>
            <a:r>
              <a:rPr lang="en-US" sz="2400" dirty="0">
                <a:latin typeface="Century Gothic"/>
              </a:rPr>
              <a:t>, </a:t>
            </a:r>
          </a:p>
          <a:p>
            <a:pPr algn="ctr">
              <a:buFont typeface="Segoe UI" panose="020B0502040204020203" pitchFamily="34" charset="0"/>
              <a:buNone/>
            </a:pPr>
            <a:r>
              <a:rPr lang="en-US" sz="1800" dirty="0">
                <a:latin typeface="Century Gothic"/>
              </a:rPr>
              <a:t>as well as doing things right ?</a:t>
            </a:r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25A8AF14-038B-AAB2-7083-8B13D9A3BECC}"/>
              </a:ext>
            </a:extLst>
          </p:cNvPr>
          <p:cNvSpPr/>
          <p:nvPr/>
        </p:nvSpPr>
        <p:spPr>
          <a:xfrm>
            <a:off x="6671745" y="6055361"/>
            <a:ext cx="4925907" cy="363728"/>
          </a:xfrm>
          <a:prstGeom prst="rect">
            <a:avLst/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right project at the right time with the right contract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61627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C4BC4-D0DB-11B1-5354-996FCE289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E0FE801-2E9C-E0E4-9346-FCFCC28D188F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652B28A-7802-DF1F-6E19-1609E8C0B657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BFAB8354-49AE-D081-85BF-44AA2973E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A8EA92C5-F536-7050-3BE1-E036F5939989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D6E1A67-9A8D-2327-85F6-3A1777F9BF82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08B61025-D31A-BECE-5FF3-552B2B1E6949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28F8C2A5-9D43-225E-0D13-9F8542D134DD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9184A19F-614D-E9FA-9F6F-1518AFBFFD48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1553D2-9BAC-454B-4182-0DE282AF22F1}"/>
              </a:ext>
            </a:extLst>
          </p:cNvPr>
          <p:cNvSpPr/>
          <p:nvPr/>
        </p:nvSpPr>
        <p:spPr>
          <a:xfrm>
            <a:off x="792310" y="965154"/>
            <a:ext cx="6035209" cy="156652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entury Gothic" panose="020B0502020202020204" pitchFamily="34" charset="0"/>
              </a:rPr>
              <a:t>What do Portfolio Managers worry about?</a:t>
            </a:r>
            <a:endParaRPr lang="en-US" b="1" i="1" dirty="0">
              <a:latin typeface="Century Gothic" panose="020B0502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7E17784-0883-4C1B-7B1B-AF4FA9106C8E}"/>
              </a:ext>
            </a:extLst>
          </p:cNvPr>
          <p:cNvSpPr/>
          <p:nvPr/>
        </p:nvSpPr>
        <p:spPr>
          <a:xfrm>
            <a:off x="792310" y="2548941"/>
            <a:ext cx="6035209" cy="359079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Are our projects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continually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aligned with the company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If not, what are we going to do about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Long term planning (5, 10, 15 years MTEFx3)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Is the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pipeline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of projects maximised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Do our service providers (Contractors, PSP’s) have enough capacity for our pipeline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Can the market service our pipeline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Project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BENEFITS,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not necessarily only deliverables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Project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MILESTONES,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panose="020B0502020202020204" pitchFamily="34" charset="0"/>
              </a:rPr>
              <a:t> not necessarily activities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47FB3D-2FCE-BAD1-09AA-1A4FD1EB5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572" y="699055"/>
            <a:ext cx="3907406" cy="615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6F855D-4F13-4911-8924-CCE56F7A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5A4B879-E01C-1E82-96B3-6E01C8AA06CD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776FE46-7912-7BFD-4A4B-D0A462BA2D71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6A384EC4-8ED9-74D9-1B07-518ACC39A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2FD4515F-914D-FF3E-FECE-E772CB8B492F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4DB2CDC-8876-4193-C251-96357F229583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680892B-D16E-D395-09B9-5401687CE7D6}"/>
              </a:ext>
            </a:extLst>
          </p:cNvPr>
          <p:cNvSpPr/>
          <p:nvPr/>
        </p:nvSpPr>
        <p:spPr>
          <a:xfrm>
            <a:off x="1371600" y="822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Portfolios are large: SA Infrastructure Budget 2026 to 2030</a:t>
            </a:r>
            <a:endParaRPr lang="en-US" sz="21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12067B3E-83B8-D442-FBEC-8168E890082A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F63ADE-25A7-C80A-E89B-B8D4696AEC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666"/>
          <a:stretch>
            <a:fillRect/>
          </a:stretch>
        </p:blipFill>
        <p:spPr>
          <a:xfrm>
            <a:off x="118872" y="457200"/>
            <a:ext cx="11817628" cy="64008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C5FC86C-DF55-C313-9D9B-027F197FFC76}"/>
              </a:ext>
            </a:extLst>
          </p:cNvPr>
          <p:cNvSpPr/>
          <p:nvPr/>
        </p:nvSpPr>
        <p:spPr>
          <a:xfrm>
            <a:off x="3138458" y="3735588"/>
            <a:ext cx="1642378" cy="8858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7D04A15-270F-E024-19B2-A8FAF9771B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6297" y="1638086"/>
            <a:ext cx="1035103" cy="514376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1BB4E02-6C3E-24E5-EF8C-0E248E8F1A4D}"/>
              </a:ext>
            </a:extLst>
          </p:cNvPr>
          <p:cNvSpPr/>
          <p:nvPr/>
        </p:nvSpPr>
        <p:spPr>
          <a:xfrm>
            <a:off x="6377384" y="3175867"/>
            <a:ext cx="5278492" cy="3003548"/>
          </a:xfrm>
          <a:prstGeom prst="roundRect">
            <a:avLst>
              <a:gd name="adj" fmla="val 10324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EA33E012-1C39-847B-E376-F58F5711FE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0101203"/>
              </p:ext>
            </p:extLst>
          </p:nvPr>
        </p:nvGraphicFramePr>
        <p:xfrm>
          <a:off x="8077200" y="3333348"/>
          <a:ext cx="4504528" cy="2776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9CE51F8D-0A09-98BD-07FB-F354C46848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9378623"/>
              </p:ext>
            </p:extLst>
          </p:nvPr>
        </p:nvGraphicFramePr>
        <p:xfrm>
          <a:off x="6242598" y="3429000"/>
          <a:ext cx="3210896" cy="2662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2" name="Arrow: Right 21">
            <a:extLst>
              <a:ext uri="{FF2B5EF4-FFF2-40B4-BE49-F238E27FC236}">
                <a16:creationId xmlns:a16="http://schemas.microsoft.com/office/drawing/2014/main" id="{6969FDA8-F2EF-23BA-4D14-F5162F2AE6DD}"/>
              </a:ext>
            </a:extLst>
          </p:cNvPr>
          <p:cNvSpPr/>
          <p:nvPr/>
        </p:nvSpPr>
        <p:spPr>
          <a:xfrm>
            <a:off x="8679180" y="4538193"/>
            <a:ext cx="678504" cy="47548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83F10A-9193-C4A3-121B-5F0638F5893E}"/>
              </a:ext>
            </a:extLst>
          </p:cNvPr>
          <p:cNvSpPr txBox="1"/>
          <p:nvPr/>
        </p:nvSpPr>
        <p:spPr>
          <a:xfrm>
            <a:off x="9369876" y="1710608"/>
            <a:ext cx="746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dirty="0"/>
              <a:t>Key: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A54EC365-1A0A-27E2-8B50-6274193267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339607"/>
              </p:ext>
            </p:extLst>
          </p:nvPr>
        </p:nvGraphicFramePr>
        <p:xfrm>
          <a:off x="4192805" y="4676869"/>
          <a:ext cx="2023289" cy="148336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991108">
                  <a:extLst>
                    <a:ext uri="{9D8B030D-6E8A-4147-A177-3AD203B41FA5}">
                      <a16:colId xmlns:a16="http://schemas.microsoft.com/office/drawing/2014/main" val="2596293202"/>
                    </a:ext>
                  </a:extLst>
                </a:gridCol>
                <a:gridCol w="1032181">
                  <a:extLst>
                    <a:ext uri="{9D8B030D-6E8A-4147-A177-3AD203B41FA5}">
                      <a16:colId xmlns:a16="http://schemas.microsoft.com/office/drawing/2014/main" val="220240076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ZA" sz="1400" dirty="0"/>
                        <a:t>Total Infra Budget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3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sz="1400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/>
                        <a:t>R   700 bn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91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sz="1400" dirty="0"/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/>
                        <a:t>R   801bn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9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A" sz="1400" dirty="0" err="1"/>
                        <a:t>Accum</a:t>
                      </a:r>
                      <a:r>
                        <a:rPr lang="en-ZA" sz="14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A" sz="1400" dirty="0"/>
                        <a:t>R3,745 bn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72156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C9B6524C-2ECA-C253-B067-256B1E070BAF}"/>
              </a:ext>
            </a:extLst>
          </p:cNvPr>
          <p:cNvSpPr txBox="1"/>
          <p:nvPr/>
        </p:nvSpPr>
        <p:spPr>
          <a:xfrm>
            <a:off x="7785100" y="2971959"/>
            <a:ext cx="2157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dirty="0"/>
              <a:t>Public vs Private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4910F70-F91E-9719-1A0F-553DF5E958BA}"/>
              </a:ext>
            </a:extLst>
          </p:cNvPr>
          <p:cNvSpPr txBox="1"/>
          <p:nvPr/>
        </p:nvSpPr>
        <p:spPr>
          <a:xfrm>
            <a:off x="108839" y="6613138"/>
            <a:ext cx="403367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/>
              <a:t>Source: SA Government News Agency (deputy Minister of Finance)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E2C36A5-85BA-1D7F-BE4F-6FD1700C4B1D}"/>
              </a:ext>
            </a:extLst>
          </p:cNvPr>
          <p:cNvSpPr/>
          <p:nvPr/>
        </p:nvSpPr>
        <p:spPr>
          <a:xfrm>
            <a:off x="8584690" y="839446"/>
            <a:ext cx="2551224" cy="6223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C14F77E-7142-0004-C7F9-55C47CF18F52}"/>
              </a:ext>
            </a:extLst>
          </p:cNvPr>
          <p:cNvSpPr txBox="1"/>
          <p:nvPr/>
        </p:nvSpPr>
        <p:spPr>
          <a:xfrm>
            <a:off x="9793232" y="644908"/>
            <a:ext cx="7461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ZA" dirty="0"/>
              <a:t>21%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8B2F1F7-EF2E-50B0-1C19-917E1BF59ACC}"/>
              </a:ext>
            </a:extLst>
          </p:cNvPr>
          <p:cNvSpPr txBox="1"/>
          <p:nvPr/>
        </p:nvSpPr>
        <p:spPr>
          <a:xfrm>
            <a:off x="4061211" y="3721558"/>
            <a:ext cx="74612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ZA" dirty="0"/>
              <a:t>29%</a:t>
            </a:r>
          </a:p>
        </p:txBody>
      </p:sp>
    </p:spTree>
    <p:extLst>
      <p:ext uri="{BB962C8B-B14F-4D97-AF65-F5344CB8AC3E}">
        <p14:creationId xmlns:p14="http://schemas.microsoft.com/office/powerpoint/2010/main" val="3561627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25F8C0-3B46-5B69-5013-310D8E689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BABE5D1-FF95-7F6E-56E9-83F13F0404C3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4232A2F-5987-C582-2CDE-8FBED036547B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C622C8F6-F447-D084-BAE5-D89CD0035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E2BB08D1-8FC2-CDC2-3E4A-492B85F774C3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A8A0161-B2B0-F779-0D58-59B2D1976637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99B29E4A-798D-1012-8AFB-169B8F2C97CA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0FB633C1-9D08-BDCF-03F8-AE2FAFA2C828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49F26803-3289-9393-1790-CCB745F79628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2F6EDE-0589-37CA-B009-8E87EC7BC294}"/>
              </a:ext>
            </a:extLst>
          </p:cNvPr>
          <p:cNvSpPr/>
          <p:nvPr/>
        </p:nvSpPr>
        <p:spPr>
          <a:xfrm>
            <a:off x="785292" y="1118820"/>
            <a:ext cx="4047502" cy="920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A40000"/>
                </a:solidFill>
                <a:latin typeface="Century Gothic" panose="020B0502020202020204" pitchFamily="34" charset="0"/>
              </a:rPr>
              <a:t>How Portfolios, Programmes and Projects fit together</a:t>
            </a:r>
          </a:p>
        </p:txBody>
      </p:sp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E312A3AD-3334-E401-AE73-C230FC7C2DA3}"/>
              </a:ext>
            </a:extLst>
          </p:cNvPr>
          <p:cNvSpPr/>
          <p:nvPr/>
        </p:nvSpPr>
        <p:spPr>
          <a:xfrm>
            <a:off x="5596543" y="1518646"/>
            <a:ext cx="1451611" cy="733778"/>
          </a:xfrm>
          <a:prstGeom prst="roundRect">
            <a:avLst/>
          </a:prstGeom>
          <a:solidFill>
            <a:srgbClr val="B22600">
              <a:lumMod val="75000"/>
            </a:srgbClr>
          </a:solidFill>
          <a:ln w="12700" cap="flat" cmpd="sng" algn="ctr">
            <a:solidFill>
              <a:srgbClr val="E84C2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Portfolio 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25E662B0-A283-C60E-4184-5FC4CDF0D615}"/>
              </a:ext>
            </a:extLst>
          </p:cNvPr>
          <p:cNvSpPr/>
          <p:nvPr/>
        </p:nvSpPr>
        <p:spPr>
          <a:xfrm>
            <a:off x="6978493" y="2624355"/>
            <a:ext cx="1451611" cy="733778"/>
          </a:xfrm>
          <a:prstGeom prst="roundRect">
            <a:avLst/>
          </a:prstGeom>
          <a:solidFill>
            <a:srgbClr val="B22600">
              <a:lumMod val="75000"/>
            </a:srgbClr>
          </a:solidFill>
          <a:ln w="12700" cap="flat" cmpd="sng" algn="ctr">
            <a:solidFill>
              <a:srgbClr val="E84C2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Sub Portfolio </a:t>
            </a: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3EE8E319-A31B-1A3D-BF85-FD1A05F79DD9}"/>
              </a:ext>
            </a:extLst>
          </p:cNvPr>
          <p:cNvSpPr/>
          <p:nvPr/>
        </p:nvSpPr>
        <p:spPr>
          <a:xfrm>
            <a:off x="2010945" y="2658564"/>
            <a:ext cx="1451611" cy="733778"/>
          </a:xfrm>
          <a:prstGeom prst="roundRect">
            <a:avLst/>
          </a:prstGeom>
          <a:solidFill>
            <a:srgbClr val="FF8427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Projects</a:t>
            </a:r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E182231D-B56D-EF53-C694-ACF0C6A67DF2}"/>
              </a:ext>
            </a:extLst>
          </p:cNvPr>
          <p:cNvSpPr/>
          <p:nvPr/>
        </p:nvSpPr>
        <p:spPr>
          <a:xfrm>
            <a:off x="4823701" y="2658564"/>
            <a:ext cx="1451611" cy="733778"/>
          </a:xfrm>
          <a:prstGeom prst="roundRect">
            <a:avLst/>
          </a:prstGeom>
          <a:solidFill>
            <a:srgbClr val="CC9900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Programs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8113F6CD-9E69-06F4-D2E3-2EC47C2F6E63}"/>
              </a:ext>
            </a:extLst>
          </p:cNvPr>
          <p:cNvSpPr/>
          <p:nvPr/>
        </p:nvSpPr>
        <p:spPr>
          <a:xfrm>
            <a:off x="4991837" y="5114340"/>
            <a:ext cx="1451611" cy="733778"/>
          </a:xfrm>
          <a:prstGeom prst="roundRect">
            <a:avLst/>
          </a:prstGeom>
          <a:solidFill>
            <a:srgbClr val="FF8427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Projects</a:t>
            </a:r>
          </a:p>
        </p:txBody>
      </p:sp>
      <p:sp>
        <p:nvSpPr>
          <p:cNvPr id="15" name="Rounded Rectangle 10">
            <a:extLst>
              <a:ext uri="{FF2B5EF4-FFF2-40B4-BE49-F238E27FC236}">
                <a16:creationId xmlns:a16="http://schemas.microsoft.com/office/drawing/2014/main" id="{E5F60888-33C3-0F58-6FB6-A6AE3A3D0C01}"/>
              </a:ext>
            </a:extLst>
          </p:cNvPr>
          <p:cNvSpPr/>
          <p:nvPr/>
        </p:nvSpPr>
        <p:spPr>
          <a:xfrm>
            <a:off x="2508890" y="5114340"/>
            <a:ext cx="1451611" cy="733778"/>
          </a:xfrm>
          <a:prstGeom prst="roundRect">
            <a:avLst/>
          </a:prstGeom>
          <a:solidFill>
            <a:srgbClr val="FF8427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Projects</a:t>
            </a:r>
          </a:p>
        </p:txBody>
      </p:sp>
      <p:sp>
        <p:nvSpPr>
          <p:cNvPr id="16" name="Rounded Rectangle 12">
            <a:extLst>
              <a:ext uri="{FF2B5EF4-FFF2-40B4-BE49-F238E27FC236}">
                <a16:creationId xmlns:a16="http://schemas.microsoft.com/office/drawing/2014/main" id="{4CD32A90-027B-606A-9ABD-03CB262305D1}"/>
              </a:ext>
            </a:extLst>
          </p:cNvPr>
          <p:cNvSpPr/>
          <p:nvPr/>
        </p:nvSpPr>
        <p:spPr>
          <a:xfrm>
            <a:off x="6030436" y="3861595"/>
            <a:ext cx="1451611" cy="733778"/>
          </a:xfrm>
          <a:prstGeom prst="roundRect">
            <a:avLst/>
          </a:prstGeom>
          <a:solidFill>
            <a:srgbClr val="FF8427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Projects</a:t>
            </a:r>
          </a:p>
        </p:txBody>
      </p:sp>
      <p:sp>
        <p:nvSpPr>
          <p:cNvPr id="18" name="Rounded Rectangle 14">
            <a:extLst>
              <a:ext uri="{FF2B5EF4-FFF2-40B4-BE49-F238E27FC236}">
                <a16:creationId xmlns:a16="http://schemas.microsoft.com/office/drawing/2014/main" id="{5EE72881-44C1-B05F-9C74-6BF9C618FAC3}"/>
              </a:ext>
            </a:extLst>
          </p:cNvPr>
          <p:cNvSpPr/>
          <p:nvPr/>
        </p:nvSpPr>
        <p:spPr>
          <a:xfrm>
            <a:off x="3853020" y="3861595"/>
            <a:ext cx="1451611" cy="733778"/>
          </a:xfrm>
          <a:prstGeom prst="roundRect">
            <a:avLst/>
          </a:prstGeom>
          <a:solidFill>
            <a:srgbClr val="CC9900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Sub- Programs</a:t>
            </a:r>
          </a:p>
        </p:txBody>
      </p:sp>
      <p:sp>
        <p:nvSpPr>
          <p:cNvPr id="19" name="Rounded Rectangle 15">
            <a:extLst>
              <a:ext uri="{FF2B5EF4-FFF2-40B4-BE49-F238E27FC236}">
                <a16:creationId xmlns:a16="http://schemas.microsoft.com/office/drawing/2014/main" id="{2EDB7653-AA1E-BA55-51DA-73D55C086BE9}"/>
              </a:ext>
            </a:extLst>
          </p:cNvPr>
          <p:cNvSpPr/>
          <p:nvPr/>
        </p:nvSpPr>
        <p:spPr>
          <a:xfrm>
            <a:off x="8576943" y="5114340"/>
            <a:ext cx="1451611" cy="733778"/>
          </a:xfrm>
          <a:prstGeom prst="roundRect">
            <a:avLst/>
          </a:prstGeom>
          <a:solidFill>
            <a:srgbClr val="FF8427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Projects</a:t>
            </a:r>
          </a:p>
        </p:txBody>
      </p:sp>
      <p:sp>
        <p:nvSpPr>
          <p:cNvPr id="20" name="Rounded Rectangle 17">
            <a:extLst>
              <a:ext uri="{FF2B5EF4-FFF2-40B4-BE49-F238E27FC236}">
                <a16:creationId xmlns:a16="http://schemas.microsoft.com/office/drawing/2014/main" id="{34E111F5-3230-ED8B-E7D9-BE7AB724FE48}"/>
              </a:ext>
            </a:extLst>
          </p:cNvPr>
          <p:cNvSpPr/>
          <p:nvPr/>
        </p:nvSpPr>
        <p:spPr>
          <a:xfrm>
            <a:off x="1468380" y="3804428"/>
            <a:ext cx="1625299" cy="733778"/>
          </a:xfrm>
          <a:prstGeom prst="roundRect">
            <a:avLst/>
          </a:prstGeom>
          <a:solidFill>
            <a:srgbClr val="FF8427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Sub -Projects</a:t>
            </a:r>
          </a:p>
        </p:txBody>
      </p:sp>
      <p:sp>
        <p:nvSpPr>
          <p:cNvPr id="21" name="Rounded Rectangle 24">
            <a:extLst>
              <a:ext uri="{FF2B5EF4-FFF2-40B4-BE49-F238E27FC236}">
                <a16:creationId xmlns:a16="http://schemas.microsoft.com/office/drawing/2014/main" id="{58E294AA-3611-5D72-AE93-B1CD16EF0468}"/>
              </a:ext>
            </a:extLst>
          </p:cNvPr>
          <p:cNvSpPr/>
          <p:nvPr/>
        </p:nvSpPr>
        <p:spPr>
          <a:xfrm>
            <a:off x="7851137" y="3779014"/>
            <a:ext cx="1451611" cy="733778"/>
          </a:xfrm>
          <a:prstGeom prst="roundRect">
            <a:avLst/>
          </a:prstGeom>
          <a:solidFill>
            <a:srgbClr val="CC9900">
              <a:lumMod val="75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Programs</a:t>
            </a: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2A588B31-6424-6B3C-6140-8993B50909BC}"/>
              </a:ext>
            </a:extLst>
          </p:cNvPr>
          <p:cNvCxnSpPr>
            <a:stCxn id="7" idx="2"/>
            <a:endCxn id="13" idx="0"/>
          </p:cNvCxnSpPr>
          <p:nvPr/>
        </p:nvCxnSpPr>
        <p:spPr>
          <a:xfrm rot="5400000">
            <a:off x="5732858" y="2069073"/>
            <a:ext cx="406140" cy="772842"/>
          </a:xfrm>
          <a:prstGeom prst="bentConnector3">
            <a:avLst>
              <a:gd name="adj1" fmla="val 47498"/>
            </a:avLst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86915084-1635-4C3D-B715-E3005FBBB537}"/>
              </a:ext>
            </a:extLst>
          </p:cNvPr>
          <p:cNvCxnSpPr>
            <a:stCxn id="8" idx="0"/>
            <a:endCxn id="7" idx="2"/>
          </p:cNvCxnSpPr>
          <p:nvPr/>
        </p:nvCxnSpPr>
        <p:spPr>
          <a:xfrm rot="16200000" flipV="1">
            <a:off x="6827359" y="1747415"/>
            <a:ext cx="371931" cy="1381950"/>
          </a:xfrm>
          <a:prstGeom prst="bentConnector3">
            <a:avLst/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B6154C29-9499-4630-F69D-7563CB8D1FD7}"/>
              </a:ext>
            </a:extLst>
          </p:cNvPr>
          <p:cNvCxnSpPr>
            <a:stCxn id="10" idx="0"/>
            <a:endCxn id="7" idx="2"/>
          </p:cNvCxnSpPr>
          <p:nvPr/>
        </p:nvCxnSpPr>
        <p:spPr>
          <a:xfrm rot="5400000" flipH="1" flipV="1">
            <a:off x="4326480" y="662695"/>
            <a:ext cx="406140" cy="3585598"/>
          </a:xfrm>
          <a:prstGeom prst="bentConnector3">
            <a:avLst>
              <a:gd name="adj1" fmla="val 52502"/>
            </a:avLst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E13CBDE4-DDD3-69F3-01D3-E71B6574E3A7}"/>
              </a:ext>
            </a:extLst>
          </p:cNvPr>
          <p:cNvCxnSpPr>
            <a:cxnSpLocks/>
            <a:stCxn id="20" idx="0"/>
            <a:endCxn id="10" idx="2"/>
          </p:cNvCxnSpPr>
          <p:nvPr/>
        </p:nvCxnSpPr>
        <p:spPr>
          <a:xfrm rot="5400000" flipH="1" flipV="1">
            <a:off x="2302847" y="3370525"/>
            <a:ext cx="412086" cy="455721"/>
          </a:xfrm>
          <a:prstGeom prst="bentConnector3">
            <a:avLst/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D313878D-9209-49B7-089B-FB752EF445E1}"/>
              </a:ext>
            </a:extLst>
          </p:cNvPr>
          <p:cNvCxnSpPr>
            <a:stCxn id="21" idx="0"/>
            <a:endCxn id="8" idx="2"/>
          </p:cNvCxnSpPr>
          <p:nvPr/>
        </p:nvCxnSpPr>
        <p:spPr>
          <a:xfrm rot="16200000" flipV="1">
            <a:off x="7930181" y="3132252"/>
            <a:ext cx="420881" cy="872644"/>
          </a:xfrm>
          <a:prstGeom prst="bentConnector3">
            <a:avLst>
              <a:gd name="adj1" fmla="val 50000"/>
            </a:avLst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F34D2240-4486-D182-76D5-BEF69353C00F}"/>
              </a:ext>
            </a:extLst>
          </p:cNvPr>
          <p:cNvCxnSpPr>
            <a:stCxn id="19" idx="0"/>
            <a:endCxn id="21" idx="2"/>
          </p:cNvCxnSpPr>
          <p:nvPr/>
        </p:nvCxnSpPr>
        <p:spPr>
          <a:xfrm rot="16200000" flipV="1">
            <a:off x="8639072" y="4450663"/>
            <a:ext cx="601548" cy="725806"/>
          </a:xfrm>
          <a:prstGeom prst="bentConnector3">
            <a:avLst>
              <a:gd name="adj1" fmla="val 50000"/>
            </a:avLst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84B19097-0851-B148-62EA-6ECFA20B4D69}"/>
              </a:ext>
            </a:extLst>
          </p:cNvPr>
          <p:cNvCxnSpPr>
            <a:stCxn id="15" idx="0"/>
            <a:endCxn id="18" idx="2"/>
          </p:cNvCxnSpPr>
          <p:nvPr/>
        </p:nvCxnSpPr>
        <p:spPr>
          <a:xfrm rot="5400000" flipH="1" flipV="1">
            <a:off x="3647278" y="4182792"/>
            <a:ext cx="518967" cy="1344130"/>
          </a:xfrm>
          <a:prstGeom prst="bentConnector3">
            <a:avLst/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AC53D193-D30B-0D8E-8F0B-6C437D198D49}"/>
              </a:ext>
            </a:extLst>
          </p:cNvPr>
          <p:cNvCxnSpPr>
            <a:stCxn id="14" idx="0"/>
            <a:endCxn id="18" idx="2"/>
          </p:cNvCxnSpPr>
          <p:nvPr/>
        </p:nvCxnSpPr>
        <p:spPr>
          <a:xfrm rot="16200000" flipV="1">
            <a:off x="4888752" y="4285448"/>
            <a:ext cx="518967" cy="1138817"/>
          </a:xfrm>
          <a:prstGeom prst="bentConnector3">
            <a:avLst/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1297E2AD-D601-BAEA-4E31-C67979CE9112}"/>
              </a:ext>
            </a:extLst>
          </p:cNvPr>
          <p:cNvCxnSpPr>
            <a:stCxn id="18" idx="0"/>
            <a:endCxn id="13" idx="2"/>
          </p:cNvCxnSpPr>
          <p:nvPr/>
        </p:nvCxnSpPr>
        <p:spPr>
          <a:xfrm rot="5400000" flipH="1" flipV="1">
            <a:off x="4829540" y="3141629"/>
            <a:ext cx="469253" cy="970681"/>
          </a:xfrm>
          <a:prstGeom prst="bentConnector3">
            <a:avLst/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8B3F0890-7F76-2B0E-20DD-EECC6A7AB5FF}"/>
              </a:ext>
            </a:extLst>
          </p:cNvPr>
          <p:cNvCxnSpPr>
            <a:stCxn id="16" idx="0"/>
            <a:endCxn id="13" idx="2"/>
          </p:cNvCxnSpPr>
          <p:nvPr/>
        </p:nvCxnSpPr>
        <p:spPr>
          <a:xfrm rot="16200000" flipV="1">
            <a:off x="5918249" y="3023601"/>
            <a:ext cx="469253" cy="1206735"/>
          </a:xfrm>
          <a:prstGeom prst="bentConnector3">
            <a:avLst/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sp>
        <p:nvSpPr>
          <p:cNvPr id="35" name="Rounded Rectangle 6">
            <a:extLst>
              <a:ext uri="{FF2B5EF4-FFF2-40B4-BE49-F238E27FC236}">
                <a16:creationId xmlns:a16="http://schemas.microsoft.com/office/drawing/2014/main" id="{C343617E-E47E-6302-E641-EF53EBB09C3D}"/>
              </a:ext>
            </a:extLst>
          </p:cNvPr>
          <p:cNvSpPr/>
          <p:nvPr/>
        </p:nvSpPr>
        <p:spPr>
          <a:xfrm>
            <a:off x="9817769" y="2624355"/>
            <a:ext cx="2110072" cy="73377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rgbClr val="E84C2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b="1" kern="0" dirty="0"/>
              <a:t>Other Enterprise activities</a:t>
            </a: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B6E11CD3-4776-86CD-5EB6-FF52E8AF376E}"/>
              </a:ext>
            </a:extLst>
          </p:cNvPr>
          <p:cNvCxnSpPr>
            <a:cxnSpLocks/>
            <a:stCxn id="35" idx="0"/>
            <a:endCxn id="7" idx="2"/>
          </p:cNvCxnSpPr>
          <p:nvPr/>
        </p:nvCxnSpPr>
        <p:spPr>
          <a:xfrm rot="16200000" flipV="1">
            <a:off x="8411612" y="163162"/>
            <a:ext cx="371931" cy="4550456"/>
          </a:xfrm>
          <a:prstGeom prst="bentConnector3">
            <a:avLst>
              <a:gd name="adj1" fmla="val 50000"/>
            </a:avLst>
          </a:prstGeom>
          <a:noFill/>
          <a:ln w="15875" cap="flat" cmpd="sng" algn="ctr">
            <a:solidFill>
              <a:srgbClr val="B22600">
                <a:lumMod val="50000"/>
              </a:srgbClr>
            </a:solidFill>
            <a:prstDash val="solid"/>
            <a:miter lim="800000"/>
          </a:ln>
          <a:effectLst/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6C249E07-E87B-D3B5-CC8B-E635A5107137}"/>
              </a:ext>
            </a:extLst>
          </p:cNvPr>
          <p:cNvSpPr/>
          <p:nvPr/>
        </p:nvSpPr>
        <p:spPr>
          <a:xfrm>
            <a:off x="9671838" y="3358134"/>
            <a:ext cx="2401290" cy="7337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Budgeting, planning, prioritizing, stakeholder engagement</a:t>
            </a:r>
          </a:p>
        </p:txBody>
      </p:sp>
    </p:spTree>
    <p:extLst>
      <p:ext uri="{BB962C8B-B14F-4D97-AF65-F5344CB8AC3E}">
        <p14:creationId xmlns:p14="http://schemas.microsoft.com/office/powerpoint/2010/main" val="118095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3BFB7F-FE15-9A88-BEB1-B189EADFF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7A711B4-6701-770D-BF0B-A42A6DA167D9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1DCE45B-9350-4C3D-173D-9D9399D7916F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FA9843E4-2BDB-6EC7-7456-B74DBBEF8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421CA309-C1DD-0F43-2DF5-B2A5E903304A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023DEC2-A87F-BACE-6C1F-0C6D53A5F240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7F64DD04-04EC-D945-113D-8D1D45EECFAD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AAC637C7-7B6B-A943-274C-DE0A43B43B89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00F88D19-192E-F88E-B78E-613829C3DDD2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A4D7199-602D-50D6-B510-DB3B9BE60E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7330179"/>
              </p:ext>
            </p:extLst>
          </p:nvPr>
        </p:nvGraphicFramePr>
        <p:xfrm>
          <a:off x="680720" y="719666"/>
          <a:ext cx="11069320" cy="555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65612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F1AB5-6073-684B-FC6B-0C4E2E7E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CA478A-2DE3-4157-1F7C-4D199EF9D4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5481" b="13391"/>
          <a:stretch>
            <a:fillRect/>
          </a:stretch>
        </p:blipFill>
        <p:spPr>
          <a:xfrm>
            <a:off x="420625" y="1046480"/>
            <a:ext cx="11454246" cy="476503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 7">
            <a:extLst>
              <a:ext uri="{FF2B5EF4-FFF2-40B4-BE49-F238E27FC236}">
                <a16:creationId xmlns:a16="http://schemas.microsoft.com/office/drawing/2014/main" id="{9307D2C3-4D8B-5717-1BD2-B5FB00A53210}"/>
              </a:ext>
            </a:extLst>
          </p:cNvPr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</a:rPr>
              <a:t>Portfolio schedule – concerned about MILESTONES and BENEFITS</a:t>
            </a:r>
            <a:endParaRPr lang="en-US" sz="21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382AD1-01DD-264C-80F1-8AC66E4B42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071" t="88877"/>
          <a:stretch>
            <a:fillRect/>
          </a:stretch>
        </p:blipFill>
        <p:spPr>
          <a:xfrm>
            <a:off x="7066962" y="5852472"/>
            <a:ext cx="4807909" cy="54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23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2D9E8E-9859-E561-6C1E-D2D37EF2A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3C01344-C198-5E32-1ED8-48CD3EA8BFED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2877B0D-F529-7189-71D8-47CE88C046B2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E1F6F5D6-32ED-B851-3E0C-B90543B10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9D79053F-3D42-8F2F-760C-3C3E39984274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AE45342-0345-227F-ED22-9FEC890623C6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5D425896-7022-9088-A51F-89315B89DE73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B8758805-C4C0-E2F9-82AB-A7320DF6C9F1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606DA165-47EB-23DA-A6E3-E176EC8D8395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F42E9B-0026-5D06-99E8-5A297E031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640" y="1449125"/>
            <a:ext cx="9651375" cy="406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84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C7A9D1-89F2-6279-6A82-6537B41D4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147AE82-A145-3520-8036-D88B3A202A1B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EA4EB09-DC47-9628-58DA-B830B83B06E3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3C83D478-4F2A-D90C-54EC-E619E09C8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DE57D01A-5883-5A1B-3A06-54AE5337435F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85B5EC46-1915-E956-2844-D156855C06E6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D02F2B8F-0472-BB80-5C0A-C30857A3CB82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C7210684-6C6E-C35E-C83D-5E68D2BD282F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BDA097BA-56CA-033E-720A-127AFABBD41A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</a:t>
            </a: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AF81AE00-AB8D-7AB9-3546-5C5597BB2284}"/>
              </a:ext>
            </a:extLst>
          </p:cNvPr>
          <p:cNvSpPr/>
          <p:nvPr/>
        </p:nvSpPr>
        <p:spPr>
          <a:xfrm>
            <a:off x="382639" y="892231"/>
            <a:ext cx="11532553" cy="5298566"/>
          </a:xfrm>
          <a:prstGeom prst="frame">
            <a:avLst>
              <a:gd name="adj1" fmla="val 2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1B3FCD-138F-912E-A07C-4EC7A7F9B202}"/>
              </a:ext>
            </a:extLst>
          </p:cNvPr>
          <p:cNvSpPr txBox="1"/>
          <p:nvPr/>
        </p:nvSpPr>
        <p:spPr>
          <a:xfrm>
            <a:off x="2343888" y="975743"/>
            <a:ext cx="7024414" cy="292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Portfolio Management Activities</a:t>
            </a:r>
            <a:endParaRPr lang="en-GB" sz="13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A5BBB63-AF48-FE16-1CFD-2F52B30D266F}"/>
              </a:ext>
            </a:extLst>
          </p:cNvPr>
          <p:cNvGrpSpPr/>
          <p:nvPr/>
        </p:nvGrpSpPr>
        <p:grpSpPr>
          <a:xfrm>
            <a:off x="625626" y="1371200"/>
            <a:ext cx="1644219" cy="497460"/>
            <a:chOff x="476330" y="4380002"/>
            <a:chExt cx="1644219" cy="497460"/>
          </a:xfrm>
        </p:grpSpPr>
        <p:sp>
          <p:nvSpPr>
            <p:cNvPr id="11" name="Shape 6761">
              <a:extLst>
                <a:ext uri="{FF2B5EF4-FFF2-40B4-BE49-F238E27FC236}">
                  <a16:creationId xmlns:a16="http://schemas.microsoft.com/office/drawing/2014/main" id="{7A6648CE-557C-F724-FF28-9532C27ABA6F}"/>
                </a:ext>
              </a:extLst>
            </p:cNvPr>
            <p:cNvSpPr/>
            <p:nvPr/>
          </p:nvSpPr>
          <p:spPr>
            <a:xfrm>
              <a:off x="476330" y="4380002"/>
              <a:ext cx="1644219" cy="497459"/>
            </a:xfrm>
            <a:custGeom>
              <a:avLst/>
              <a:gdLst/>
              <a:ahLst/>
              <a:cxnLst/>
              <a:rect l="0" t="0" r="0" b="0"/>
              <a:pathLst>
                <a:path w="827" h="373" extrusionOk="0">
                  <a:moveTo>
                    <a:pt x="669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91" y="25"/>
                  </a:lnTo>
                  <a:lnTo>
                    <a:pt x="721" y="186"/>
                  </a:lnTo>
                  <a:lnTo>
                    <a:pt x="569" y="373"/>
                  </a:lnTo>
                  <a:lnTo>
                    <a:pt x="669" y="373"/>
                  </a:lnTo>
                  <a:lnTo>
                    <a:pt x="827" y="186"/>
                  </a:lnTo>
                  <a:lnTo>
                    <a:pt x="66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3" name="Shape 6762">
              <a:extLst>
                <a:ext uri="{FF2B5EF4-FFF2-40B4-BE49-F238E27FC236}">
                  <a16:creationId xmlns:a16="http://schemas.microsoft.com/office/drawing/2014/main" id="{878C167C-02FD-ADDA-4C9D-78C0E886ED82}"/>
                </a:ext>
              </a:extLst>
            </p:cNvPr>
            <p:cNvSpPr txBox="1"/>
            <p:nvPr/>
          </p:nvSpPr>
          <p:spPr>
            <a:xfrm>
              <a:off x="483340" y="4412606"/>
              <a:ext cx="1285302" cy="464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00" rIns="0" bIns="0" anchor="t" anchorCtr="0">
              <a:noAutofit/>
            </a:bodyPr>
            <a:lstStyle/>
            <a:p>
              <a:pPr algn="ctr">
                <a:buClr>
                  <a:schemeClr val="dk1"/>
                </a:buClr>
              </a:pPr>
              <a:r>
                <a:rPr lang="en-GB" sz="10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Strategy &amp; Investment Alignment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endParaRPr lang="en-GB" sz="1000" b="1" i="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BDE0135-31D0-179B-FE23-A7C2D74906FA}"/>
              </a:ext>
            </a:extLst>
          </p:cNvPr>
          <p:cNvGrpSpPr/>
          <p:nvPr/>
        </p:nvGrpSpPr>
        <p:grpSpPr>
          <a:xfrm>
            <a:off x="2471260" y="1365730"/>
            <a:ext cx="1636072" cy="502930"/>
            <a:chOff x="2099477" y="4374532"/>
            <a:chExt cx="1636072" cy="502930"/>
          </a:xfrm>
        </p:grpSpPr>
        <p:sp>
          <p:nvSpPr>
            <p:cNvPr id="15" name="Shape 6759">
              <a:extLst>
                <a:ext uri="{FF2B5EF4-FFF2-40B4-BE49-F238E27FC236}">
                  <a16:creationId xmlns:a16="http://schemas.microsoft.com/office/drawing/2014/main" id="{40A1F89D-1E06-8189-8DFC-B14544E4DCAB}"/>
                </a:ext>
              </a:extLst>
            </p:cNvPr>
            <p:cNvSpPr/>
            <p:nvPr/>
          </p:nvSpPr>
          <p:spPr>
            <a:xfrm>
              <a:off x="2099477" y="4374532"/>
              <a:ext cx="1636072" cy="502930"/>
            </a:xfrm>
            <a:custGeom>
              <a:avLst/>
              <a:gdLst/>
              <a:ahLst/>
              <a:cxnLst/>
              <a:rect l="0" t="0" r="0" b="0"/>
              <a:pathLst>
                <a:path w="826" h="373" extrusionOk="0">
                  <a:moveTo>
                    <a:pt x="669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90" y="25"/>
                  </a:lnTo>
                  <a:lnTo>
                    <a:pt x="721" y="186"/>
                  </a:lnTo>
                  <a:lnTo>
                    <a:pt x="569" y="373"/>
                  </a:lnTo>
                  <a:lnTo>
                    <a:pt x="669" y="373"/>
                  </a:lnTo>
                  <a:lnTo>
                    <a:pt x="826" y="186"/>
                  </a:lnTo>
                  <a:lnTo>
                    <a:pt x="6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6" name="Shape 6762">
              <a:extLst>
                <a:ext uri="{FF2B5EF4-FFF2-40B4-BE49-F238E27FC236}">
                  <a16:creationId xmlns:a16="http://schemas.microsoft.com/office/drawing/2014/main" id="{9EA931A3-17F6-B5B8-B6D5-D85B8ADAF68F}"/>
                </a:ext>
              </a:extLst>
            </p:cNvPr>
            <p:cNvSpPr txBox="1"/>
            <p:nvPr/>
          </p:nvSpPr>
          <p:spPr>
            <a:xfrm>
              <a:off x="2111343" y="4412606"/>
              <a:ext cx="1285302" cy="464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0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r>
                <a:rPr lang="en-GB" sz="10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Portfolio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r>
                <a:rPr lang="en-GB" sz="10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Optimisation &amp; Balancing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endParaRPr lang="en-GB" sz="1000" b="1" i="0" u="none" strike="noStrike" cap="none" dirty="0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78FED6-606C-6AD7-CE16-415DD8B40039}"/>
              </a:ext>
            </a:extLst>
          </p:cNvPr>
          <p:cNvGrpSpPr/>
          <p:nvPr/>
        </p:nvGrpSpPr>
        <p:grpSpPr>
          <a:xfrm>
            <a:off x="4308747" y="1365729"/>
            <a:ext cx="1636071" cy="502929"/>
            <a:chOff x="3866330" y="4374531"/>
            <a:chExt cx="1636071" cy="502929"/>
          </a:xfrm>
        </p:grpSpPr>
        <p:sp>
          <p:nvSpPr>
            <p:cNvPr id="18" name="Shape 6757">
              <a:extLst>
                <a:ext uri="{FF2B5EF4-FFF2-40B4-BE49-F238E27FC236}">
                  <a16:creationId xmlns:a16="http://schemas.microsoft.com/office/drawing/2014/main" id="{F26C7597-8973-2E8E-D460-AFA135E42CF9}"/>
                </a:ext>
              </a:extLst>
            </p:cNvPr>
            <p:cNvSpPr/>
            <p:nvPr/>
          </p:nvSpPr>
          <p:spPr>
            <a:xfrm>
              <a:off x="3866330" y="4374531"/>
              <a:ext cx="1636071" cy="502929"/>
            </a:xfrm>
            <a:custGeom>
              <a:avLst/>
              <a:gdLst/>
              <a:ahLst/>
              <a:cxnLst/>
              <a:rect l="0" t="0" r="0" b="0"/>
              <a:pathLst>
                <a:path w="825" h="373" extrusionOk="0">
                  <a:moveTo>
                    <a:pt x="667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89" y="25"/>
                  </a:lnTo>
                  <a:lnTo>
                    <a:pt x="721" y="186"/>
                  </a:lnTo>
                  <a:lnTo>
                    <a:pt x="569" y="373"/>
                  </a:lnTo>
                  <a:lnTo>
                    <a:pt x="667" y="373"/>
                  </a:lnTo>
                  <a:lnTo>
                    <a:pt x="825" y="186"/>
                  </a:lnTo>
                  <a:lnTo>
                    <a:pt x="66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9" name="Shape 6762">
              <a:extLst>
                <a:ext uri="{FF2B5EF4-FFF2-40B4-BE49-F238E27FC236}">
                  <a16:creationId xmlns:a16="http://schemas.microsoft.com/office/drawing/2014/main" id="{4AB220B6-E3C4-AC03-73CC-E42B69947AA0}"/>
                </a:ext>
              </a:extLst>
            </p:cNvPr>
            <p:cNvSpPr txBox="1"/>
            <p:nvPr/>
          </p:nvSpPr>
          <p:spPr>
            <a:xfrm>
              <a:off x="3866330" y="4412606"/>
              <a:ext cx="1353557" cy="4267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0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r>
                <a:rPr lang="en-GB" sz="10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Governance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724CEB-6374-7178-D978-57084B593115}"/>
              </a:ext>
            </a:extLst>
          </p:cNvPr>
          <p:cNvGrpSpPr/>
          <p:nvPr/>
        </p:nvGrpSpPr>
        <p:grpSpPr>
          <a:xfrm>
            <a:off x="6146233" y="1365730"/>
            <a:ext cx="1636071" cy="502928"/>
            <a:chOff x="5588127" y="4374532"/>
            <a:chExt cx="1636071" cy="502928"/>
          </a:xfrm>
        </p:grpSpPr>
        <p:sp>
          <p:nvSpPr>
            <p:cNvPr id="21" name="Shape 6755">
              <a:extLst>
                <a:ext uri="{FF2B5EF4-FFF2-40B4-BE49-F238E27FC236}">
                  <a16:creationId xmlns:a16="http://schemas.microsoft.com/office/drawing/2014/main" id="{39EAE27A-EE23-889A-C082-767030E86C13}"/>
                </a:ext>
              </a:extLst>
            </p:cNvPr>
            <p:cNvSpPr/>
            <p:nvPr/>
          </p:nvSpPr>
          <p:spPr>
            <a:xfrm>
              <a:off x="5588127" y="4374532"/>
              <a:ext cx="1636071" cy="502928"/>
            </a:xfrm>
            <a:custGeom>
              <a:avLst/>
              <a:gdLst/>
              <a:ahLst/>
              <a:cxnLst/>
              <a:rect l="0" t="0" r="0" b="0"/>
              <a:pathLst>
                <a:path w="826" h="373" extrusionOk="0">
                  <a:moveTo>
                    <a:pt x="669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90" y="25"/>
                  </a:lnTo>
                  <a:lnTo>
                    <a:pt x="721" y="186"/>
                  </a:lnTo>
                  <a:lnTo>
                    <a:pt x="570" y="373"/>
                  </a:lnTo>
                  <a:lnTo>
                    <a:pt x="669" y="373"/>
                  </a:lnTo>
                  <a:lnTo>
                    <a:pt x="826" y="186"/>
                  </a:lnTo>
                  <a:lnTo>
                    <a:pt x="6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2" name="Shape 6762">
              <a:extLst>
                <a:ext uri="{FF2B5EF4-FFF2-40B4-BE49-F238E27FC236}">
                  <a16:creationId xmlns:a16="http://schemas.microsoft.com/office/drawing/2014/main" id="{CBBC59D4-D574-1E17-841F-602CB334F538}"/>
                </a:ext>
              </a:extLst>
            </p:cNvPr>
            <p:cNvSpPr txBox="1"/>
            <p:nvPr/>
          </p:nvSpPr>
          <p:spPr>
            <a:xfrm>
              <a:off x="5599083" y="4412606"/>
              <a:ext cx="1277584" cy="4267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0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r>
                <a:rPr lang="en-GB" sz="12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Risk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EA9FF58-F30E-4321-9738-01EB44F100DF}"/>
              </a:ext>
            </a:extLst>
          </p:cNvPr>
          <p:cNvGrpSpPr/>
          <p:nvPr/>
        </p:nvGrpSpPr>
        <p:grpSpPr>
          <a:xfrm>
            <a:off x="7983719" y="1365730"/>
            <a:ext cx="1636071" cy="502928"/>
            <a:chOff x="7311548" y="4374532"/>
            <a:chExt cx="1636071" cy="502928"/>
          </a:xfrm>
        </p:grpSpPr>
        <p:sp>
          <p:nvSpPr>
            <p:cNvPr id="24" name="Shape 6762">
              <a:extLst>
                <a:ext uri="{FF2B5EF4-FFF2-40B4-BE49-F238E27FC236}">
                  <a16:creationId xmlns:a16="http://schemas.microsoft.com/office/drawing/2014/main" id="{A5CADFAA-DF27-33DF-BB02-A03DAB0C7E17}"/>
                </a:ext>
              </a:extLst>
            </p:cNvPr>
            <p:cNvSpPr txBox="1"/>
            <p:nvPr/>
          </p:nvSpPr>
          <p:spPr>
            <a:xfrm>
              <a:off x="7323412" y="4412606"/>
              <a:ext cx="1372719" cy="4135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0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r>
                <a:rPr lang="en-GB" sz="10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Assurance</a:t>
              </a:r>
            </a:p>
          </p:txBody>
        </p:sp>
        <p:sp>
          <p:nvSpPr>
            <p:cNvPr id="25" name="Shape 6755">
              <a:extLst>
                <a:ext uri="{FF2B5EF4-FFF2-40B4-BE49-F238E27FC236}">
                  <a16:creationId xmlns:a16="http://schemas.microsoft.com/office/drawing/2014/main" id="{AB7853C2-E683-EF32-3160-15F6BEA7F12C}"/>
                </a:ext>
              </a:extLst>
            </p:cNvPr>
            <p:cNvSpPr/>
            <p:nvPr/>
          </p:nvSpPr>
          <p:spPr>
            <a:xfrm>
              <a:off x="7311548" y="4374532"/>
              <a:ext cx="1636071" cy="502928"/>
            </a:xfrm>
            <a:custGeom>
              <a:avLst/>
              <a:gdLst/>
              <a:ahLst/>
              <a:cxnLst/>
              <a:rect l="0" t="0" r="0" b="0"/>
              <a:pathLst>
                <a:path w="826" h="373" extrusionOk="0">
                  <a:moveTo>
                    <a:pt x="669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90" y="25"/>
                  </a:lnTo>
                  <a:lnTo>
                    <a:pt x="721" y="186"/>
                  </a:lnTo>
                  <a:lnTo>
                    <a:pt x="570" y="373"/>
                  </a:lnTo>
                  <a:lnTo>
                    <a:pt x="669" y="373"/>
                  </a:lnTo>
                  <a:lnTo>
                    <a:pt x="826" y="186"/>
                  </a:lnTo>
                  <a:lnTo>
                    <a:pt x="6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306DCBC-6AA6-D1C4-8C60-EE02D7B2B6C7}"/>
              </a:ext>
            </a:extLst>
          </p:cNvPr>
          <p:cNvGrpSpPr/>
          <p:nvPr/>
        </p:nvGrpSpPr>
        <p:grpSpPr>
          <a:xfrm>
            <a:off x="9821203" y="1365730"/>
            <a:ext cx="1636071" cy="502930"/>
            <a:chOff x="9551587" y="4374532"/>
            <a:chExt cx="1636071" cy="502930"/>
          </a:xfrm>
        </p:grpSpPr>
        <p:sp>
          <p:nvSpPr>
            <p:cNvPr id="28" name="Shape 6762">
              <a:extLst>
                <a:ext uri="{FF2B5EF4-FFF2-40B4-BE49-F238E27FC236}">
                  <a16:creationId xmlns:a16="http://schemas.microsoft.com/office/drawing/2014/main" id="{9609FD6D-0D06-98AF-56A6-C0E951492F96}"/>
                </a:ext>
              </a:extLst>
            </p:cNvPr>
            <p:cNvSpPr txBox="1"/>
            <p:nvPr/>
          </p:nvSpPr>
          <p:spPr>
            <a:xfrm>
              <a:off x="9551587" y="4412606"/>
              <a:ext cx="1355899" cy="4648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570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Font typeface="Georgia"/>
                <a:buNone/>
              </a:pPr>
              <a:r>
                <a:rPr lang="en-GB" sz="1000" b="1" i="0" u="none" strike="noStrike" cap="none" dirty="0">
                  <a:solidFill>
                    <a:schemeClr val="dk1"/>
                  </a:solidFill>
                  <a:latin typeface="Century Gothic" panose="020B0502020202020204" pitchFamily="34" charset="0"/>
                  <a:ea typeface="Georgia"/>
                  <a:cs typeface="Georgia"/>
                  <a:sym typeface="Georgia"/>
                </a:rPr>
                <a:t>Monitoring, Controlling &amp; Reporting</a:t>
              </a:r>
            </a:p>
          </p:txBody>
        </p:sp>
        <p:sp>
          <p:nvSpPr>
            <p:cNvPr id="29" name="Shape 6755">
              <a:extLst>
                <a:ext uri="{FF2B5EF4-FFF2-40B4-BE49-F238E27FC236}">
                  <a16:creationId xmlns:a16="http://schemas.microsoft.com/office/drawing/2014/main" id="{276F1CF0-1075-9A3C-888D-4F1F337C5F20}"/>
                </a:ext>
              </a:extLst>
            </p:cNvPr>
            <p:cNvSpPr/>
            <p:nvPr/>
          </p:nvSpPr>
          <p:spPr>
            <a:xfrm>
              <a:off x="9551587" y="4374532"/>
              <a:ext cx="1636071" cy="502928"/>
            </a:xfrm>
            <a:custGeom>
              <a:avLst/>
              <a:gdLst/>
              <a:ahLst/>
              <a:cxnLst/>
              <a:rect l="0" t="0" r="0" b="0"/>
              <a:pathLst>
                <a:path w="826" h="373" extrusionOk="0">
                  <a:moveTo>
                    <a:pt x="669" y="0"/>
                  </a:moveTo>
                  <a:lnTo>
                    <a:pt x="0" y="0"/>
                  </a:lnTo>
                  <a:lnTo>
                    <a:pt x="0" y="25"/>
                  </a:lnTo>
                  <a:lnTo>
                    <a:pt x="590" y="25"/>
                  </a:lnTo>
                  <a:lnTo>
                    <a:pt x="721" y="186"/>
                  </a:lnTo>
                  <a:lnTo>
                    <a:pt x="570" y="373"/>
                  </a:lnTo>
                  <a:lnTo>
                    <a:pt x="669" y="373"/>
                  </a:lnTo>
                  <a:lnTo>
                    <a:pt x="826" y="186"/>
                  </a:lnTo>
                  <a:lnTo>
                    <a:pt x="6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endParaRPr sz="1000" b="1" i="0" u="none" strike="noStrike" cap="none">
                <a:solidFill>
                  <a:schemeClr val="dk1"/>
                </a:solidFill>
                <a:latin typeface="Century Gothic" panose="020B0502020202020204" pitchFamily="34" charset="0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A2A31797-B920-AF20-4252-29EB71CF00DF}"/>
              </a:ext>
            </a:extLst>
          </p:cNvPr>
          <p:cNvSpPr/>
          <p:nvPr/>
        </p:nvSpPr>
        <p:spPr>
          <a:xfrm>
            <a:off x="529679" y="1987656"/>
            <a:ext cx="1740166" cy="1829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aligned to your Enterprise Strategy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aligned to your  Investment plan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adjusted annually to align to new demands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2C95C3A-918B-4CD5-52FE-A293CA4A3270}"/>
              </a:ext>
            </a:extLst>
          </p:cNvPr>
          <p:cNvSpPr/>
          <p:nvPr/>
        </p:nvSpPr>
        <p:spPr>
          <a:xfrm>
            <a:off x="2416619" y="1987656"/>
            <a:ext cx="1690713" cy="1657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optimised to maximise Benefits within the available Budget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balanced to balance the demands between Departments and Programmes and Enterprise priorities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endParaRPr lang="en-US" sz="9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C2ECAF-7F1F-DBC3-72CA-8A087733D76E}"/>
              </a:ext>
            </a:extLst>
          </p:cNvPr>
          <p:cNvSpPr/>
          <p:nvPr/>
        </p:nvSpPr>
        <p:spPr>
          <a:xfrm>
            <a:off x="4168557" y="1987656"/>
            <a:ext cx="1917516" cy="1829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managed according to an Enterprise-wide methodology that creates consistency and repeatability of Benefit outcomes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Clear Stage Gates to govern approvals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Checks at each Stage Gate to continually review Benefits against KPI’s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C66214C-BDE8-6C75-A38F-631A48C70C26}"/>
              </a:ext>
            </a:extLst>
          </p:cNvPr>
          <p:cNvSpPr/>
          <p:nvPr/>
        </p:nvSpPr>
        <p:spPr>
          <a:xfrm>
            <a:off x="7782304" y="1987656"/>
            <a:ext cx="1917516" cy="1829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Develop Enterprise-wide Assurance Management Framework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Create 4-lines of defence 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Create early warning triggers proactively deal with risks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Conduct regular reviews and audits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AE5CB7-B75F-0D70-12C0-749305418571}"/>
              </a:ext>
            </a:extLst>
          </p:cNvPr>
          <p:cNvSpPr/>
          <p:nvPr/>
        </p:nvSpPr>
        <p:spPr>
          <a:xfrm>
            <a:off x="5948659" y="1987656"/>
            <a:ext cx="1917516" cy="1829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Develop Enterprise-wide Portfolio Risk Management Framework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Identify Risks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Analyse Risks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Develop Risk responses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Monitor and Control Risks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Ensure risk mitigation measures are built into project schedules and budgets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A5B5BA5-128B-634C-9B0C-15ACC6F9B34F}"/>
              </a:ext>
            </a:extLst>
          </p:cNvPr>
          <p:cNvSpPr/>
          <p:nvPr/>
        </p:nvSpPr>
        <p:spPr>
          <a:xfrm>
            <a:off x="9764886" y="1987656"/>
            <a:ext cx="2150305" cy="1829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Agree the metrics to be monitored with Executive and Project teams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Develop Reporting KPI’s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Monitor KPI’s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Develop Reports and Dashboards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Communicate Reports and Dashboards according to an agreed cadence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r>
              <a:rPr lang="en-US" sz="900" dirty="0">
                <a:solidFill>
                  <a:schemeClr val="tx1"/>
                </a:solidFill>
                <a:latin typeface="Century Gothic" panose="020B0502020202020204" pitchFamily="34" charset="0"/>
              </a:rPr>
              <a:t>Reports and Dashboards to Monitor and Control the Portfolio</a:t>
            </a:r>
          </a:p>
          <a:p>
            <a:pPr marL="99450" indent="-7200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FB5DAE-528E-1338-8272-C7D52C9B786F}"/>
              </a:ext>
            </a:extLst>
          </p:cNvPr>
          <p:cNvSpPr/>
          <p:nvPr/>
        </p:nvSpPr>
        <p:spPr>
          <a:xfrm>
            <a:off x="566279" y="5109172"/>
            <a:ext cx="1074023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Tools to align, </a:t>
            </a:r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optimise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, &amp; balance your portfolio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DFD945D-7C4B-2453-EAC2-A8841957C18C}"/>
              </a:ext>
            </a:extLst>
          </p:cNvPr>
          <p:cNvSpPr/>
          <p:nvPr/>
        </p:nvSpPr>
        <p:spPr>
          <a:xfrm>
            <a:off x="1807888" y="5109172"/>
            <a:ext cx="1074023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Portfolio Management </a:t>
            </a:r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Methodology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38" name="Picture 4" descr="Methodology icon, vector illustration posters for the wall • posters  logotype, line, icon | myloview.com">
            <a:extLst>
              <a:ext uri="{FF2B5EF4-FFF2-40B4-BE49-F238E27FC236}">
                <a16:creationId xmlns:a16="http://schemas.microsoft.com/office/drawing/2014/main" id="{A8A580F1-490A-0C2B-02C0-AD84F2183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017" y="4375543"/>
            <a:ext cx="640841" cy="6380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39" name="Graphic 38" descr="Monitor with solid fill">
            <a:extLst>
              <a:ext uri="{FF2B5EF4-FFF2-40B4-BE49-F238E27FC236}">
                <a16:creationId xmlns:a16="http://schemas.microsoft.com/office/drawing/2014/main" id="{EBF0B23D-AB42-75DB-E371-133416959C0B}"/>
              </a:ext>
            </a:extLst>
          </p:cNvPr>
          <p:cNvPicPr>
            <a:picLocks noChangeAspect="1"/>
          </p:cNvPicPr>
          <p:nvPr/>
        </p:nvPicPr>
        <p:blipFill>
          <a:blip>
            <a:alphaModFix amt="86000"/>
            <a:lum bright="-100000" contrast="-100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25389" y="4342706"/>
            <a:ext cx="703710" cy="703710"/>
          </a:xfrm>
          <a:prstGeom prst="rect">
            <a:avLst/>
          </a:prstGeom>
        </p:spPr>
      </p:pic>
      <p:pic>
        <p:nvPicPr>
          <p:cNvPr id="40" name="Picture 2" descr="Handbook icon - Download on Iconfinder on Iconfinder">
            <a:extLst>
              <a:ext uri="{FF2B5EF4-FFF2-40B4-BE49-F238E27FC236}">
                <a16:creationId xmlns:a16="http://schemas.microsoft.com/office/drawing/2014/main" id="{A783B279-D0D9-4869-0BEA-657507D6E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357" y="4326631"/>
            <a:ext cx="735861" cy="73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4AB3D22D-359C-E506-CC0D-BB0B6D41CF6F}"/>
              </a:ext>
            </a:extLst>
          </p:cNvPr>
          <p:cNvSpPr/>
          <p:nvPr/>
        </p:nvSpPr>
        <p:spPr>
          <a:xfrm>
            <a:off x="4291106" y="5109172"/>
            <a:ext cx="1074022" cy="1013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Handbook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as a reference guide to the </a:t>
            </a:r>
          </a:p>
          <a:p>
            <a:pPr marL="27450"/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Methodology</a:t>
            </a:r>
          </a:p>
        </p:txBody>
      </p:sp>
      <p:pic>
        <p:nvPicPr>
          <p:cNvPr id="42" name="Picture 4" descr="Workflow - Free networking icons">
            <a:extLst>
              <a:ext uri="{FF2B5EF4-FFF2-40B4-BE49-F238E27FC236}">
                <a16:creationId xmlns:a16="http://schemas.microsoft.com/office/drawing/2014/main" id="{320F1613-605D-1FAD-D8EE-58DC5A44A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906" y="4400825"/>
            <a:ext cx="587472" cy="58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AC54A421-63E1-5C23-533E-6BCE24619A63}"/>
              </a:ext>
            </a:extLst>
          </p:cNvPr>
          <p:cNvSpPr/>
          <p:nvPr/>
        </p:nvSpPr>
        <p:spPr>
          <a:xfrm>
            <a:off x="3049497" y="5109172"/>
            <a:ext cx="1074023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Cloud-based </a:t>
            </a:r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workflow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system to institutionalise the methodology</a:t>
            </a:r>
          </a:p>
        </p:txBody>
      </p:sp>
      <p:pic>
        <p:nvPicPr>
          <p:cNvPr id="44" name="Picture 6" descr="Dashboard Generic Flat icon | Freepik">
            <a:extLst>
              <a:ext uri="{FF2B5EF4-FFF2-40B4-BE49-F238E27FC236}">
                <a16:creationId xmlns:a16="http://schemas.microsoft.com/office/drawing/2014/main" id="{F597CFF7-28D6-CC7C-470F-85E2B7C00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7533" y="4415504"/>
            <a:ext cx="558114" cy="55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102BF8E7-EF9E-B6D7-CE60-D269A5DD4A2A}"/>
              </a:ext>
            </a:extLst>
          </p:cNvPr>
          <p:cNvSpPr/>
          <p:nvPr/>
        </p:nvSpPr>
        <p:spPr>
          <a:xfrm>
            <a:off x="10499152" y="5109172"/>
            <a:ext cx="1310209" cy="1013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Dashboards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to provide the right intelligence reporting to each level in the Organisation</a:t>
            </a:r>
          </a:p>
        </p:txBody>
      </p:sp>
      <p:pic>
        <p:nvPicPr>
          <p:cNvPr id="46" name="Picture 8" descr="Operation - Free business and finance icons">
            <a:extLst>
              <a:ext uri="{FF2B5EF4-FFF2-40B4-BE49-F238E27FC236}">
                <a16:creationId xmlns:a16="http://schemas.microsoft.com/office/drawing/2014/main" id="{5C414E74-C66A-90DE-AEE9-6435DBC84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145" y="4379375"/>
            <a:ext cx="630372" cy="630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8A08A14-C475-1D33-2709-EE77FFC5FBE7}"/>
              </a:ext>
            </a:extLst>
          </p:cNvPr>
          <p:cNvSpPr/>
          <p:nvPr/>
        </p:nvSpPr>
        <p:spPr>
          <a:xfrm>
            <a:off x="5532714" y="5109172"/>
            <a:ext cx="1074023" cy="9886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Management Information </a:t>
            </a:r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System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across horizontal and vertical silo’s</a:t>
            </a:r>
          </a:p>
        </p:txBody>
      </p:sp>
      <p:pic>
        <p:nvPicPr>
          <p:cNvPr id="49" name="Picture 10" descr="Risk Management icon can be used for uiux, etc 27177150 Vector Art at  Vecteezy">
            <a:extLst>
              <a:ext uri="{FF2B5EF4-FFF2-40B4-BE49-F238E27FC236}">
                <a16:creationId xmlns:a16="http://schemas.microsoft.com/office/drawing/2014/main" id="{D843CAB5-6C7B-88E2-78A1-87FBDD23F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872" y="4415504"/>
            <a:ext cx="558114" cy="55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AA3B606-B239-F36E-38C6-110E0F3766F1}"/>
              </a:ext>
            </a:extLst>
          </p:cNvPr>
          <p:cNvSpPr/>
          <p:nvPr/>
        </p:nvSpPr>
        <p:spPr>
          <a:xfrm>
            <a:off x="6774323" y="5109172"/>
            <a:ext cx="1074023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Risk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management Framework, tool and reporting</a:t>
            </a:r>
          </a:p>
        </p:txBody>
      </p:sp>
      <p:pic>
        <p:nvPicPr>
          <p:cNvPr id="51" name="Picture 12" descr="Assurance - Free security icons">
            <a:extLst>
              <a:ext uri="{FF2B5EF4-FFF2-40B4-BE49-F238E27FC236}">
                <a16:creationId xmlns:a16="http://schemas.microsoft.com/office/drawing/2014/main" id="{A286E873-190B-31D0-0A6D-6E502D7B1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343" y="4424769"/>
            <a:ext cx="539585" cy="53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1CA749CA-395A-FD21-616A-5DBD9C975125}"/>
              </a:ext>
            </a:extLst>
          </p:cNvPr>
          <p:cNvSpPr/>
          <p:nvPr/>
        </p:nvSpPr>
        <p:spPr>
          <a:xfrm>
            <a:off x="8015932" y="5109172"/>
            <a:ext cx="1074023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Assurance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framework, project reviews, health checks, audit</a:t>
            </a:r>
          </a:p>
        </p:txBody>
      </p:sp>
      <p:sp>
        <p:nvSpPr>
          <p:cNvPr id="53" name="Frame 52">
            <a:extLst>
              <a:ext uri="{FF2B5EF4-FFF2-40B4-BE49-F238E27FC236}">
                <a16:creationId xmlns:a16="http://schemas.microsoft.com/office/drawing/2014/main" id="{3F483C22-7E45-21EA-A690-9C3FFD48D7D2}"/>
              </a:ext>
            </a:extLst>
          </p:cNvPr>
          <p:cNvSpPr/>
          <p:nvPr/>
        </p:nvSpPr>
        <p:spPr>
          <a:xfrm>
            <a:off x="382639" y="3862915"/>
            <a:ext cx="11532553" cy="2327882"/>
          </a:xfrm>
          <a:prstGeom prst="frame">
            <a:avLst>
              <a:gd name="adj1" fmla="val 2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4" name="Picture 2" descr="Gis icons for free download | Freepik">
            <a:extLst>
              <a:ext uri="{FF2B5EF4-FFF2-40B4-BE49-F238E27FC236}">
                <a16:creationId xmlns:a16="http://schemas.microsoft.com/office/drawing/2014/main" id="{9C40EF34-62D8-FE10-68FC-2588D3B24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085" y="4438428"/>
            <a:ext cx="512267" cy="51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DBCED446-F6E7-9A96-E7AD-85E7A8145FF3}"/>
              </a:ext>
            </a:extLst>
          </p:cNvPr>
          <p:cNvSpPr/>
          <p:nvPr/>
        </p:nvSpPr>
        <p:spPr>
          <a:xfrm>
            <a:off x="9257541" y="5109172"/>
            <a:ext cx="113578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7450"/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Geographic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Information System </a:t>
            </a:r>
            <a:r>
              <a:rPr lang="en-US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to plot your projects and create a Master Plan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B44AD58-7374-4D3B-1D02-08D5E4D24EBC}"/>
              </a:ext>
            </a:extLst>
          </p:cNvPr>
          <p:cNvSpPr txBox="1"/>
          <p:nvPr/>
        </p:nvSpPr>
        <p:spPr>
          <a:xfrm>
            <a:off x="2479662" y="3921224"/>
            <a:ext cx="7024414" cy="292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00" b="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Portfolio Management Deliverables</a:t>
            </a:r>
            <a:endParaRPr lang="en-GB" sz="1300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29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3287A-DA1D-0811-B193-BA7B01492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1E8812C-3C14-CB89-8045-A26A3E8A4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18" y="1311157"/>
            <a:ext cx="12047982" cy="5546843"/>
          </a:xfrm>
          <a:prstGeom prst="rect">
            <a:avLst/>
          </a:prstGeom>
        </p:spPr>
      </p:pic>
      <p:sp>
        <p:nvSpPr>
          <p:cNvPr id="2" name="Shape 0">
            <a:extLst>
              <a:ext uri="{FF2B5EF4-FFF2-40B4-BE49-F238E27FC236}">
                <a16:creationId xmlns:a16="http://schemas.microsoft.com/office/drawing/2014/main" id="{204D31B3-0E08-69FF-EAD0-30FB0AC87BE1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1238EA7-EBD1-1660-F6D3-35C02F44C080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C14EB81C-1173-1AE8-18DF-1B07C0E03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F6461E08-8E5E-301D-9B9A-B64146E41367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21ECA23-4B46-B3FD-25BD-519B59C66CD2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2E797709-323D-627E-A834-56B1A4BFB465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A6D148BB-9679-7D87-B5C8-68790C75CB08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A11164B2-5936-209A-E56F-4673F96D5566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 and what are its contracts challenges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8DFE74D-53A2-B97E-079E-DCCD5B8B74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474271"/>
              </p:ext>
            </p:extLst>
          </p:nvPr>
        </p:nvGraphicFramePr>
        <p:xfrm>
          <a:off x="8442451" y="924559"/>
          <a:ext cx="3717829" cy="1005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C8996A53-BB39-3DC1-2E08-46CF1ED192C9}"/>
              </a:ext>
            </a:extLst>
          </p:cNvPr>
          <p:cNvSpPr/>
          <p:nvPr/>
        </p:nvSpPr>
        <p:spPr>
          <a:xfrm>
            <a:off x="8442451" y="1946587"/>
            <a:ext cx="3717829" cy="8677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400" dirty="0">
                <a:solidFill>
                  <a:schemeClr val="tx1"/>
                </a:solidFill>
              </a:rPr>
              <a:t>With such a long and rigid lifecycle, what are the chances that it remains as the right project at the place at the right time with the right budget</a:t>
            </a:r>
          </a:p>
        </p:txBody>
      </p:sp>
    </p:spTree>
    <p:extLst>
      <p:ext uri="{BB962C8B-B14F-4D97-AF65-F5344CB8AC3E}">
        <p14:creationId xmlns:p14="http://schemas.microsoft.com/office/powerpoint/2010/main" val="782777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F8385-586D-EAB5-9CBC-6AE8966C6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4C1EED-2C3A-F2A3-5E83-92F96B1C044E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E31EC22-10CD-8D16-1F3C-3AF8C6B4410E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E5247660-FF75-ED0A-67EE-1D7745D04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1D658F66-911E-3CEE-7741-76614B0691B1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726872D9-4F35-F5B3-8277-B289292FBC67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174F302-B3B0-C487-A0A6-3E98067F8963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0DEF3841-41EE-6024-E610-5E4AD5AF88C8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9C9FE73F-D2A1-34F7-E7C6-7AD9DAD45949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 and what are its contracts challenges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03D31E46-B657-536A-2180-8D42C72BE5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2638769"/>
              </p:ext>
            </p:extLst>
          </p:nvPr>
        </p:nvGraphicFramePr>
        <p:xfrm>
          <a:off x="8513572" y="954025"/>
          <a:ext cx="3678428" cy="1175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A73F662F-16C0-C7AE-F9C2-BC78D45FECE1}"/>
              </a:ext>
            </a:extLst>
          </p:cNvPr>
          <p:cNvSpPr/>
          <p:nvPr/>
        </p:nvSpPr>
        <p:spPr>
          <a:xfrm>
            <a:off x="8513571" y="2129467"/>
            <a:ext cx="3678429" cy="8677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Government projects are often driven by service delivery crises and the annual budgeting cycle.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A059B2-7354-8843-696A-5439D3B302DA}"/>
              </a:ext>
            </a:extLst>
          </p:cNvPr>
          <p:cNvSpPr/>
          <p:nvPr/>
        </p:nvSpPr>
        <p:spPr>
          <a:xfrm>
            <a:off x="8513570" y="2997201"/>
            <a:ext cx="3678430" cy="16936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</a:rPr>
              <a:t>Projects are often: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Prioritized by urgent service delivery crises, and not within the broader context of infrastructure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Project life cycle gets squeezed into a financial year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9B3F9-F02F-0DBA-FB16-E4C798AE6FD2}"/>
              </a:ext>
            </a:extLst>
          </p:cNvPr>
          <p:cNvSpPr/>
          <p:nvPr/>
        </p:nvSpPr>
        <p:spPr>
          <a:xfrm>
            <a:off x="579809" y="4690872"/>
            <a:ext cx="11612191" cy="14827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This generates the standard </a:t>
            </a:r>
            <a:r>
              <a:rPr lang="en-US" sz="1200" b="1" dirty="0">
                <a:solidFill>
                  <a:schemeClr val="tx1"/>
                </a:solidFill>
              </a:rPr>
              <a:t>“hockey stick” effect</a:t>
            </a:r>
            <a:r>
              <a:rPr lang="en-US" sz="1200" dirty="0">
                <a:solidFill>
                  <a:schemeClr val="tx1"/>
                </a:solidFill>
              </a:rPr>
              <a:t>, resulting 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 Portfolio that is not meaningfully </a:t>
            </a:r>
            <a:r>
              <a:rPr lang="en-US" sz="1200" dirty="0" err="1">
                <a:solidFill>
                  <a:schemeClr val="tx1"/>
                </a:solidFill>
              </a:rPr>
              <a:t>Prioritised</a:t>
            </a:r>
            <a:endParaRPr lang="en-US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A Portfolio that is not planned for long term efficiencies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Planning and design shortcuts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Pressure to deliver construction within unrealistic timeframes (often between January to June of the financial year)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Construction short cuts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Crisis management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C28B07-DF99-5499-8410-5C62149512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400" y="1086710"/>
            <a:ext cx="7575928" cy="369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51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4F7F1-F6E3-B716-20DB-88545863B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834683A-0C00-5A6A-A2C6-8A3B4841E0C1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2BEA0EC-EE21-FE7B-805C-A17914FF4342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0358902F-4ED2-ACD0-5413-B7A673393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E46A3B86-5DB5-D353-32BC-D7E3C2262575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27CA5F7-2C64-5DC9-B74A-431121F8B386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A359699C-93A5-CA55-8DCA-938658FD4751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3766AA30-45CE-9AD5-4946-F43E7BE21C97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10B3C4F7-B9BF-7F37-63A1-474F3A37C609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 and what are its contracts challenges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6AA522C-38E7-F186-D354-D2E1CB94B2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676094"/>
              </p:ext>
            </p:extLst>
          </p:nvPr>
        </p:nvGraphicFramePr>
        <p:xfrm>
          <a:off x="8513572" y="954025"/>
          <a:ext cx="3678428" cy="1175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9" name="Rectangle 58">
            <a:extLst>
              <a:ext uri="{FF2B5EF4-FFF2-40B4-BE49-F238E27FC236}">
                <a16:creationId xmlns:a16="http://schemas.microsoft.com/office/drawing/2014/main" id="{B51E735A-4DED-8C47-3627-A9C7D14380B6}"/>
              </a:ext>
            </a:extLst>
          </p:cNvPr>
          <p:cNvSpPr/>
          <p:nvPr/>
        </p:nvSpPr>
        <p:spPr>
          <a:xfrm>
            <a:off x="4804662" y="980394"/>
            <a:ext cx="3678429" cy="11490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Prioritising and sequencing of the projects in the portfolio to match available budget as well as project demands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E0FDCFD-1CF6-C44F-32B2-9FB9C22B5F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956" y="2347676"/>
            <a:ext cx="12192000" cy="322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726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E7ADE8-7E38-6293-1E59-BAD6B9011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811DE6E-83D8-E389-5DA9-3A26E84336CC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B26679D-EDA2-7B00-486C-C4197C261FDD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BF656578-D45F-995F-432A-14F30F1EC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CA925AB3-451D-67B6-C39F-FB95B1ADC278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FC28E87-7A22-A9FE-7BA7-15A1D373E237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4F323B12-848F-CA22-1861-AC57EDBF1DE7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12550A14-ACF5-F289-BC2C-16AC41A5089C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rgbClr val="968C6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708FF5A5-A2E6-195A-2E4D-50CA0AF193A3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What is Portfolio Management and what are its contracts challenges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BAA1189E-2063-A6DB-D3C1-F93FBFB959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751606"/>
              </p:ext>
            </p:extLst>
          </p:nvPr>
        </p:nvGraphicFramePr>
        <p:xfrm>
          <a:off x="372872" y="857294"/>
          <a:ext cx="3678428" cy="11754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7A6DBE5-FD0D-3931-E341-83AA60D07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494134"/>
              </p:ext>
            </p:extLst>
          </p:nvPr>
        </p:nvGraphicFramePr>
        <p:xfrm>
          <a:off x="-254000" y="-1131093"/>
          <a:ext cx="13327063" cy="8890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178336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FAAA0F-837E-E4CA-9DD4-A07A2F2BA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C4D4611-C71A-6A38-4615-AE8E6DC7B4B2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35B6625-9983-060F-0FA4-81F33DA01D40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82BB0442-F96C-A4F2-6231-62D281F8A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BD064DA9-04B4-3E09-362C-F9E72CFDAC81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151F6CC-369A-08E4-B584-E188263934C3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EEF80893-10EC-706F-12D6-E6C1BD60321A}"/>
              </a:ext>
            </a:extLst>
          </p:cNvPr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Section 2</a:t>
            </a:r>
            <a:endParaRPr lang="en-US" sz="6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21EB852-1B62-691E-D6D5-F72B574542E4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B9442E18-2AC9-47F8-1487-17A9383F73F8}"/>
              </a:ext>
            </a:extLst>
          </p:cNvPr>
          <p:cNvSpPr>
            <a:spLocks noChangeAspect="1"/>
          </p:cNvSpPr>
          <p:nvPr/>
        </p:nvSpPr>
        <p:spPr bwMode="auto">
          <a:xfrm>
            <a:off x="420624" y="1406525"/>
            <a:ext cx="1266660" cy="10800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30EE383F-C839-DE3A-3F99-1A9AF0922B02}"/>
              </a:ext>
            </a:extLst>
          </p:cNvPr>
          <p:cNvSpPr/>
          <p:nvPr/>
        </p:nvSpPr>
        <p:spPr>
          <a:xfrm>
            <a:off x="1441103" y="1397105"/>
            <a:ext cx="5817215" cy="1079999"/>
          </a:xfrm>
          <a:prstGeom prst="chevron">
            <a:avLst>
              <a:gd name="adj" fmla="val 30032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How the NEC4 suite supports Portfolio delivery, especially the Framework Contract (FC4)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7DC356F-3FCC-7DAF-B175-5F979A2E93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525"/>
          <a:stretch>
            <a:fillRect/>
          </a:stretch>
        </p:blipFill>
        <p:spPr>
          <a:xfrm flipH="1">
            <a:off x="7732268" y="931493"/>
            <a:ext cx="4039108" cy="4995013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7359399F-27D9-209C-B740-4D6804E1766E}"/>
              </a:ext>
            </a:extLst>
          </p:cNvPr>
          <p:cNvSpPr/>
          <p:nvPr/>
        </p:nvSpPr>
        <p:spPr>
          <a:xfrm>
            <a:off x="6358128" y="6324600"/>
            <a:ext cx="6217920" cy="295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Acknowledgement: Richard Patterson NEC4 Framework Contract webinar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200069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3F5F60-B3F9-7733-F574-6F9365936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AC0D3D8-767D-E8E1-D7C6-4431B828F67C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448DF2E-FF84-581D-9CDB-26599AF95120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F3A899ED-A234-CB95-C64A-C4401AB0A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7C1809BF-F998-9161-3E07-66054E06E531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7B65712-4F0B-5678-96AF-F4AC2B54BDAF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C3E267AE-4F14-89AD-861F-9081537AF5D3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91710997-30A4-87CA-9F39-6D6D5C513D78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4D978206-142B-CC8B-CB93-9DAC1B768847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How the NEC4 suite supports Portfolio delivery, especially the Framework Contract (FC4)</a:t>
            </a:r>
          </a:p>
        </p:txBody>
      </p:sp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AAF98EBD-6604-7C42-C34B-15542F196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48" y="1388201"/>
            <a:ext cx="7521902" cy="4697414"/>
          </a:xfrm>
          <a:prstGeom prst="rect">
            <a:avLst/>
          </a:prstGeom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1159AC2-C585-0251-D4C1-A0015824E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909849"/>
              </p:ext>
            </p:extLst>
          </p:nvPr>
        </p:nvGraphicFramePr>
        <p:xfrm>
          <a:off x="7718350" y="1543650"/>
          <a:ext cx="4114800" cy="4617921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995043">
                  <a:extLst>
                    <a:ext uri="{9D8B030D-6E8A-4147-A177-3AD203B41FA5}">
                      <a16:colId xmlns:a16="http://schemas.microsoft.com/office/drawing/2014/main" val="1446391473"/>
                    </a:ext>
                  </a:extLst>
                </a:gridCol>
                <a:gridCol w="3119757">
                  <a:extLst>
                    <a:ext uri="{9D8B030D-6E8A-4147-A177-3AD203B41FA5}">
                      <a16:colId xmlns:a16="http://schemas.microsoft.com/office/drawing/2014/main" val="3756117946"/>
                    </a:ext>
                  </a:extLst>
                </a:gridCol>
              </a:tblGrid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effectLst/>
                        </a:rPr>
                        <a:t>Acronym</a:t>
                      </a:r>
                      <a:endParaRPr lang="en-US" sz="14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</a:rPr>
                        <a:t>Definition</a:t>
                      </a:r>
                      <a:endParaRPr lang="en-US" sz="1400" b="1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1287034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PSC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Professional Service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68369778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PSS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Professional Service Subcontract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9629647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ECC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 dirty="0">
                          <a:solidFill>
                            <a:srgbClr val="000000"/>
                          </a:solidFill>
                          <a:effectLst/>
                        </a:rPr>
                        <a:t>Engineering and Construction Contract</a:t>
                      </a:r>
                      <a:endParaRPr lang="en-US" sz="1300" b="1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34217439"/>
                  </a:ext>
                </a:extLst>
              </a:tr>
              <a:tr h="4476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 dirty="0">
                          <a:solidFill>
                            <a:srgbClr val="000000"/>
                          </a:solidFill>
                          <a:effectLst/>
                        </a:rPr>
                        <a:t>ECS</a:t>
                      </a:r>
                      <a:endParaRPr lang="en-US" sz="1300" b="1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Engineering and Construction Subcontract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132419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Supply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5657545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TSC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Term Service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3309492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TSS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Term Service Subcontract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516328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ALC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Alliance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757821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DBO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Design, Build and Operate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7314171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PSSC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Professional Service Short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2217298"/>
                  </a:ext>
                </a:extLst>
              </a:tr>
              <a:tr h="4476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ECSC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Engineering and Construction Short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0599714"/>
                  </a:ext>
                </a:extLst>
              </a:tr>
              <a:tr h="4476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ECSS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Engineering and Construction Short Subcontract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2344999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SSC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Supply Short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7138260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TSSC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Term Service Short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1858069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FC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Framework Contract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1888197"/>
                  </a:ext>
                </a:extLst>
              </a:tr>
              <a:tr h="21812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>
                          <a:solidFill>
                            <a:srgbClr val="000000"/>
                          </a:solidFill>
                          <a:effectLst/>
                        </a:rPr>
                        <a:t>DRSC</a:t>
                      </a:r>
                      <a:endParaRPr lang="en-US" sz="1300" b="1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b="1" kern="100" dirty="0">
                          <a:solidFill>
                            <a:srgbClr val="000000"/>
                          </a:solidFill>
                          <a:effectLst/>
                        </a:rPr>
                        <a:t>Dispute Resolution Service Contract</a:t>
                      </a:r>
                      <a:endParaRPr lang="en-US" sz="1300" b="1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02154971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28CA299C-DF69-B0BD-7D79-0761EC658891}"/>
              </a:ext>
            </a:extLst>
          </p:cNvPr>
          <p:cNvSpPr/>
          <p:nvPr/>
        </p:nvSpPr>
        <p:spPr>
          <a:xfrm>
            <a:off x="763675" y="4766938"/>
            <a:ext cx="6877099" cy="37178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D67CCB-58A8-D346-18F7-507ED759812F}"/>
              </a:ext>
            </a:extLst>
          </p:cNvPr>
          <p:cNvSpPr/>
          <p:nvPr/>
        </p:nvSpPr>
        <p:spPr>
          <a:xfrm>
            <a:off x="572377" y="682702"/>
            <a:ext cx="6642176" cy="920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A40000"/>
                </a:solidFill>
                <a:latin typeface="Century Gothic" panose="020B0502020202020204" pitchFamily="34" charset="0"/>
              </a:rPr>
              <a:t>The NEC4 family of contracts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AB1466-4DFB-FBDD-B3E8-0FA65A14F80B}"/>
              </a:ext>
            </a:extLst>
          </p:cNvPr>
          <p:cNvSpPr txBox="1"/>
          <p:nvPr/>
        </p:nvSpPr>
        <p:spPr>
          <a:xfrm>
            <a:off x="5552544" y="881282"/>
            <a:ext cx="62806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b="1" dirty="0">
                <a:latin typeface="Century Gothic" pitchFamily="34" charset="0"/>
              </a:rPr>
              <a:t>Procurement strategy: who does what, when (vertical, horizontal split)</a:t>
            </a:r>
          </a:p>
          <a:p>
            <a:pPr marL="0" indent="0">
              <a:buNone/>
            </a:pPr>
            <a:r>
              <a:rPr lang="en-US" sz="1400" b="1" dirty="0">
                <a:latin typeface="Century Gothic" pitchFamily="34" charset="0"/>
              </a:rPr>
              <a:t>Contracting strategy: how to allocate the risk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11055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52792F-5304-68D2-4F8D-2FC26BC63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3D68777-68C5-FC58-570D-4FBB48DDF9D6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E285D36-EA18-27F2-35B1-DCDD0AD8A5A1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699A7E61-06D1-D540-E138-4E636FF40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716F4777-C02E-6B92-399E-208883CAE423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34240D8-38E5-8C59-E173-4DEEB91A5D44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7BAE543D-20A2-911E-3D86-0B5601FE4CA4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491A2F6B-3BD7-5DE1-F18A-D87F1D2A2443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00F60055-09B4-EA32-83AE-82A296708740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How the NEC4 suite supports Portfolio delivery, especially the Framework Contract (FC4)</a:t>
            </a:r>
          </a:p>
        </p:txBody>
      </p:sp>
      <p:sp>
        <p:nvSpPr>
          <p:cNvPr id="8" name="Text 25">
            <a:extLst>
              <a:ext uri="{FF2B5EF4-FFF2-40B4-BE49-F238E27FC236}">
                <a16:creationId xmlns:a16="http://schemas.microsoft.com/office/drawing/2014/main" id="{8E436761-20BB-3698-60B8-70C934BB9779}"/>
              </a:ext>
            </a:extLst>
          </p:cNvPr>
          <p:cNvSpPr/>
          <p:nvPr/>
        </p:nvSpPr>
        <p:spPr>
          <a:xfrm>
            <a:off x="592299" y="5623622"/>
            <a:ext cx="11294901" cy="475488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Frameworks are most useful where future needs are likely, but their timing, quantity or precise location is uncertain.</a:t>
            </a:r>
            <a:endParaRPr lang="en-US" sz="13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1D85A905-C037-8806-EA48-B43126D29A09}"/>
              </a:ext>
            </a:extLst>
          </p:cNvPr>
          <p:cNvSpPr/>
          <p:nvPr/>
        </p:nvSpPr>
        <p:spPr>
          <a:xfrm>
            <a:off x="594360" y="3365886"/>
            <a:ext cx="2331720" cy="221302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  <a:effectLst>
            <a:outerShdw blurRad="38100" dist="12700" dir="2700000" algn="bl" rotWithShape="0">
              <a:srgbClr val="000000">
                <a:alpha val="14000"/>
              </a:srgbClr>
            </a:outerShdw>
          </a:effectLst>
        </p:spPr>
        <p:txBody>
          <a:bodyPr wrap="square" lIns="2794" tIns="2794" rIns="2794" bIns="2794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B1F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One-off Contract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Unique, high-value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projects.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Defined start/end.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Specific Scope.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</a:rPr>
              <a:t>(ECC, ECS, DBO)</a:t>
            </a:r>
            <a:endParaRPr lang="en-US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232BC951-E324-A2D5-328F-7B07DE14083C}"/>
              </a:ext>
            </a:extLst>
          </p:cNvPr>
          <p:cNvSpPr/>
          <p:nvPr/>
        </p:nvSpPr>
        <p:spPr>
          <a:xfrm>
            <a:off x="6568440" y="2087340"/>
            <a:ext cx="2331720" cy="221302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  <a:effectLst>
            <a:outerShdw blurRad="38100" dist="12700" dir="2700000" algn="bl" rotWithShape="0">
              <a:srgbClr val="000000">
                <a:alpha val="14000"/>
              </a:srgbClr>
            </a:outerShdw>
          </a:effectLst>
        </p:spPr>
        <p:txBody>
          <a:bodyPr wrap="square" lIns="2794" tIns="2794" rIns="2794" bIns="2794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B1F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Panel / Roster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of pre-qualified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suppliers. Often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rotational.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guarantee of work.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Operationally rigid.</a:t>
            </a:r>
            <a:endParaRPr lang="en-US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E34BE7AB-BAC7-69DA-00F4-6DB5B0AFE0F2}"/>
              </a:ext>
            </a:extLst>
          </p:cNvPr>
          <p:cNvSpPr/>
          <p:nvPr/>
        </p:nvSpPr>
        <p:spPr>
          <a:xfrm>
            <a:off x="3573779" y="2890041"/>
            <a:ext cx="2331720" cy="221302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EE5"/>
            </a:solidFill>
          </a:ln>
          <a:effectLst>
            <a:outerShdw blurRad="38100" dist="12700" dir="2700000" algn="bl" rotWithShape="0">
              <a:srgbClr val="000000">
                <a:alpha val="14000"/>
              </a:srgbClr>
            </a:outerShdw>
          </a:effectLst>
        </p:spPr>
        <p:txBody>
          <a:bodyPr wrap="square" lIns="2794" tIns="2794" rIns="2794" bIns="2794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1B1F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Term Service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B1F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Contract (TSC)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Continuous service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 duration.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E.g., Cleaning,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Vegetation</a:t>
            </a:r>
            <a:endParaRPr lang="en-US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Management.</a:t>
            </a:r>
            <a:endParaRPr lang="en-US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71F0DB13-C39D-139F-3781-F6F3FCCAF490}"/>
              </a:ext>
            </a:extLst>
          </p:cNvPr>
          <p:cNvSpPr/>
          <p:nvPr/>
        </p:nvSpPr>
        <p:spPr>
          <a:xfrm>
            <a:off x="9555480" y="1669227"/>
            <a:ext cx="2331720" cy="2213027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1121F"/>
            </a:solidFill>
          </a:ln>
          <a:effectLst>
            <a:outerShdw blurRad="38100" dist="12700" dir="2700000" algn="bl" rotWithShape="0">
              <a:srgbClr val="000000">
                <a:alpha val="14000"/>
              </a:srgbClr>
            </a:outerShdw>
          </a:effectLst>
        </p:spPr>
        <p:txBody>
          <a:bodyPr wrap="square" lIns="2794" tIns="2794" rIns="2794" bIns="2794" rtlCol="0" anchor="t"/>
          <a:lstStyle/>
          <a:p>
            <a:pPr marL="0" indent="0" algn="ctr">
              <a:buNone/>
            </a:pPr>
            <a:r>
              <a:rPr lang="en-US" b="1" dirty="0">
                <a:solidFill>
                  <a:srgbClr val="C112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Framework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C112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Contract (FC)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Agreement to execute</a:t>
            </a:r>
            <a:endParaRPr lang="en-US" sz="20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 works on</a:t>
            </a:r>
            <a:endParaRPr lang="en-US" sz="20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instruction.</a:t>
            </a:r>
            <a:endParaRPr lang="en-US" sz="20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5B66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Flexible scope.</a:t>
            </a:r>
            <a:endParaRPr lang="en-US" sz="2000" b="1" dirty="0"/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8E208C61-8045-BF96-C9F9-BD29E376698C}"/>
              </a:ext>
            </a:extLst>
          </p:cNvPr>
          <p:cNvSpPr/>
          <p:nvPr/>
        </p:nvSpPr>
        <p:spPr>
          <a:xfrm>
            <a:off x="2894703" y="4375940"/>
            <a:ext cx="718074" cy="64008"/>
          </a:xfrm>
          <a:prstGeom prst="rightArrow">
            <a:avLst/>
          </a:prstGeom>
          <a:solidFill>
            <a:srgbClr val="CAD5E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70E5E9FE-448F-28B5-3851-ADD317E709CD}"/>
              </a:ext>
            </a:extLst>
          </p:cNvPr>
          <p:cNvSpPr/>
          <p:nvPr/>
        </p:nvSpPr>
        <p:spPr>
          <a:xfrm>
            <a:off x="5881743" y="3712552"/>
            <a:ext cx="718074" cy="64008"/>
          </a:xfrm>
          <a:prstGeom prst="rightArrow">
            <a:avLst/>
          </a:prstGeom>
          <a:solidFill>
            <a:srgbClr val="CAD5E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3" name="Shape 7">
            <a:extLst>
              <a:ext uri="{FF2B5EF4-FFF2-40B4-BE49-F238E27FC236}">
                <a16:creationId xmlns:a16="http://schemas.microsoft.com/office/drawing/2014/main" id="{E78787C6-6BA3-1D9F-1286-C950878A69DF}"/>
              </a:ext>
            </a:extLst>
          </p:cNvPr>
          <p:cNvSpPr/>
          <p:nvPr/>
        </p:nvSpPr>
        <p:spPr>
          <a:xfrm>
            <a:off x="8861162" y="3129846"/>
            <a:ext cx="718074" cy="64008"/>
          </a:xfrm>
          <a:prstGeom prst="rightArrow">
            <a:avLst/>
          </a:prstGeom>
          <a:solidFill>
            <a:srgbClr val="CAD5E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B94AF6F6-EAC2-6D8E-A23E-25953CAD7A18}"/>
              </a:ext>
            </a:extLst>
          </p:cNvPr>
          <p:cNvSpPr/>
          <p:nvPr/>
        </p:nvSpPr>
        <p:spPr>
          <a:xfrm rot="21073111" flipV="1">
            <a:off x="536747" y="2011144"/>
            <a:ext cx="11149405" cy="128328"/>
          </a:xfrm>
          <a:prstGeom prst="rightArrow">
            <a:avLst/>
          </a:prstGeom>
          <a:solidFill>
            <a:srgbClr val="CAD5E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5CDC5C6-C38E-793A-CC7C-CF0C2C464186}"/>
              </a:ext>
            </a:extLst>
          </p:cNvPr>
          <p:cNvSpPr txBox="1"/>
          <p:nvPr/>
        </p:nvSpPr>
        <p:spPr>
          <a:xfrm rot="21132740">
            <a:off x="1600200" y="2410441"/>
            <a:ext cx="16658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Transactional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5BA25A-23AE-B418-70B1-0AF942127773}"/>
              </a:ext>
            </a:extLst>
          </p:cNvPr>
          <p:cNvSpPr txBox="1"/>
          <p:nvPr/>
        </p:nvSpPr>
        <p:spPr>
          <a:xfrm rot="20994754">
            <a:off x="8623584" y="1262426"/>
            <a:ext cx="240001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Relational/Strategic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75C94C3-B829-A7A0-535E-775A7F732C75}"/>
              </a:ext>
            </a:extLst>
          </p:cNvPr>
          <p:cNvSpPr/>
          <p:nvPr/>
        </p:nvSpPr>
        <p:spPr>
          <a:xfrm>
            <a:off x="594360" y="965154"/>
            <a:ext cx="6642176" cy="6887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A40000"/>
                </a:solidFill>
                <a:latin typeface="Century Gothic" panose="020B0502020202020204" pitchFamily="34" charset="0"/>
              </a:rPr>
              <a:t>The landscape of procurement vehicles</a:t>
            </a:r>
          </a:p>
        </p:txBody>
      </p:sp>
    </p:spTree>
    <p:extLst>
      <p:ext uri="{BB962C8B-B14F-4D97-AF65-F5344CB8AC3E}">
        <p14:creationId xmlns:p14="http://schemas.microsoft.com/office/powerpoint/2010/main" val="1080312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3F26F0-DD96-F06D-01D7-650FF86C1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913BDB2-6B42-21CA-596E-56766E2BF46B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03E1047-8CAA-ED4A-8A0D-A982FC6F28C2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E82BBCEE-1991-9C06-3179-85EA3DA91C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6D3889D0-F9C1-457F-ED9E-162FAB595D91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790EDACF-E2D5-F9D0-1497-0A7174BAAE62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8994A84-B972-2C89-F77F-EAA5CCE1D2AB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4DB5342B-F001-E7EA-E4AF-55EAC0F174D9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8F146FB5-EF63-AD2E-3A6D-F24D670196F7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How the NEC4 suite supports Portfolio delivery, especially the Framework Contract (FC4)</a:t>
            </a:r>
          </a:p>
        </p:txBody>
      </p:sp>
      <p:sp>
        <p:nvSpPr>
          <p:cNvPr id="8" name="Text 39">
            <a:extLst>
              <a:ext uri="{FF2B5EF4-FFF2-40B4-BE49-F238E27FC236}">
                <a16:creationId xmlns:a16="http://schemas.microsoft.com/office/drawing/2014/main" id="{48A1E8FB-77FC-3936-AE06-93E33FA96E59}"/>
              </a:ext>
            </a:extLst>
          </p:cNvPr>
          <p:cNvSpPr/>
          <p:nvPr/>
        </p:nvSpPr>
        <p:spPr>
          <a:xfrm>
            <a:off x="592299" y="2448548"/>
            <a:ext cx="10424160" cy="1021628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goal: framework contracts that are faster without becoming uncontrolled.</a:t>
            </a:r>
            <a:endParaRPr lang="en-US" sz="1800" dirty="0"/>
          </a:p>
        </p:txBody>
      </p:sp>
      <p:sp>
        <p:nvSpPr>
          <p:cNvPr id="10" name="Text 39">
            <a:extLst>
              <a:ext uri="{FF2B5EF4-FFF2-40B4-BE49-F238E27FC236}">
                <a16:creationId xmlns:a16="http://schemas.microsoft.com/office/drawing/2014/main" id="{F654B099-EAFA-9EC0-577C-785D2FA059CE}"/>
              </a:ext>
            </a:extLst>
          </p:cNvPr>
          <p:cNvSpPr/>
          <p:nvPr/>
        </p:nvSpPr>
        <p:spPr>
          <a:xfrm>
            <a:off x="592299" y="3601184"/>
            <a:ext cx="10424160" cy="1021628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Scope does not have to be detailed at Framework Stage</a:t>
            </a:r>
            <a:endParaRPr lang="en-US" sz="1800" dirty="0"/>
          </a:p>
        </p:txBody>
      </p:sp>
      <p:sp>
        <p:nvSpPr>
          <p:cNvPr id="13" name="Text 19">
            <a:extLst>
              <a:ext uri="{FF2B5EF4-FFF2-40B4-BE49-F238E27FC236}">
                <a16:creationId xmlns:a16="http://schemas.microsoft.com/office/drawing/2014/main" id="{7B7B1A35-0BDD-F5D4-FBFF-3450670E85DC}"/>
              </a:ext>
            </a:extLst>
          </p:cNvPr>
          <p:cNvSpPr/>
          <p:nvPr/>
        </p:nvSpPr>
        <p:spPr>
          <a:xfrm>
            <a:off x="592299" y="1486086"/>
            <a:ext cx="10424160" cy="841341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When the procurement cycle is longer than the work itself, the system is too slow for responsive infrastructure delivery.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459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E29AE-C0A6-461D-3D6F-76FE556D1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EC1C69E-C5A4-5734-6C04-9FA1A714BE23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5B62827-DA28-7B79-07F7-6506997AE38B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4ADE9E36-852F-5DBA-EDF5-29BEC8745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1574BD59-4DF0-28D3-2EA2-43DD77DE5ECC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D865616-14D4-E73C-F64D-CB3524D54BFD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70F2B20C-390C-16CE-0664-D1DB820E798B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1DDA8550-2847-92F9-C8C2-E3D769C5E854}"/>
              </a:ext>
            </a:extLst>
          </p:cNvPr>
          <p:cNvSpPr>
            <a:spLocks noChangeAspect="1"/>
          </p:cNvSpPr>
          <p:nvPr/>
        </p:nvSpPr>
        <p:spPr bwMode="auto">
          <a:xfrm>
            <a:off x="315919" y="227751"/>
            <a:ext cx="552761" cy="471304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35E48ED7-3FC7-9B5C-9AA0-A9544EA967A4}"/>
              </a:ext>
            </a:extLst>
          </p:cNvPr>
          <p:cNvSpPr/>
          <p:nvPr/>
        </p:nvSpPr>
        <p:spPr>
          <a:xfrm>
            <a:off x="868680" y="206721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How the NEC4 suite supports Portfolio delivery, especially the Framework Contract (FC4)</a:t>
            </a:r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64A31214-9D50-5454-CE59-BD27D65182A1}"/>
              </a:ext>
            </a:extLst>
          </p:cNvPr>
          <p:cNvSpPr/>
          <p:nvPr/>
        </p:nvSpPr>
        <p:spPr>
          <a:xfrm>
            <a:off x="690910" y="892048"/>
            <a:ext cx="10733980" cy="566928"/>
          </a:xfrm>
          <a:prstGeom prst="rect">
            <a:avLst/>
          </a:prstGeom>
          <a:solidFill>
            <a:srgbClr val="071B2E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 contracting = capacity first, orders later.</a:t>
            </a:r>
            <a:endParaRPr lang="en-US" sz="1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43B36AA-27EB-26C5-6563-E34B72CDBADF}"/>
              </a:ext>
            </a:extLst>
          </p:cNvPr>
          <p:cNvSpPr txBox="1">
            <a:spLocks/>
          </p:cNvSpPr>
          <p:nvPr/>
        </p:nvSpPr>
        <p:spPr>
          <a:xfrm>
            <a:off x="690910" y="1503381"/>
            <a:ext cx="10733980" cy="103113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The FRAMEWORK (Level 1):</a:t>
            </a:r>
          </a:p>
          <a:p>
            <a:pPr algn="just"/>
            <a:r>
              <a:rPr lang="en-GB" sz="1400" b="1" dirty="0">
                <a:solidFill>
                  <a:srgbClr val="C00000"/>
                </a:solidFill>
                <a:ea typeface="Times New Roman" panose="02020603050405020304" pitchFamily="18" charset="0"/>
              </a:rPr>
              <a:t>Framework Contract</a:t>
            </a:r>
            <a:r>
              <a:rPr lang="en-GB" sz="1400" b="1" dirty="0">
                <a:solidFill>
                  <a:schemeClr val="accent1"/>
                </a:solidFill>
                <a:ea typeface="Times New Roman" panose="02020603050405020304" pitchFamily="18" charset="0"/>
              </a:rPr>
              <a:t>: </a:t>
            </a:r>
            <a:r>
              <a:rPr lang="en-GB" sz="1400" dirty="0">
                <a:ea typeface="Times New Roman" panose="02020603050405020304" pitchFamily="18" charset="0"/>
              </a:rPr>
              <a:t>an agreement between a </a:t>
            </a:r>
            <a:r>
              <a:rPr lang="en-GB" sz="1400" i="1" dirty="0">
                <a:ea typeface="Times New Roman" panose="02020603050405020304" pitchFamily="18" charset="0"/>
              </a:rPr>
              <a:t>Client</a:t>
            </a:r>
            <a:r>
              <a:rPr lang="en-GB" sz="1400" dirty="0">
                <a:ea typeface="Times New Roman" panose="02020603050405020304" pitchFamily="18" charset="0"/>
              </a:rPr>
              <a:t> and one or more </a:t>
            </a:r>
            <a:r>
              <a:rPr lang="en-GB" sz="1400" i="1" dirty="0">
                <a:ea typeface="Times New Roman" panose="02020603050405020304" pitchFamily="18" charset="0"/>
              </a:rPr>
              <a:t>Contractors</a:t>
            </a:r>
            <a:r>
              <a:rPr lang="en-GB" sz="1400" dirty="0">
                <a:ea typeface="Times New Roman" panose="02020603050405020304" pitchFamily="18" charset="0"/>
              </a:rPr>
              <a:t>, the purpose of which is to establish the terms governing </a:t>
            </a:r>
            <a:r>
              <a:rPr lang="en-GB" sz="1400" b="1" dirty="0">
                <a:ea typeface="Times New Roman" panose="02020603050405020304" pitchFamily="18" charset="0"/>
              </a:rPr>
              <a:t>orders</a:t>
            </a:r>
            <a:r>
              <a:rPr lang="en-GB" sz="1400" dirty="0">
                <a:ea typeface="Times New Roman" panose="02020603050405020304" pitchFamily="18" charset="0"/>
              </a:rPr>
              <a:t> to be awarded during a given period, in particular with regard to price and, where appropriate, the quantity envisaged (ISO 10845:2020)</a:t>
            </a:r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7035F263-2C7F-564A-2531-ABD8D1C7C981}"/>
              </a:ext>
            </a:extLst>
          </p:cNvPr>
          <p:cNvSpPr/>
          <p:nvPr/>
        </p:nvSpPr>
        <p:spPr>
          <a:xfrm>
            <a:off x="2190690" y="3472448"/>
            <a:ext cx="3587242" cy="1089032"/>
          </a:xfrm>
          <a:prstGeom prst="rect">
            <a:avLst/>
          </a:prstGeom>
          <a:solidFill>
            <a:srgbClr val="F2F8F2"/>
          </a:solidFill>
          <a:ln>
            <a:solidFill>
              <a:srgbClr val="C7DAC7"/>
            </a:solidFill>
          </a:ln>
        </p:spPr>
        <p:txBody>
          <a:bodyPr wrap="square" lIns="72000" tIns="72000" rIns="72000" bIns="7200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B8A3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It is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long-term arrangement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way to pre-establish key terms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mechanism for repeat work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programme-level supplier strategy</a:t>
            </a:r>
            <a:endParaRPr lang="en-US" sz="160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187B62E6-2C84-8D90-445D-87A85756F56E}"/>
              </a:ext>
            </a:extLst>
          </p:cNvPr>
          <p:cNvSpPr/>
          <p:nvPr/>
        </p:nvSpPr>
        <p:spPr>
          <a:xfrm>
            <a:off x="6555171" y="3472448"/>
            <a:ext cx="3589200" cy="1089032"/>
          </a:xfrm>
          <a:prstGeom prst="rect">
            <a:avLst/>
          </a:prstGeom>
          <a:solidFill>
            <a:srgbClr val="FFF4F6"/>
          </a:solidFill>
          <a:ln>
            <a:solidFill>
              <a:srgbClr val="E6BCC5"/>
            </a:solidFill>
          </a:ln>
        </p:spPr>
        <p:txBody>
          <a:bodyPr wrap="square" lIns="72000" tIns="72000" rIns="72000" bIns="7200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It is not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guarantee of work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blank cheque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An open-ended appointment</a:t>
            </a:r>
            <a:endParaRPr lang="en-US" sz="1600" dirty="0"/>
          </a:p>
          <a:p>
            <a:pPr marL="0" indent="0">
              <a:buNone/>
            </a:pP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• A substitute for proper scope definition</a:t>
            </a:r>
            <a:endParaRPr lang="en-US" sz="16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8606A4-F576-0D6E-7081-C9EC42F5B87F}"/>
              </a:ext>
            </a:extLst>
          </p:cNvPr>
          <p:cNvGrpSpPr/>
          <p:nvPr/>
        </p:nvGrpSpPr>
        <p:grpSpPr>
          <a:xfrm>
            <a:off x="2190690" y="4898667"/>
            <a:ext cx="7909395" cy="1411853"/>
            <a:chOff x="706372" y="4729140"/>
            <a:chExt cx="8612003" cy="2516695"/>
          </a:xfrm>
        </p:grpSpPr>
        <p:sp>
          <p:nvSpPr>
            <p:cNvPr id="16" name="Arrow: Striped Right 15">
              <a:extLst>
                <a:ext uri="{FF2B5EF4-FFF2-40B4-BE49-F238E27FC236}">
                  <a16:creationId xmlns:a16="http://schemas.microsoft.com/office/drawing/2014/main" id="{1197CB77-6763-4936-0C4D-31AC0826C01F}"/>
                </a:ext>
              </a:extLst>
            </p:cNvPr>
            <p:cNvSpPr/>
            <p:nvPr/>
          </p:nvSpPr>
          <p:spPr>
            <a:xfrm>
              <a:off x="2044687" y="5663045"/>
              <a:ext cx="7273688" cy="1582790"/>
            </a:xfrm>
            <a:prstGeom prst="stripedRightArrow">
              <a:avLst>
                <a:gd name="adj1" fmla="val 59154"/>
                <a:gd name="adj2" fmla="val 61442"/>
              </a:avLst>
            </a:prstGeom>
            <a:solidFill>
              <a:srgbClr val="FFFF00"/>
            </a:solidFill>
            <a:ln w="6350" cap="sq">
              <a:solidFill>
                <a:schemeClr val="tx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r>
                <a:rPr lang="en-ZA" sz="1100" b="1" dirty="0">
                  <a:solidFill>
                    <a:schemeClr val="tx1"/>
                  </a:solidFill>
                </a:rPr>
                <a:t>Value is created through issuing of orders which are read together with the framework contract</a:t>
              </a:r>
            </a:p>
            <a:p>
              <a:pPr algn="ctr">
                <a:spcBef>
                  <a:spcPts val="300"/>
                </a:spcBef>
                <a:spcAft>
                  <a:spcPts val="300"/>
                </a:spcAft>
              </a:pPr>
              <a:endParaRPr lang="en-ZA" sz="1100" dirty="0">
                <a:solidFill>
                  <a:schemeClr val="tx1"/>
                </a:solidFill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16DFB3A-1030-637F-85FA-1DCAE090C79B}"/>
                </a:ext>
              </a:extLst>
            </p:cNvPr>
            <p:cNvGrpSpPr/>
            <p:nvPr/>
          </p:nvGrpSpPr>
          <p:grpSpPr>
            <a:xfrm>
              <a:off x="950280" y="4729140"/>
              <a:ext cx="8368094" cy="880162"/>
              <a:chOff x="950280" y="4729140"/>
              <a:chExt cx="8368094" cy="880162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E71B4C02-CA1C-B25E-DCC1-7AE2D9A164C6}"/>
                  </a:ext>
                </a:extLst>
              </p:cNvPr>
              <p:cNvGrpSpPr/>
              <p:nvPr/>
            </p:nvGrpSpPr>
            <p:grpSpPr>
              <a:xfrm>
                <a:off x="950280" y="4729140"/>
                <a:ext cx="5106413" cy="880162"/>
                <a:chOff x="556740" y="5018515"/>
                <a:chExt cx="5106413" cy="880162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A3150205-DFAC-3046-A9F6-735BC06ED0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12674"/>
                <a:stretch/>
              </p:blipFill>
              <p:spPr>
                <a:xfrm>
                  <a:off x="556740" y="5018515"/>
                  <a:ext cx="768613" cy="880162"/>
                </a:xfrm>
                <a:prstGeom prst="rect">
                  <a:avLst/>
                </a:prstGeom>
              </p:spPr>
            </p:pic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268D113A-C3DC-BA66-7760-4DAAC20717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95593" y="5043418"/>
                  <a:ext cx="783530" cy="783530"/>
                </a:xfrm>
                <a:prstGeom prst="rect">
                  <a:avLst/>
                </a:prstGeom>
              </p:spPr>
            </p:pic>
            <p:pic>
              <p:nvPicPr>
                <p:cNvPr id="23" name="Picture 22">
                  <a:extLst>
                    <a:ext uri="{FF2B5EF4-FFF2-40B4-BE49-F238E27FC236}">
                      <a16:creationId xmlns:a16="http://schemas.microsoft.com/office/drawing/2014/main" id="{9BF7804E-5644-9A76-AC0D-6695B67A53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97818" y="5043416"/>
                  <a:ext cx="783530" cy="783530"/>
                </a:xfrm>
                <a:prstGeom prst="rect">
                  <a:avLst/>
                </a:prstGeom>
              </p:spPr>
            </p:pic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8CE3A51F-0A2B-4CED-9456-996FD2F2E7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23799" y="5040252"/>
                  <a:ext cx="783530" cy="783530"/>
                </a:xfrm>
                <a:prstGeom prst="rect">
                  <a:avLst/>
                </a:prstGeom>
              </p:spPr>
            </p:pic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17E08919-3303-C954-986C-E261BC87BF54}"/>
                    </a:ext>
                  </a:extLst>
                </p:cNvPr>
                <p:cNvSpPr txBox="1"/>
                <p:nvPr/>
              </p:nvSpPr>
              <p:spPr>
                <a:xfrm>
                  <a:off x="4026023" y="5132621"/>
                  <a:ext cx="1637130" cy="740645"/>
                </a:xfrm>
                <a:prstGeom prst="rect">
                  <a:avLst/>
                </a:prstGeom>
                <a:solidFill>
                  <a:srgbClr val="FF0000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ZA" sz="1050" dirty="0">
                      <a:solidFill>
                        <a:schemeClr val="bg1"/>
                      </a:solidFill>
                      <a:cs typeface="Arial" panose="020B0604020202020204" pitchFamily="34" charset="0"/>
                    </a:rPr>
                    <a:t>Allows repeat work</a:t>
                  </a:r>
                </a:p>
              </p:txBody>
            </p:sp>
            <p:sp>
              <p:nvSpPr>
                <p:cNvPr id="27" name="Left Arrow 2">
                  <a:extLst>
                    <a:ext uri="{FF2B5EF4-FFF2-40B4-BE49-F238E27FC236}">
                      <a16:creationId xmlns:a16="http://schemas.microsoft.com/office/drawing/2014/main" id="{2E673789-995F-F565-B3B8-029557E37528}"/>
                    </a:ext>
                  </a:extLst>
                </p:cNvPr>
                <p:cNvSpPr/>
                <p:nvPr/>
              </p:nvSpPr>
              <p:spPr>
                <a:xfrm flipH="1">
                  <a:off x="1528446" y="5377506"/>
                  <a:ext cx="357195" cy="189076"/>
                </a:xfrm>
                <a:prstGeom prst="lef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ZA" sz="1200" dirty="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BD165F6-95FA-9243-E5AC-D95872C39F90}"/>
                  </a:ext>
                </a:extLst>
              </p:cNvPr>
              <p:cNvSpPr txBox="1"/>
              <p:nvPr/>
            </p:nvSpPr>
            <p:spPr>
              <a:xfrm>
                <a:off x="6095673" y="4857722"/>
                <a:ext cx="3222701" cy="740645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ZA" sz="1050" dirty="0">
                    <a:solidFill>
                      <a:schemeClr val="bg1"/>
                    </a:solidFill>
                    <a:cs typeface="Arial" panose="020B0604020202020204" pitchFamily="34" charset="0"/>
                  </a:rPr>
                  <a:t>Allows for Early Supplier Involvement (ESI)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8CB4B8-DE84-E8BE-4860-BB4694EF927E}"/>
                </a:ext>
              </a:extLst>
            </p:cNvPr>
            <p:cNvSpPr txBox="1"/>
            <p:nvPr/>
          </p:nvSpPr>
          <p:spPr>
            <a:xfrm>
              <a:off x="706372" y="5998111"/>
              <a:ext cx="1280990" cy="106982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100" b="1" dirty="0"/>
                <a:t>Zero value contract</a:t>
              </a:r>
            </a:p>
            <a:p>
              <a:pPr algn="ctr"/>
              <a:endParaRPr lang="en-ZA" sz="1100" b="1" dirty="0"/>
            </a:p>
          </p:txBody>
        </p:sp>
      </p:grp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E9A017FD-BB50-B23E-A5DB-EF111D0EF312}"/>
              </a:ext>
            </a:extLst>
          </p:cNvPr>
          <p:cNvSpPr txBox="1">
            <a:spLocks/>
          </p:cNvSpPr>
          <p:nvPr/>
        </p:nvSpPr>
        <p:spPr>
          <a:xfrm>
            <a:off x="693691" y="2553258"/>
            <a:ext cx="10733980" cy="8076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GB" sz="1200" b="1" dirty="0">
                <a:solidFill>
                  <a:srgbClr val="C00000"/>
                </a:solidFill>
              </a:rPr>
              <a:t>The ORDERS (Level 2):</a:t>
            </a:r>
          </a:p>
          <a:p>
            <a:pPr algn="just"/>
            <a:r>
              <a:rPr lang="en-GB" sz="1200" b="1" dirty="0">
                <a:solidFill>
                  <a:srgbClr val="C00000"/>
                </a:solidFill>
              </a:rPr>
              <a:t>A Time Charge Order: </a:t>
            </a:r>
            <a:r>
              <a:rPr lang="en-GB" sz="1200" dirty="0"/>
              <a:t>is an instruction to provide advice on a proposed Work Order on a time charge basis.</a:t>
            </a:r>
          </a:p>
          <a:p>
            <a:pPr algn="just"/>
            <a:r>
              <a:rPr lang="en-GB" sz="1200" b="1" dirty="0">
                <a:solidFill>
                  <a:srgbClr val="C00000"/>
                </a:solidFill>
              </a:rPr>
              <a:t>Work Order: </a:t>
            </a:r>
            <a:r>
              <a:rPr lang="en-GB" sz="1200" dirty="0"/>
              <a:t>is a contract to carry out work within the </a:t>
            </a:r>
            <a:r>
              <a:rPr lang="en-GB" sz="1200" i="1" dirty="0"/>
              <a:t>framework scope</a:t>
            </a:r>
            <a:r>
              <a:rPr lang="en-GB" sz="1200" dirty="0"/>
              <a:t>.</a:t>
            </a:r>
          </a:p>
          <a:p>
            <a:endParaRPr lang="en-ZA" sz="1200" dirty="0"/>
          </a:p>
        </p:txBody>
      </p:sp>
    </p:spTree>
    <p:extLst>
      <p:ext uri="{BB962C8B-B14F-4D97-AF65-F5344CB8AC3E}">
        <p14:creationId xmlns:p14="http://schemas.microsoft.com/office/powerpoint/2010/main" val="3456532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How NEC4 FC works: two levels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FRAMEWORK IS THE PLATFORM; EACH ORDER IS A SEPARATE CONTRACT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3" name="Text 10"/>
          <p:cNvSpPr/>
          <p:nvPr/>
        </p:nvSpPr>
        <p:spPr>
          <a:xfrm>
            <a:off x="777240" y="1051560"/>
            <a:ext cx="10607040" cy="411480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Level 1: NEC4 Framework Contract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77240" y="1488440"/>
            <a:ext cx="10607040" cy="731520"/>
          </a:xfrm>
          <a:prstGeom prst="rect">
            <a:avLst/>
          </a:prstGeom>
          <a:solidFill>
            <a:srgbClr val="F8F6F6"/>
          </a:solidFill>
          <a:ln>
            <a:solidFill>
              <a:srgbClr val="D9D9D9"/>
            </a:solidFill>
          </a:ln>
        </p:spPr>
        <p:txBody>
          <a:bodyPr wrap="square" lIns="36000" tIns="36000" rIns="36000" bIns="36000" rtlCol="0" anchor="t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 Framework Contract (FC) 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Sets the ‘Rules of the Game’ (Contract Data Part 1 &amp; 2)</a:t>
            </a:r>
          </a:p>
          <a:p>
            <a:pPr marL="0" indent="0" algn="ctr">
              <a:buNone/>
            </a:pPr>
            <a:r>
              <a:rPr lang="en-US" sz="92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Client + Suppliers | Client’s Representative | Framework scope | Selection procedure | Quotation procedure | Framework Information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771624" y="2219960"/>
            <a:ext cx="0" cy="497838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ZA"/>
          </a:p>
        </p:txBody>
      </p:sp>
      <p:sp>
        <p:nvSpPr>
          <p:cNvPr id="16" name="Shape 13"/>
          <p:cNvSpPr/>
          <p:nvPr/>
        </p:nvSpPr>
        <p:spPr>
          <a:xfrm>
            <a:off x="8346141" y="2219960"/>
            <a:ext cx="0" cy="497838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ZA"/>
          </a:p>
        </p:txBody>
      </p:sp>
      <p:sp>
        <p:nvSpPr>
          <p:cNvPr id="18" name="Text 15"/>
          <p:cNvSpPr/>
          <p:nvPr/>
        </p:nvSpPr>
        <p:spPr>
          <a:xfrm>
            <a:off x="1879177" y="2717799"/>
            <a:ext cx="3856613" cy="667513"/>
          </a:xfrm>
          <a:prstGeom prst="rect">
            <a:avLst/>
          </a:prstGeom>
          <a:solidFill>
            <a:srgbClr val="EFF9FA"/>
          </a:solidFill>
          <a:ln>
            <a:solidFill>
              <a:srgbClr val="B5DAD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8D9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Time Charge Order
</a:t>
            </a:r>
            <a:r>
              <a:rPr lang="en-US" sz="105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Advice, investigations, scoping, early input before a later Work Order. Usually time-based.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526307" y="2717798"/>
            <a:ext cx="3856616" cy="667513"/>
          </a:xfrm>
          <a:prstGeom prst="rect">
            <a:avLst/>
          </a:prstGeom>
          <a:solidFill>
            <a:srgbClr val="FFF8E8"/>
          </a:solidFill>
          <a:ln>
            <a:solidFill>
              <a:srgbClr val="DFC871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Work Order
</a:t>
            </a:r>
            <a:r>
              <a:rPr lang="en-US" sz="105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Separate contract to carry out work. Must be within framework scope and use order-specific documents.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777240" y="4803648"/>
            <a:ext cx="10607039" cy="438912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FC is the coat hanger; the orders are the contracts hanging from it.</a:t>
            </a:r>
            <a:endParaRPr lang="en-US" sz="1300" dirty="0"/>
          </a:p>
        </p:txBody>
      </p:sp>
      <p:sp>
        <p:nvSpPr>
          <p:cNvPr id="23" name="Text 15">
            <a:extLst>
              <a:ext uri="{FF2B5EF4-FFF2-40B4-BE49-F238E27FC236}">
                <a16:creationId xmlns:a16="http://schemas.microsoft.com/office/drawing/2014/main" id="{1E23680D-0A04-95F2-DD60-0FF427794EFF}"/>
              </a:ext>
            </a:extLst>
          </p:cNvPr>
          <p:cNvSpPr/>
          <p:nvPr/>
        </p:nvSpPr>
        <p:spPr>
          <a:xfrm>
            <a:off x="6526307" y="3660347"/>
            <a:ext cx="1740050" cy="7490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B5DAD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 ECC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(Engineering &amp;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Construction)</a:t>
            </a:r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60CBCBF4-E1CD-BE9D-2853-DA936489D0A1}"/>
              </a:ext>
            </a:extLst>
          </p:cNvPr>
          <p:cNvSpPr/>
          <p:nvPr/>
        </p:nvSpPr>
        <p:spPr>
          <a:xfrm>
            <a:off x="8642873" y="3660703"/>
            <a:ext cx="1740050" cy="7487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B5DADD"/>
            </a:solidFill>
          </a:ln>
        </p:spPr>
        <p:txBody>
          <a:bodyPr wrap="square" lIns="1524" tIns="1524" rIns="1524" bIns="1524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 ECSC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(Engineering &amp;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Construction Short Contract)</a:t>
            </a:r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697C021E-7AC6-754F-0540-BD36344B8023}"/>
              </a:ext>
            </a:extLst>
          </p:cNvPr>
          <p:cNvSpPr/>
          <p:nvPr/>
        </p:nvSpPr>
        <p:spPr>
          <a:xfrm>
            <a:off x="1879177" y="3679529"/>
            <a:ext cx="1740050" cy="7490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B5DAD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 PSC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(Professional Services Contract)</a:t>
            </a:r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9F291F65-012D-256E-61EA-AC8AAE09838E}"/>
              </a:ext>
            </a:extLst>
          </p:cNvPr>
          <p:cNvSpPr/>
          <p:nvPr/>
        </p:nvSpPr>
        <p:spPr>
          <a:xfrm>
            <a:off x="3995740" y="3679529"/>
            <a:ext cx="1740050" cy="7490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B5DADD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 PSSC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(Professional Services Short Contract)</a:t>
            </a:r>
          </a:p>
        </p:txBody>
      </p:sp>
      <p:sp>
        <p:nvSpPr>
          <p:cNvPr id="31" name="Shape 12">
            <a:extLst>
              <a:ext uri="{FF2B5EF4-FFF2-40B4-BE49-F238E27FC236}">
                <a16:creationId xmlns:a16="http://schemas.microsoft.com/office/drawing/2014/main" id="{11AA6453-B411-AA0E-E71E-E3F6997C6A5A}"/>
              </a:ext>
            </a:extLst>
          </p:cNvPr>
          <p:cNvSpPr/>
          <p:nvPr/>
        </p:nvSpPr>
        <p:spPr>
          <a:xfrm>
            <a:off x="2749202" y="3385312"/>
            <a:ext cx="0" cy="275391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ZA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D866B5FD-7AF9-6791-47DD-2E0C479655FB}"/>
              </a:ext>
            </a:extLst>
          </p:cNvPr>
          <p:cNvSpPr/>
          <p:nvPr/>
        </p:nvSpPr>
        <p:spPr>
          <a:xfrm>
            <a:off x="4865765" y="3384956"/>
            <a:ext cx="0" cy="275391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ZA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6C98142C-32D7-C4DB-2627-49EE73B04A86}"/>
              </a:ext>
            </a:extLst>
          </p:cNvPr>
          <p:cNvSpPr/>
          <p:nvPr/>
        </p:nvSpPr>
        <p:spPr>
          <a:xfrm>
            <a:off x="7396332" y="3399660"/>
            <a:ext cx="0" cy="275391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ZA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0A6285CE-85B1-A527-7FED-6A91605991B3}"/>
              </a:ext>
            </a:extLst>
          </p:cNvPr>
          <p:cNvSpPr/>
          <p:nvPr/>
        </p:nvSpPr>
        <p:spPr>
          <a:xfrm>
            <a:off x="9513348" y="3384955"/>
            <a:ext cx="0" cy="275391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ZA"/>
          </a:p>
        </p:txBody>
      </p:sp>
      <p:sp>
        <p:nvSpPr>
          <p:cNvPr id="8" name="Text 12">
            <a:extLst>
              <a:ext uri="{FF2B5EF4-FFF2-40B4-BE49-F238E27FC236}">
                <a16:creationId xmlns:a16="http://schemas.microsoft.com/office/drawing/2014/main" id="{CE0D0310-822A-F33C-B36B-A64369FB7A56}"/>
              </a:ext>
            </a:extLst>
          </p:cNvPr>
          <p:cNvSpPr/>
          <p:nvPr/>
        </p:nvSpPr>
        <p:spPr>
          <a:xfrm>
            <a:off x="777240" y="5357369"/>
            <a:ext cx="4958549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Time Charge Orders help define the problem.</a:t>
            </a:r>
            <a:endParaRPr lang="en-US" sz="1200" dirty="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4C37B5B5-98B6-2671-7ACB-A5FAD5AFD6BD}"/>
              </a:ext>
            </a:extLst>
          </p:cNvPr>
          <p:cNvSpPr/>
          <p:nvPr/>
        </p:nvSpPr>
        <p:spPr>
          <a:xfrm>
            <a:off x="6526306" y="5364988"/>
            <a:ext cx="4888453" cy="5029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algn="ctr"/>
            <a:r>
              <a:rPr lang="en-US" sz="1200" b="1" dirty="0">
                <a:latin typeface="Century Gothic" pitchFamily="34" charset="0"/>
              </a:rPr>
              <a:t>Work Orders deliver the solution.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F9490D-76FD-FE17-3A86-D42B7974B9AD}"/>
              </a:ext>
            </a:extLst>
          </p:cNvPr>
          <p:cNvSpPr/>
          <p:nvPr/>
        </p:nvSpPr>
        <p:spPr>
          <a:xfrm>
            <a:off x="777240" y="2479040"/>
            <a:ext cx="10607040" cy="21549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61E164-AEA1-67B5-C3A7-E08AB2C0ACAE}"/>
              </a:ext>
            </a:extLst>
          </p:cNvPr>
          <p:cNvSpPr txBox="1"/>
          <p:nvPr/>
        </p:nvSpPr>
        <p:spPr>
          <a:xfrm>
            <a:off x="10382923" y="2332791"/>
            <a:ext cx="95760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ZA" sz="1400" dirty="0"/>
              <a:t>Level 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1132941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NEC4 core clauses: FC compared to ECC (Eng &amp; Construction </a:t>
            </a:r>
            <a:r>
              <a:rPr lang="en-US" sz="2100" b="1" dirty="0" err="1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Contr</a:t>
            </a: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) and PSC (Prof Serv </a:t>
            </a:r>
            <a:r>
              <a:rPr lang="en-US" sz="2100" b="1" dirty="0" err="1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Contr</a:t>
            </a: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)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CONTRACT STRUCTURE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 lIns="72000"/>
          <a:lstStyle/>
          <a:p>
            <a:endParaRPr lang="en-ZA"/>
          </a:p>
        </p:txBody>
      </p:sp>
      <p:sp>
        <p:nvSpPr>
          <p:cNvPr id="13" name="Text 10"/>
          <p:cNvSpPr/>
          <p:nvPr/>
        </p:nvSpPr>
        <p:spPr>
          <a:xfrm>
            <a:off x="411480" y="960120"/>
            <a:ext cx="1499616" cy="466344"/>
          </a:xfrm>
          <a:prstGeom prst="rect">
            <a:avLst/>
          </a:prstGeom>
          <a:solidFill>
            <a:srgbClr val="730721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 pitchFamily="34" charset="0"/>
              </a:rPr>
              <a:t>Aspects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1920240" y="960120"/>
            <a:ext cx="3008376" cy="466344"/>
          </a:xfrm>
          <a:prstGeom prst="rect">
            <a:avLst/>
          </a:prstGeom>
          <a:solidFill>
            <a:srgbClr val="730721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NEC4 ECC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937760" y="960120"/>
            <a:ext cx="3008376" cy="466344"/>
          </a:xfrm>
          <a:prstGeom prst="rect">
            <a:avLst/>
          </a:prstGeom>
          <a:solidFill>
            <a:srgbClr val="730721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NEC4 PSC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955280" y="960120"/>
            <a:ext cx="3465576" cy="466344"/>
          </a:xfrm>
          <a:prstGeom prst="rect">
            <a:avLst/>
          </a:prstGeom>
          <a:solidFill>
            <a:srgbClr val="730721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NEC4 FC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11480" y="1435608"/>
            <a:ext cx="149961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Parties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1920240" y="1435608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Client / Contractor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4937760" y="1435608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Client / Consultant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7955280" y="1435608"/>
            <a:ext cx="34655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Client / Supplier(s)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411480" y="1911096"/>
            <a:ext cx="149961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Agent / administrator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1920240" y="1911096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Project Manager and Supervisor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4937760" y="1911096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Service Manager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7955280" y="1911096"/>
            <a:ext cx="34655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Client’s Representative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411480" y="2386584"/>
            <a:ext cx="149961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1. General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1920240" y="2386584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Actions, communications, roles, early warning, etc.</a:t>
            </a:r>
            <a:endParaRPr lang="en-US" sz="1050" dirty="0"/>
          </a:p>
        </p:txBody>
      </p:sp>
      <p:sp>
        <p:nvSpPr>
          <p:cNvPr id="27" name="Text 24"/>
          <p:cNvSpPr/>
          <p:nvPr/>
        </p:nvSpPr>
        <p:spPr>
          <a:xfrm>
            <a:off x="4937760" y="2386584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Actions, communications, roles, early warning, etc.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7955280" y="2386584"/>
            <a:ext cx="34655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Actions, communications, Client’s Representative, corrupt acts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411480" y="2862072"/>
            <a:ext cx="149961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2. Main responsibilities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1920240" y="2862072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Contractor’s main responsibilities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4937760" y="2862072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Consultant’s main responsibilities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7955280" y="2862072"/>
            <a:ext cx="34655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Parties’ obligations; Supplier selection; Time Charge Order; Work Order quotation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411480" y="3337560"/>
            <a:ext cx="149961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3. Time / completion</a:t>
            </a:r>
            <a:endParaRPr lang="en-US" sz="1050" dirty="0"/>
          </a:p>
        </p:txBody>
      </p:sp>
      <p:sp>
        <p:nvSpPr>
          <p:cNvPr id="34" name="Text 31"/>
          <p:cNvSpPr/>
          <p:nvPr/>
        </p:nvSpPr>
        <p:spPr>
          <a:xfrm>
            <a:off x="1920240" y="3337560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Starting, programme, completion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4937760" y="3337560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Starting, programme, completion</a:t>
            </a:r>
            <a:endParaRPr lang="en-US" sz="1050" dirty="0"/>
          </a:p>
        </p:txBody>
      </p:sp>
      <p:sp>
        <p:nvSpPr>
          <p:cNvPr id="36" name="Text 33"/>
          <p:cNvSpPr/>
          <p:nvPr/>
        </p:nvSpPr>
        <p:spPr>
          <a:xfrm>
            <a:off x="7955280" y="3337560"/>
            <a:ext cx="34655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Completion of the framework obligations</a:t>
            </a:r>
            <a:endParaRPr lang="en-US" sz="1050" dirty="0"/>
          </a:p>
        </p:txBody>
      </p:sp>
      <p:sp>
        <p:nvSpPr>
          <p:cNvPr id="37" name="Text 34"/>
          <p:cNvSpPr/>
          <p:nvPr/>
        </p:nvSpPr>
        <p:spPr>
          <a:xfrm>
            <a:off x="411480" y="3813048"/>
            <a:ext cx="149961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4-8</a:t>
            </a:r>
            <a:endParaRPr lang="en-US" sz="1050" dirty="0"/>
          </a:p>
        </p:txBody>
      </p:sp>
      <p:sp>
        <p:nvSpPr>
          <p:cNvPr id="38" name="Text 35"/>
          <p:cNvSpPr/>
          <p:nvPr/>
        </p:nvSpPr>
        <p:spPr>
          <a:xfrm>
            <a:off x="1920240" y="3813048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Quality, payment, compensation events, title, liabilities and insurance</a:t>
            </a:r>
            <a:endParaRPr lang="en-US" sz="1050" dirty="0"/>
          </a:p>
        </p:txBody>
      </p:sp>
      <p:sp>
        <p:nvSpPr>
          <p:cNvPr id="39" name="Text 36"/>
          <p:cNvSpPr/>
          <p:nvPr/>
        </p:nvSpPr>
        <p:spPr>
          <a:xfrm>
            <a:off x="4937760" y="3813048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Quality, payment, compensation events, rights to material, liabilities and insurance</a:t>
            </a:r>
            <a:endParaRPr lang="en-US" sz="1050" dirty="0"/>
          </a:p>
        </p:txBody>
      </p:sp>
      <p:sp>
        <p:nvSpPr>
          <p:cNvPr id="40" name="Text 37"/>
          <p:cNvSpPr/>
          <p:nvPr/>
        </p:nvSpPr>
        <p:spPr>
          <a:xfrm>
            <a:off x="7955280" y="3813048"/>
            <a:ext cx="34655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Not used in the FC - dealt with in the individual order contract where applicable</a:t>
            </a:r>
            <a:endParaRPr lang="en-US" sz="1050" b="1" dirty="0"/>
          </a:p>
        </p:txBody>
      </p:sp>
      <p:sp>
        <p:nvSpPr>
          <p:cNvPr id="41" name="Text 38"/>
          <p:cNvSpPr/>
          <p:nvPr/>
        </p:nvSpPr>
        <p:spPr>
          <a:xfrm>
            <a:off x="411480" y="4288536"/>
            <a:ext cx="149961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9. Termination</a:t>
            </a:r>
            <a:endParaRPr lang="en-US" sz="1050" dirty="0"/>
          </a:p>
        </p:txBody>
      </p:sp>
      <p:sp>
        <p:nvSpPr>
          <p:cNvPr id="42" name="Text 39"/>
          <p:cNvSpPr/>
          <p:nvPr/>
        </p:nvSpPr>
        <p:spPr>
          <a:xfrm>
            <a:off x="1920240" y="4288536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Termination under the ECC</a:t>
            </a:r>
            <a:endParaRPr lang="en-US" sz="1050" dirty="0"/>
          </a:p>
        </p:txBody>
      </p:sp>
      <p:sp>
        <p:nvSpPr>
          <p:cNvPr id="43" name="Text 40"/>
          <p:cNvSpPr/>
          <p:nvPr/>
        </p:nvSpPr>
        <p:spPr>
          <a:xfrm>
            <a:off x="4937760" y="4288536"/>
            <a:ext cx="30083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Termination under the PSC</a:t>
            </a:r>
            <a:endParaRPr lang="en-US" sz="1050" dirty="0"/>
          </a:p>
        </p:txBody>
      </p:sp>
      <p:sp>
        <p:nvSpPr>
          <p:cNvPr id="44" name="Text 41"/>
          <p:cNvSpPr/>
          <p:nvPr/>
        </p:nvSpPr>
        <p:spPr>
          <a:xfrm>
            <a:off x="7955280" y="4288536"/>
            <a:ext cx="3465576" cy="466344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Termination of the Framework Contract</a:t>
            </a:r>
            <a:endParaRPr lang="en-US" sz="1050" dirty="0"/>
          </a:p>
        </p:txBody>
      </p:sp>
      <p:sp>
        <p:nvSpPr>
          <p:cNvPr id="45" name="Text 42"/>
          <p:cNvSpPr/>
          <p:nvPr/>
        </p:nvSpPr>
        <p:spPr>
          <a:xfrm>
            <a:off x="411480" y="4764024"/>
            <a:ext cx="149961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Secondary options</a:t>
            </a:r>
            <a:endParaRPr lang="en-US" sz="1050" dirty="0"/>
          </a:p>
        </p:txBody>
      </p:sp>
      <p:sp>
        <p:nvSpPr>
          <p:cNvPr id="46" name="Text 43"/>
          <p:cNvSpPr/>
          <p:nvPr/>
        </p:nvSpPr>
        <p:spPr>
          <a:xfrm>
            <a:off x="1920240" y="4764024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Used where selected in Contract Data</a:t>
            </a:r>
            <a:endParaRPr lang="en-US" sz="1050" dirty="0"/>
          </a:p>
        </p:txBody>
      </p:sp>
      <p:sp>
        <p:nvSpPr>
          <p:cNvPr id="47" name="Text 44"/>
          <p:cNvSpPr/>
          <p:nvPr/>
        </p:nvSpPr>
        <p:spPr>
          <a:xfrm>
            <a:off x="4937760" y="4764024"/>
            <a:ext cx="30083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Used where selected in Contract Data</a:t>
            </a:r>
            <a:endParaRPr lang="en-US" sz="1050" dirty="0"/>
          </a:p>
        </p:txBody>
      </p:sp>
      <p:sp>
        <p:nvSpPr>
          <p:cNvPr id="48" name="Text 45"/>
          <p:cNvSpPr/>
          <p:nvPr/>
        </p:nvSpPr>
        <p:spPr>
          <a:xfrm>
            <a:off x="7955280" y="4764024"/>
            <a:ext cx="3465576" cy="466344"/>
          </a:xfrm>
          <a:prstGeom prst="rect">
            <a:avLst/>
          </a:prstGeom>
          <a:solidFill>
            <a:srgbClr val="F7F7F7"/>
          </a:solidFill>
          <a:ln>
            <a:solidFill>
              <a:srgbClr val="D9D9D9"/>
            </a:solidFill>
          </a:ln>
        </p:spPr>
        <p:txBody>
          <a:bodyPr wrap="square" lIns="72000" tIns="572" rIns="572" bIns="572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Generally not used in FC; relevant options are selected in the order contract</a:t>
            </a:r>
            <a:endParaRPr lang="en-US" sz="1050" b="1" dirty="0"/>
          </a:p>
        </p:txBody>
      </p:sp>
      <p:sp>
        <p:nvSpPr>
          <p:cNvPr id="49" name="Text 46"/>
          <p:cNvSpPr/>
          <p:nvPr/>
        </p:nvSpPr>
        <p:spPr>
          <a:xfrm>
            <a:off x="420624" y="5468112"/>
            <a:ext cx="11000232" cy="539491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FC sets the framework machinery. ECC and PSC contain the detailed project/service administration machinery.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 timing: End Date, Time Charge Orders and Work Orders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WHEN ORDERS MAY BE PLACED AND COMPLETED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13" name="Shape 10"/>
          <p:cNvSpPr/>
          <p:nvPr/>
        </p:nvSpPr>
        <p:spPr>
          <a:xfrm flipV="1">
            <a:off x="960120" y="1837944"/>
            <a:ext cx="6960735" cy="36576"/>
          </a:xfrm>
          <a:prstGeom prst="line">
            <a:avLst/>
          </a:prstGeom>
          <a:noFill/>
          <a:ln w="12700">
            <a:solidFill>
              <a:srgbClr val="730721"/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14" name="Text 11"/>
          <p:cNvSpPr/>
          <p:nvPr/>
        </p:nvSpPr>
        <p:spPr>
          <a:xfrm>
            <a:off x="658368" y="1572768"/>
            <a:ext cx="1371600" cy="384048"/>
          </a:xfrm>
          <a:prstGeom prst="rect">
            <a:avLst/>
          </a:prstGeom>
          <a:solidFill>
            <a:srgbClr val="730721"/>
          </a:solidFill>
          <a:ln>
            <a:solidFill>
              <a:srgbClr val="730721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 start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7932420" y="1573664"/>
            <a:ext cx="571500" cy="420624"/>
          </a:xfrm>
          <a:prstGeom prst="rect">
            <a:avLst/>
          </a:prstGeom>
          <a:solidFill>
            <a:srgbClr val="730721"/>
          </a:solidFill>
          <a:ln>
            <a:solidFill>
              <a:srgbClr val="730721">
                <a:alpha val="0"/>
              </a:srgbClr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End Date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1143000" y="2423160"/>
            <a:ext cx="2103120" cy="347472"/>
          </a:xfrm>
          <a:prstGeom prst="roundRect">
            <a:avLst>
              <a:gd name="adj" fmla="val 15789"/>
            </a:avLst>
          </a:prstGeom>
          <a:solidFill>
            <a:srgbClr val="008D92"/>
          </a:solidFill>
          <a:ln w="12700">
            <a:solidFill>
              <a:srgbClr val="008D9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17" name="Text 14"/>
          <p:cNvSpPr/>
          <p:nvPr/>
        </p:nvSpPr>
        <p:spPr>
          <a:xfrm>
            <a:off x="1188720" y="2478024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Time Charge Order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1143000" y="2862072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advice / scoping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2834640" y="3063240"/>
            <a:ext cx="2514600" cy="347472"/>
          </a:xfrm>
          <a:prstGeom prst="roundRect">
            <a:avLst>
              <a:gd name="adj" fmla="val 15789"/>
            </a:avLst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20" name="Text 17"/>
          <p:cNvSpPr/>
          <p:nvPr/>
        </p:nvSpPr>
        <p:spPr>
          <a:xfrm>
            <a:off x="2880360" y="3118104"/>
            <a:ext cx="24231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Work Order A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2834640" y="3502152"/>
            <a:ext cx="2514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delivery before End Date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663440" y="3703320"/>
            <a:ext cx="3840480" cy="347472"/>
          </a:xfrm>
          <a:prstGeom prst="roundRect">
            <a:avLst>
              <a:gd name="adj" fmla="val 15789"/>
            </a:avLst>
          </a:prstGeom>
          <a:solidFill>
            <a:srgbClr val="2B8A3E"/>
          </a:solidFill>
          <a:ln w="12700">
            <a:solidFill>
              <a:srgbClr val="2B8A3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23" name="Text 20"/>
          <p:cNvSpPr/>
          <p:nvPr/>
        </p:nvSpPr>
        <p:spPr>
          <a:xfrm>
            <a:off x="4709160" y="3758184"/>
            <a:ext cx="3749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Work Order B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4663440" y="414223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ysClr val="windowText" lastClr="00000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may complete after End Date if awarded before it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25" name="Shape 22"/>
          <p:cNvSpPr/>
          <p:nvPr/>
        </p:nvSpPr>
        <p:spPr>
          <a:xfrm>
            <a:off x="8229601" y="4343400"/>
            <a:ext cx="2926079" cy="347472"/>
          </a:xfrm>
          <a:prstGeom prst="roundRect">
            <a:avLst>
              <a:gd name="adj" fmla="val 15789"/>
            </a:avLst>
          </a:prstGeom>
          <a:solidFill>
            <a:srgbClr val="A00B2F"/>
          </a:solidFill>
          <a:ln w="12700">
            <a:solidFill>
              <a:srgbClr val="A00B2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26" name="Text 23"/>
          <p:cNvSpPr/>
          <p:nvPr/>
        </p:nvSpPr>
        <p:spPr>
          <a:xfrm>
            <a:off x="9251577" y="4370832"/>
            <a:ext cx="1051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Work Order X</a:t>
            </a:r>
          </a:p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Not permitted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9251577" y="4735516"/>
            <a:ext cx="1143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9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new order after End Date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7920855" y="1193292"/>
            <a:ext cx="0" cy="4069080"/>
          </a:xfrm>
          <a:prstGeom prst="line">
            <a:avLst/>
          </a:prstGeom>
          <a:noFill/>
          <a:ln w="12700">
            <a:solidFill>
              <a:srgbClr val="7F7F7F"/>
            </a:solidFill>
            <a:prstDash val="solid"/>
          </a:ln>
        </p:spPr>
        <p:txBody>
          <a:bodyPr/>
          <a:lstStyle/>
          <a:p>
            <a:endParaRPr lang="en-ZA" sz="2400"/>
          </a:p>
        </p:txBody>
      </p:sp>
      <p:sp>
        <p:nvSpPr>
          <p:cNvPr id="29" name="Text 26"/>
          <p:cNvSpPr/>
          <p:nvPr/>
        </p:nvSpPr>
        <p:spPr>
          <a:xfrm>
            <a:off x="868680" y="5349240"/>
            <a:ext cx="10515600" cy="502920"/>
          </a:xfrm>
          <a:prstGeom prst="rect">
            <a:avLst/>
          </a:prstGeom>
          <a:solidFill>
            <a:srgbClr val="FFF4F6"/>
          </a:solidFill>
          <a:ln>
            <a:solidFill>
              <a:srgbClr val="E4B8C1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Rule of thumb: do not award a new order after the framework End Date. An order properly placed before the End Date may have its own later Completion Date if the framework and governance documents allow it.</a:t>
            </a:r>
            <a:endParaRPr lang="en-US" sz="10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Project lifecycle: framework contracts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EARLIER SUPPLIER INPUT AND FASTER ORDER PLACEMENT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45" name="Text 42"/>
          <p:cNvSpPr/>
          <p:nvPr/>
        </p:nvSpPr>
        <p:spPr>
          <a:xfrm>
            <a:off x="457049" y="1673735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8D9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Advice, options and value engineering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6097193" y="1625848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B8A3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Carry out the work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914400" y="4642866"/>
            <a:ext cx="10332720" cy="512064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Frameworks support Early Contractor Involvement and value engineering without waiting for a full project-by-project procurement process.</a:t>
            </a:r>
            <a:endParaRPr lang="en-US" sz="1300" dirty="0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56DD6A18-B63F-FAAF-F2C1-506932997DC1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B6F268D-A380-64EB-6762-08C34543E87A}"/>
              </a:ext>
            </a:extLst>
          </p:cNvPr>
          <p:cNvGrpSpPr/>
          <p:nvPr/>
        </p:nvGrpSpPr>
        <p:grpSpPr>
          <a:xfrm>
            <a:off x="370331" y="2333111"/>
            <a:ext cx="11702798" cy="1011194"/>
            <a:chOff x="80682" y="1965557"/>
            <a:chExt cx="12111318" cy="1011194"/>
          </a:xfrm>
        </p:grpSpPr>
        <p:sp>
          <p:nvSpPr>
            <p:cNvPr id="51" name="Arrow: Chevron 50">
              <a:extLst>
                <a:ext uri="{FF2B5EF4-FFF2-40B4-BE49-F238E27FC236}">
                  <a16:creationId xmlns:a16="http://schemas.microsoft.com/office/drawing/2014/main" id="{77D428E7-FD13-2D21-214B-34F0165D03F5}"/>
                </a:ext>
              </a:extLst>
            </p:cNvPr>
            <p:cNvSpPr/>
            <p:nvPr/>
          </p:nvSpPr>
          <p:spPr>
            <a:xfrm>
              <a:off x="80682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2" name="Arrow: Chevron 51">
              <a:extLst>
                <a:ext uri="{FF2B5EF4-FFF2-40B4-BE49-F238E27FC236}">
                  <a16:creationId xmlns:a16="http://schemas.microsoft.com/office/drawing/2014/main" id="{5046C455-9A1B-1CEC-920F-714330074352}"/>
                </a:ext>
              </a:extLst>
            </p:cNvPr>
            <p:cNvSpPr/>
            <p:nvPr/>
          </p:nvSpPr>
          <p:spPr>
            <a:xfrm>
              <a:off x="1560064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3" name="Arrow: Chevron 52">
              <a:extLst>
                <a:ext uri="{FF2B5EF4-FFF2-40B4-BE49-F238E27FC236}">
                  <a16:creationId xmlns:a16="http://schemas.microsoft.com/office/drawing/2014/main" id="{6864031F-2E13-799E-A6C8-644017E9AD3F}"/>
                </a:ext>
              </a:extLst>
            </p:cNvPr>
            <p:cNvSpPr/>
            <p:nvPr/>
          </p:nvSpPr>
          <p:spPr>
            <a:xfrm>
              <a:off x="3039446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4" name="Arrow: Chevron 53">
              <a:extLst>
                <a:ext uri="{FF2B5EF4-FFF2-40B4-BE49-F238E27FC236}">
                  <a16:creationId xmlns:a16="http://schemas.microsoft.com/office/drawing/2014/main" id="{38CC90BC-5C50-0915-BE88-6429E5D4313F}"/>
                </a:ext>
              </a:extLst>
            </p:cNvPr>
            <p:cNvSpPr/>
            <p:nvPr/>
          </p:nvSpPr>
          <p:spPr>
            <a:xfrm>
              <a:off x="4518828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5" name="Arrow: Chevron 54">
              <a:extLst>
                <a:ext uri="{FF2B5EF4-FFF2-40B4-BE49-F238E27FC236}">
                  <a16:creationId xmlns:a16="http://schemas.microsoft.com/office/drawing/2014/main" id="{E9DD74F8-AE0C-C156-59BA-91EC45025B82}"/>
                </a:ext>
              </a:extLst>
            </p:cNvPr>
            <p:cNvSpPr/>
            <p:nvPr/>
          </p:nvSpPr>
          <p:spPr>
            <a:xfrm>
              <a:off x="5998210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6" name="Arrow: Chevron 55">
              <a:extLst>
                <a:ext uri="{FF2B5EF4-FFF2-40B4-BE49-F238E27FC236}">
                  <a16:creationId xmlns:a16="http://schemas.microsoft.com/office/drawing/2014/main" id="{6A61ED4B-4D2E-3892-D482-202A6AAB3D93}"/>
                </a:ext>
              </a:extLst>
            </p:cNvPr>
            <p:cNvSpPr/>
            <p:nvPr/>
          </p:nvSpPr>
          <p:spPr>
            <a:xfrm>
              <a:off x="7477592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7" name="Arrow: Chevron 56">
              <a:extLst>
                <a:ext uri="{FF2B5EF4-FFF2-40B4-BE49-F238E27FC236}">
                  <a16:creationId xmlns:a16="http://schemas.microsoft.com/office/drawing/2014/main" id="{DE7641BA-96BE-CBF3-C957-6DD7E467EDD5}"/>
                </a:ext>
              </a:extLst>
            </p:cNvPr>
            <p:cNvSpPr/>
            <p:nvPr/>
          </p:nvSpPr>
          <p:spPr>
            <a:xfrm>
              <a:off x="8956974" y="1965961"/>
              <a:ext cx="1755644" cy="101079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dirty="0"/>
            </a:p>
          </p:txBody>
        </p:sp>
        <p:sp>
          <p:nvSpPr>
            <p:cNvPr id="58" name="Arrow: Chevron 57">
              <a:extLst>
                <a:ext uri="{FF2B5EF4-FFF2-40B4-BE49-F238E27FC236}">
                  <a16:creationId xmlns:a16="http://schemas.microsoft.com/office/drawing/2014/main" id="{00858A08-FAA2-FAC2-B181-D9903F070303}"/>
                </a:ext>
              </a:extLst>
            </p:cNvPr>
            <p:cNvSpPr/>
            <p:nvPr/>
          </p:nvSpPr>
          <p:spPr>
            <a:xfrm>
              <a:off x="10436356" y="1965961"/>
              <a:ext cx="1755644" cy="1010790"/>
            </a:xfrm>
            <a:prstGeom prst="chevron">
              <a:avLst>
                <a:gd name="adj" fmla="val 46452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endParaRPr>
            </a:p>
            <a:p>
              <a:endParaRPr lang="en-US" sz="20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A1E32BC-A8BF-7989-CC1F-F50711B68914}"/>
                </a:ext>
              </a:extLst>
            </p:cNvPr>
            <p:cNvSpPr txBox="1"/>
            <p:nvPr/>
          </p:nvSpPr>
          <p:spPr>
            <a:xfrm>
              <a:off x="10806850" y="1965557"/>
              <a:ext cx="1290917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8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050" dirty="0">
                  <a:solidFill>
                    <a:schemeClr val="bg1"/>
                  </a:solidFill>
                </a:rPr>
                <a:t>Post implementation review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1BC79AD-C022-2293-6B76-00BC31B122DF}"/>
                </a:ext>
              </a:extLst>
            </p:cNvPr>
            <p:cNvSpPr txBox="1"/>
            <p:nvPr/>
          </p:nvSpPr>
          <p:spPr>
            <a:xfrm>
              <a:off x="9437738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7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200" dirty="0">
                  <a:solidFill>
                    <a:schemeClr val="bg1"/>
                  </a:solidFill>
                </a:rPr>
                <a:t>Close Out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4758ADD-3FB3-1455-5A37-95F395F02F9E}"/>
                </a:ext>
              </a:extLst>
            </p:cNvPr>
            <p:cNvSpPr txBox="1"/>
            <p:nvPr/>
          </p:nvSpPr>
          <p:spPr>
            <a:xfrm>
              <a:off x="7950337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6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200" dirty="0">
                  <a:solidFill>
                    <a:schemeClr val="bg1"/>
                  </a:solidFill>
                </a:rPr>
                <a:t>Handover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852CE9E-FDFA-6A1F-CD09-81BCEDC2F2A6}"/>
                </a:ext>
              </a:extLst>
            </p:cNvPr>
            <p:cNvSpPr txBox="1"/>
            <p:nvPr/>
          </p:nvSpPr>
          <p:spPr>
            <a:xfrm>
              <a:off x="6462936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5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200" dirty="0">
                  <a:solidFill>
                    <a:schemeClr val="bg1"/>
                  </a:solidFill>
                </a:rPr>
                <a:t>Works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0D8ED43-8100-4B9A-09A6-D580F4F12BE5}"/>
                </a:ext>
              </a:extLst>
            </p:cNvPr>
            <p:cNvSpPr txBox="1"/>
            <p:nvPr/>
          </p:nvSpPr>
          <p:spPr>
            <a:xfrm>
              <a:off x="4999592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4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200" dirty="0">
                  <a:solidFill>
                    <a:schemeClr val="bg1"/>
                  </a:solidFill>
                </a:rPr>
                <a:t>Procurement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634E33B-23EA-F5FC-8BD1-E2CA7B00A7EB}"/>
                </a:ext>
              </a:extLst>
            </p:cNvPr>
            <p:cNvSpPr txBox="1"/>
            <p:nvPr/>
          </p:nvSpPr>
          <p:spPr>
            <a:xfrm>
              <a:off x="3456266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3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200" dirty="0">
                  <a:solidFill>
                    <a:schemeClr val="bg1"/>
                  </a:solidFill>
                </a:rPr>
                <a:t>Design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EB48388-FD66-C4A4-E87D-83401C7F95DD}"/>
                </a:ext>
              </a:extLst>
            </p:cNvPr>
            <p:cNvSpPr txBox="1"/>
            <p:nvPr/>
          </p:nvSpPr>
          <p:spPr>
            <a:xfrm>
              <a:off x="2026374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2</a:t>
              </a:r>
              <a:endParaRPr lang="en-ZA" sz="1400" dirty="0">
                <a:solidFill>
                  <a:schemeClr val="bg1"/>
                </a:solidFill>
              </a:endParaRPr>
            </a:p>
            <a:p>
              <a:r>
                <a:rPr lang="en-ZA" sz="1200" dirty="0">
                  <a:solidFill>
                    <a:schemeClr val="bg1"/>
                  </a:solidFill>
                </a:rPr>
                <a:t>Concept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7C2B85E-DD6E-DB33-7FF4-3B1530F4F78E}"/>
                </a:ext>
              </a:extLst>
            </p:cNvPr>
            <p:cNvSpPr txBox="1"/>
            <p:nvPr/>
          </p:nvSpPr>
          <p:spPr>
            <a:xfrm>
              <a:off x="509529" y="1965557"/>
              <a:ext cx="12909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2000" dirty="0">
                  <a:solidFill>
                    <a:schemeClr val="bg1"/>
                  </a:solidFill>
                </a:rPr>
                <a:t>1</a:t>
              </a:r>
            </a:p>
            <a:p>
              <a:r>
                <a:rPr lang="en-ZA" sz="1200" dirty="0">
                  <a:solidFill>
                    <a:schemeClr val="bg1"/>
                  </a:solidFill>
                </a:rPr>
                <a:t>Strategy</a:t>
              </a:r>
            </a:p>
          </p:txBody>
        </p:sp>
      </p:grpSp>
      <p:sp>
        <p:nvSpPr>
          <p:cNvPr id="67" name="Text 1">
            <a:extLst>
              <a:ext uri="{FF2B5EF4-FFF2-40B4-BE49-F238E27FC236}">
                <a16:creationId xmlns:a16="http://schemas.microsoft.com/office/drawing/2014/main" id="{20AD055D-AC5D-430D-8BB7-5A7D611CCCF3}"/>
              </a:ext>
            </a:extLst>
          </p:cNvPr>
          <p:cNvSpPr/>
          <p:nvPr/>
        </p:nvSpPr>
        <p:spPr>
          <a:xfrm>
            <a:off x="470193" y="1358378"/>
            <a:ext cx="3820951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Time Charge Order</a:t>
            </a:r>
            <a:endParaRPr lang="en-US" sz="1200" b="1" dirty="0"/>
          </a:p>
        </p:txBody>
      </p:sp>
      <p:sp>
        <p:nvSpPr>
          <p:cNvPr id="68" name="Right Brace 67">
            <a:extLst>
              <a:ext uri="{FF2B5EF4-FFF2-40B4-BE49-F238E27FC236}">
                <a16:creationId xmlns:a16="http://schemas.microsoft.com/office/drawing/2014/main" id="{185694A7-C00E-5D11-C064-B4E29BDFB4B3}"/>
              </a:ext>
            </a:extLst>
          </p:cNvPr>
          <p:cNvSpPr/>
          <p:nvPr/>
        </p:nvSpPr>
        <p:spPr>
          <a:xfrm rot="16200000">
            <a:off x="2232855" y="-5709"/>
            <a:ext cx="339538" cy="4064587"/>
          </a:xfrm>
          <a:prstGeom prst="rightBrace">
            <a:avLst>
              <a:gd name="adj1" fmla="val 31602"/>
              <a:gd name="adj2" fmla="val 50000"/>
            </a:avLst>
          </a:prstGeom>
          <a:ln>
            <a:solidFill>
              <a:srgbClr val="C11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C8F3258E-EC3C-97B6-3512-EE1AD51E5AF8}"/>
              </a:ext>
            </a:extLst>
          </p:cNvPr>
          <p:cNvSpPr/>
          <p:nvPr/>
        </p:nvSpPr>
        <p:spPr>
          <a:xfrm>
            <a:off x="6385078" y="1358378"/>
            <a:ext cx="3820951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/>
              <a:t>Work Order</a:t>
            </a:r>
          </a:p>
        </p:txBody>
      </p:sp>
      <p:sp>
        <p:nvSpPr>
          <p:cNvPr id="70" name="Right Brace 69">
            <a:extLst>
              <a:ext uri="{FF2B5EF4-FFF2-40B4-BE49-F238E27FC236}">
                <a16:creationId xmlns:a16="http://schemas.microsoft.com/office/drawing/2014/main" id="{34E20C4D-6D8C-E860-F415-D17BB86F0C70}"/>
              </a:ext>
            </a:extLst>
          </p:cNvPr>
          <p:cNvSpPr/>
          <p:nvPr/>
        </p:nvSpPr>
        <p:spPr>
          <a:xfrm rot="16200000">
            <a:off x="7980396" y="-26387"/>
            <a:ext cx="339537" cy="4105943"/>
          </a:xfrm>
          <a:prstGeom prst="rightBrace">
            <a:avLst/>
          </a:prstGeom>
          <a:ln>
            <a:solidFill>
              <a:srgbClr val="C11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C2F2B245-C9F7-08AA-6EB1-04F487F47108}"/>
              </a:ext>
            </a:extLst>
          </p:cNvPr>
          <p:cNvCxnSpPr>
            <a:cxnSpLocks/>
          </p:cNvCxnSpPr>
          <p:nvPr/>
        </p:nvCxnSpPr>
        <p:spPr>
          <a:xfrm>
            <a:off x="4485210" y="3557563"/>
            <a:ext cx="1611983" cy="0"/>
          </a:xfrm>
          <a:prstGeom prst="straightConnector1">
            <a:avLst/>
          </a:prstGeom>
          <a:ln w="38100">
            <a:solidFill>
              <a:srgbClr val="C1121F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 1">
            <a:extLst>
              <a:ext uri="{FF2B5EF4-FFF2-40B4-BE49-F238E27FC236}">
                <a16:creationId xmlns:a16="http://schemas.microsoft.com/office/drawing/2014/main" id="{DCCBC846-C86A-0152-0E5A-1032866596C1}"/>
              </a:ext>
            </a:extLst>
          </p:cNvPr>
          <p:cNvSpPr/>
          <p:nvPr/>
        </p:nvSpPr>
        <p:spPr>
          <a:xfrm>
            <a:off x="3491165" y="3545094"/>
            <a:ext cx="3820951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Fast track</a:t>
            </a:r>
            <a:endParaRPr lang="en-US" sz="1200" b="1" dirty="0"/>
          </a:p>
        </p:txBody>
      </p:sp>
      <p:sp>
        <p:nvSpPr>
          <p:cNvPr id="74" name="Right Brace 73">
            <a:extLst>
              <a:ext uri="{FF2B5EF4-FFF2-40B4-BE49-F238E27FC236}">
                <a16:creationId xmlns:a16="http://schemas.microsoft.com/office/drawing/2014/main" id="{4B0D1D4F-998F-8879-1F50-CA17F3D97BD1}"/>
              </a:ext>
            </a:extLst>
          </p:cNvPr>
          <p:cNvSpPr/>
          <p:nvPr/>
        </p:nvSpPr>
        <p:spPr>
          <a:xfrm rot="16200000">
            <a:off x="5103675" y="1416569"/>
            <a:ext cx="312196" cy="1247374"/>
          </a:xfrm>
          <a:prstGeom prst="rightBrace">
            <a:avLst>
              <a:gd name="adj1" fmla="val 31602"/>
              <a:gd name="adj2" fmla="val 50000"/>
            </a:avLst>
          </a:prstGeom>
          <a:ln>
            <a:solidFill>
              <a:srgbClr val="C112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6" name="Text 1">
            <a:extLst>
              <a:ext uri="{FF2B5EF4-FFF2-40B4-BE49-F238E27FC236}">
                <a16:creationId xmlns:a16="http://schemas.microsoft.com/office/drawing/2014/main" id="{236BFC1D-97D5-5CAD-BB14-448A922D2AC1}"/>
              </a:ext>
            </a:extLst>
          </p:cNvPr>
          <p:cNvSpPr/>
          <p:nvPr/>
        </p:nvSpPr>
        <p:spPr>
          <a:xfrm>
            <a:off x="3402188" y="1376756"/>
            <a:ext cx="3820951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Selection and Quotation</a:t>
            </a:r>
            <a:endParaRPr lang="en-US" sz="1200" b="1" dirty="0"/>
          </a:p>
        </p:txBody>
      </p:sp>
      <p:sp>
        <p:nvSpPr>
          <p:cNvPr id="78" name="Text 42">
            <a:extLst>
              <a:ext uri="{FF2B5EF4-FFF2-40B4-BE49-F238E27FC236}">
                <a16:creationId xmlns:a16="http://schemas.microsoft.com/office/drawing/2014/main" id="{F499EC20-6355-D192-E8E4-6E591486B880}"/>
              </a:ext>
            </a:extLst>
          </p:cNvPr>
          <p:cNvSpPr/>
          <p:nvPr/>
        </p:nvSpPr>
        <p:spPr>
          <a:xfrm>
            <a:off x="3520807" y="1700405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accent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Defined in the FC</a:t>
            </a:r>
            <a:endParaRPr lang="en-US" sz="9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When a framework is suitable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THE FRAMEWORK OPTION FITS REPEATABILITY, UNCERTAINTY AND NEED FOR RAPID MOBILISATION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13" name="Text 10"/>
          <p:cNvSpPr/>
          <p:nvPr/>
        </p:nvSpPr>
        <p:spPr>
          <a:xfrm>
            <a:off x="822960" y="1143000"/>
            <a:ext cx="4937760" cy="2423160"/>
          </a:xfrm>
          <a:prstGeom prst="rect">
            <a:avLst/>
          </a:prstGeom>
          <a:solidFill>
            <a:srgbClr val="F2F8F2"/>
          </a:solidFill>
          <a:ln>
            <a:solidFill>
              <a:srgbClr val="BFD6BF"/>
            </a:solidFill>
          </a:ln>
        </p:spPr>
        <p:txBody>
          <a:bodyPr wrap="square" lIns="72000" tIns="72000" rIns="72000" bIns="7200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B8A3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Suitable
</a:t>
            </a: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Recurring category of work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Uncertain quantities, timing or locations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Need for rapid mobilisation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Programme or portfolio delivery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Scope can be defined by category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Supplier capacity must be secured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400800" y="1143000"/>
            <a:ext cx="4937760" cy="2423160"/>
          </a:xfrm>
          <a:prstGeom prst="rect">
            <a:avLst/>
          </a:prstGeom>
          <a:solidFill>
            <a:srgbClr val="FFF4F6"/>
          </a:solidFill>
          <a:ln>
            <a:solidFill>
              <a:srgbClr val="E4B8C1"/>
            </a:solidFill>
          </a:ln>
        </p:spPr>
        <p:txBody>
          <a:bodyPr wrap="square" lIns="72000" tIns="72000" rIns="72000" bIns="7200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Less suitable
</a:t>
            </a: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Unique mega-project with complete scope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Requirement outside advertised framework scope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clear selection procedure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No delegated authority or budget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Supplier capability uncertain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Used merely to avoid competition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22960" y="4773168"/>
            <a:ext cx="10515600" cy="475488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Decision test: can the Client describe the category, selection rules and commercial basis now, even if the exact order is unknown?</a:t>
            </a:r>
            <a:endParaRPr lang="en-US" sz="12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Advantages of using framework contracts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WHY ORGANISATIONS CHOOSE THIS ROUTE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94386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13" name="Shape 10"/>
          <p:cNvSpPr/>
          <p:nvPr/>
        </p:nvSpPr>
        <p:spPr>
          <a:xfrm>
            <a:off x="685800" y="1765808"/>
            <a:ext cx="301752" cy="301752"/>
          </a:xfrm>
          <a:prstGeom prst="ellipse">
            <a:avLst/>
          </a:prstGeom>
          <a:solidFill>
            <a:srgbClr val="008D92"/>
          </a:solidFill>
          <a:ln w="12700">
            <a:solidFill>
              <a:srgbClr val="008D9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14" name="Text 11"/>
          <p:cNvSpPr/>
          <p:nvPr/>
        </p:nvSpPr>
        <p:spPr>
          <a:xfrm>
            <a:off x="685800" y="182067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24712" y="172008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8D9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Speed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Faster mobilisation once need is identified.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3474720" y="1765808"/>
            <a:ext cx="301752" cy="301752"/>
          </a:xfrm>
          <a:prstGeom prst="ellipse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17" name="Text 14"/>
          <p:cNvSpPr/>
          <p:nvPr/>
        </p:nvSpPr>
        <p:spPr>
          <a:xfrm>
            <a:off x="3474720" y="182067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913632" y="172008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Consistency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Standard commercial and contractual rules.</a:t>
            </a:r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6263640" y="1765808"/>
            <a:ext cx="301752" cy="301752"/>
          </a:xfrm>
          <a:prstGeom prst="ellipse">
            <a:avLst/>
          </a:prstGeom>
          <a:solidFill>
            <a:srgbClr val="008D92"/>
          </a:solidFill>
          <a:ln w="12700">
            <a:solidFill>
              <a:srgbClr val="008D9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20" name="Text 17"/>
          <p:cNvSpPr/>
          <p:nvPr/>
        </p:nvSpPr>
        <p:spPr>
          <a:xfrm>
            <a:off x="6263640" y="182067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702552" y="172008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8D9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Flexibility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Different order forms and pricing options.</a:t>
            </a:r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9052560" y="1765808"/>
            <a:ext cx="301752" cy="301752"/>
          </a:xfrm>
          <a:prstGeom prst="ellipse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23" name="Text 20"/>
          <p:cNvSpPr/>
          <p:nvPr/>
        </p:nvSpPr>
        <p:spPr>
          <a:xfrm>
            <a:off x="9052560" y="182067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9491472" y="172008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Competition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Mini-competition or objective allocation can retain value pressure.</a:t>
            </a:r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685800" y="2990088"/>
            <a:ext cx="301752" cy="301752"/>
          </a:xfrm>
          <a:prstGeom prst="ellipse">
            <a:avLst/>
          </a:prstGeom>
          <a:solidFill>
            <a:srgbClr val="008D92"/>
          </a:solidFill>
          <a:ln w="12700">
            <a:solidFill>
              <a:srgbClr val="008D9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26" name="Text 23"/>
          <p:cNvSpPr/>
          <p:nvPr/>
        </p:nvSpPr>
        <p:spPr>
          <a:xfrm>
            <a:off x="685800" y="304495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124712" y="294436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8D9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Relationships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Longer-term learning, collaboration and innovation.</a:t>
            </a:r>
            <a:endParaRPr lang="en-US" dirty="0"/>
          </a:p>
        </p:txBody>
      </p:sp>
      <p:sp>
        <p:nvSpPr>
          <p:cNvPr id="28" name="Shape 25"/>
          <p:cNvSpPr/>
          <p:nvPr/>
        </p:nvSpPr>
        <p:spPr>
          <a:xfrm>
            <a:off x="3474720" y="2990088"/>
            <a:ext cx="301752" cy="301752"/>
          </a:xfrm>
          <a:prstGeom prst="ellipse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29" name="Text 26"/>
          <p:cNvSpPr/>
          <p:nvPr/>
        </p:nvSpPr>
        <p:spPr>
          <a:xfrm>
            <a:off x="3474720" y="304495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6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3913632" y="294436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Portfolio control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Track spend, workload, performance and capacity.</a:t>
            </a:r>
            <a:endParaRPr lang="en-US" dirty="0"/>
          </a:p>
        </p:txBody>
      </p:sp>
      <p:sp>
        <p:nvSpPr>
          <p:cNvPr id="31" name="Shape 28"/>
          <p:cNvSpPr/>
          <p:nvPr/>
        </p:nvSpPr>
        <p:spPr>
          <a:xfrm>
            <a:off x="6263640" y="2990088"/>
            <a:ext cx="301752" cy="301752"/>
          </a:xfrm>
          <a:prstGeom prst="ellipse">
            <a:avLst/>
          </a:prstGeom>
          <a:solidFill>
            <a:srgbClr val="008D92"/>
          </a:solidFill>
          <a:ln w="12700">
            <a:solidFill>
              <a:srgbClr val="008D9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32" name="Text 29"/>
          <p:cNvSpPr/>
          <p:nvPr/>
        </p:nvSpPr>
        <p:spPr>
          <a:xfrm>
            <a:off x="6263640" y="304495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7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702552" y="294436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8D9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Reduced admin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Less repeated tendering and negotiation.</a:t>
            </a:r>
            <a:endParaRPr lang="en-US" dirty="0"/>
          </a:p>
        </p:txBody>
      </p:sp>
      <p:sp>
        <p:nvSpPr>
          <p:cNvPr id="34" name="Shape 31"/>
          <p:cNvSpPr/>
          <p:nvPr/>
        </p:nvSpPr>
        <p:spPr>
          <a:xfrm>
            <a:off x="9052560" y="2990088"/>
            <a:ext cx="301752" cy="301752"/>
          </a:xfrm>
          <a:prstGeom prst="ellipse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 sz="3600"/>
          </a:p>
        </p:txBody>
      </p:sp>
      <p:sp>
        <p:nvSpPr>
          <p:cNvPr id="35" name="Text 32"/>
          <p:cNvSpPr/>
          <p:nvPr/>
        </p:nvSpPr>
        <p:spPr>
          <a:xfrm>
            <a:off x="9052560" y="3044952"/>
            <a:ext cx="30175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8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9491472" y="2944368"/>
            <a:ext cx="2148840" cy="914400"/>
          </a:xfrm>
          <a:prstGeom prst="rect">
            <a:avLst/>
          </a:prstGeom>
          <a:solidFill>
            <a:srgbClr val="FFFFFF"/>
          </a:solidFill>
          <a:ln>
            <a:solidFill>
              <a:srgbClr val="D9D9D9"/>
            </a:solidFill>
          </a:ln>
        </p:spPr>
        <p:txBody>
          <a:bodyPr wrap="square" lIns="1524" tIns="1524" rIns="1524" bIns="1524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Risk management
</a:t>
            </a:r>
            <a:r>
              <a:rPr lang="en-US" sz="1200" dirty="0">
                <a:solidFill>
                  <a:srgbClr val="404040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Pre-vetted capacity and repeatable documentation.</a:t>
            </a:r>
            <a:endParaRPr lang="en-US" dirty="0"/>
          </a:p>
        </p:txBody>
      </p:sp>
      <p:sp>
        <p:nvSpPr>
          <p:cNvPr id="37" name="Text 34"/>
          <p:cNvSpPr/>
          <p:nvPr/>
        </p:nvSpPr>
        <p:spPr>
          <a:xfrm>
            <a:off x="914400" y="5080000"/>
            <a:ext cx="10241280" cy="502920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Frameworks create value by standardising what should be standard and preserving choice where the specific order needs it.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/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/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420624" y="310896"/>
            <a:ext cx="9784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730721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Potential South African applications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FRAMEWORKS ARE USEFUL WHEREVER THE CATEGORY REPEATS BUT THE EXACT ORDER IS NOT YET KNOWN</a:t>
            </a:r>
            <a:endParaRPr lang="en-US" sz="650" dirty="0"/>
          </a:p>
        </p:txBody>
      </p:sp>
      <p:sp>
        <p:nvSpPr>
          <p:cNvPr id="12" name="Shape 9"/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13" name="Text 10"/>
          <p:cNvSpPr/>
          <p:nvPr/>
        </p:nvSpPr>
        <p:spPr>
          <a:xfrm>
            <a:off x="822960" y="1143000"/>
            <a:ext cx="4892040" cy="2514600"/>
          </a:xfrm>
          <a:prstGeom prst="rect">
            <a:avLst/>
          </a:prstGeom>
          <a:solidFill>
            <a:srgbClr val="EEF4FF"/>
          </a:solidFill>
          <a:ln>
            <a:solidFill>
              <a:srgbClr val="B7CCE8"/>
            </a:solidFill>
          </a:ln>
        </p:spPr>
        <p:txBody>
          <a:bodyPr wrap="square" lIns="72000" tIns="72000" rIns="72000" bIns="72000" rtlCol="0" anchor="t">
            <a:normAutofit/>
          </a:bodyPr>
          <a:lstStyle/>
          <a:p>
            <a:r>
              <a:rPr lang="en-US" sz="2000" b="1" dirty="0">
                <a:solidFill>
                  <a:srgbClr val="1B4D89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Public infrastructure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Schools, clinics and public buildings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Roads, stormwater and municipal works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Water and sanitation repairs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Electricity distribution infrastructure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Professional services and investigations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Disaster recovery and emergency works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446520" y="1143000"/>
            <a:ext cx="4892040" cy="2514600"/>
          </a:xfrm>
          <a:prstGeom prst="rect">
            <a:avLst/>
          </a:prstGeom>
          <a:solidFill>
            <a:srgbClr val="F2F8F2"/>
          </a:solidFill>
          <a:ln>
            <a:solidFill>
              <a:srgbClr val="BFD6BF"/>
            </a:solidFill>
          </a:ln>
        </p:spPr>
        <p:txBody>
          <a:bodyPr wrap="square" lIns="72000" tIns="72000" rIns="72000" bIns="72000" rtlCol="0" anchor="t">
            <a:normAutofit/>
          </a:bodyPr>
          <a:lstStyle/>
          <a:p>
            <a:r>
              <a:rPr lang="en-US" sz="2000" b="1" dirty="0">
                <a:solidFill>
                  <a:srgbClr val="2B8A3E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Private infrastructure and industry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sustaining capital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Plant shutdowns and maintenance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Commercial property portfolios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Renewable energy programmes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Telecommunications rollout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Data centres and logistics facilities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05840" y="4983480"/>
            <a:ext cx="10149840" cy="475488"/>
          </a:xfrm>
          <a:prstGeom prst="rect">
            <a:avLst/>
          </a:prstGeom>
          <a:solidFill>
            <a:srgbClr val="071B2E"/>
          </a:solidFill>
          <a:ln>
            <a:solidFill>
              <a:srgbClr val="071B2E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Common factor: repeated category + uncertain timing, quantity or location.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B84709-0733-361B-B6D2-94E8F2BEC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E9943A8-FA40-0233-FE01-205BF5093CF5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F61D7AC-621B-F689-1C2A-CA0EFA75A340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C630466D-31A9-391A-C51F-6ACE1EA5A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40C8C1C6-C34E-2DC0-907C-BE5583BD920A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6404F8CC-5688-95E1-EC2D-DA818A165340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7E3E4FC-C3BC-8615-C7CA-993D078CCDC3}"/>
              </a:ext>
            </a:extLst>
          </p:cNvPr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Section 3</a:t>
            </a:r>
            <a:endParaRPr lang="en-US" sz="6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9C6CEB9-82B8-D258-9A2E-C6B34272D8B7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26" name="Freeform 32">
            <a:extLst>
              <a:ext uri="{FF2B5EF4-FFF2-40B4-BE49-F238E27FC236}">
                <a16:creationId xmlns:a16="http://schemas.microsoft.com/office/drawing/2014/main" id="{4E94D46A-1D91-7C2A-7A7E-41AE1019B5EC}"/>
              </a:ext>
            </a:extLst>
          </p:cNvPr>
          <p:cNvSpPr>
            <a:spLocks noChangeAspect="1"/>
          </p:cNvSpPr>
          <p:nvPr/>
        </p:nvSpPr>
        <p:spPr bwMode="auto">
          <a:xfrm>
            <a:off x="420624" y="1406525"/>
            <a:ext cx="1266660" cy="1080000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900D631D-4643-B713-09F4-5CA70AE15C37}"/>
              </a:ext>
            </a:extLst>
          </p:cNvPr>
          <p:cNvSpPr/>
          <p:nvPr/>
        </p:nvSpPr>
        <p:spPr>
          <a:xfrm>
            <a:off x="1441103" y="1397105"/>
            <a:ext cx="5817215" cy="1079999"/>
          </a:xfrm>
          <a:prstGeom prst="chevron">
            <a:avLst>
              <a:gd name="adj" fmla="val 30032"/>
            </a:avLst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Real world example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229ECA-0E86-75CF-EB6B-8081444AF7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8525"/>
          <a:stretch>
            <a:fillRect/>
          </a:stretch>
        </p:blipFill>
        <p:spPr>
          <a:xfrm flipH="1">
            <a:off x="7732268" y="931493"/>
            <a:ext cx="4039108" cy="499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834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AC411-ACFC-5548-0025-45659CA82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6002A5E-D58B-E5E6-28C9-C83A6C9194AD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2A49D48-AA83-1459-24E0-7C03FDED52EC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C941903E-4BFF-55A1-2CB0-F7DC7479A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F475C827-55A1-067A-AB51-7D6AC3B46B93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897A394-1F79-4C21-9A5A-C3A9D8C916E1}"/>
              </a:ext>
            </a:extLst>
          </p:cNvPr>
          <p:cNvSpPr/>
          <p:nvPr/>
        </p:nvSpPr>
        <p:spPr>
          <a:xfrm>
            <a:off x="10652760" y="64190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ECS Associates</a:t>
            </a:r>
            <a:endParaRPr lang="en-US" sz="7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1F5738A-BB66-32DE-4B52-50F78E4FF807}"/>
              </a:ext>
            </a:extLst>
          </p:cNvPr>
          <p:cNvSpPr/>
          <p:nvPr/>
        </p:nvSpPr>
        <p:spPr>
          <a:xfrm>
            <a:off x="420624" y="164592"/>
            <a:ext cx="5029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b="1" dirty="0">
                <a:solidFill>
                  <a:srgbClr val="A59137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Section 3</a:t>
            </a:r>
            <a:endParaRPr lang="en-US" sz="6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D70C269C-2390-D7E4-FF83-8D7DA34F3A9E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87FC68-1E88-CA26-3A76-A45AD16EC323}"/>
              </a:ext>
            </a:extLst>
          </p:cNvPr>
          <p:cNvSpPr txBox="1"/>
          <p:nvPr/>
        </p:nvSpPr>
        <p:spPr>
          <a:xfrm>
            <a:off x="1600200" y="1251146"/>
            <a:ext cx="8931148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Daily Maverick reports: 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ZA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Mayor of a major Metro in SA plans to spend … money on highly visible projects that can be completed before voters head to the polls.</a:t>
            </a:r>
          </a:p>
          <a:p>
            <a:r>
              <a:rPr lang="en-ZA" sz="18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mayor has also proposed that members of the mayoral committee (MMCs) meet without top City bosses to decide which unfinished projects should be prioritised. </a:t>
            </a:r>
          </a:p>
          <a:p>
            <a:endParaRPr lang="en-ZA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dirty="0"/>
              <a:t>He proposed identifying projects needing immediate completion, securing their funding, and delaying newer initiatives. “We are 50 days away to an election”.</a:t>
            </a:r>
          </a:p>
          <a:p>
            <a:endParaRPr lang="en-ZA" dirty="0"/>
          </a:p>
          <a:p>
            <a:r>
              <a:rPr lang="en-ZA" dirty="0"/>
              <a:t>Statement: 	1 Oct 2026</a:t>
            </a:r>
          </a:p>
          <a:p>
            <a:r>
              <a:rPr lang="en-ZA" dirty="0"/>
              <a:t>Completion: 	4 November 2026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ZA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7EA5F8BB-7DBB-3B9B-C83D-6772B0839413}"/>
              </a:ext>
            </a:extLst>
          </p:cNvPr>
          <p:cNvSpPr/>
          <p:nvPr/>
        </p:nvSpPr>
        <p:spPr>
          <a:xfrm>
            <a:off x="868680" y="316563"/>
            <a:ext cx="10287000" cy="492334"/>
          </a:xfrm>
          <a:prstGeom prst="chevron">
            <a:avLst>
              <a:gd name="adj" fmla="val 30032"/>
            </a:avLst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72000" bIns="72000" rtlCol="0" anchor="ctr">
            <a:noAutofit/>
          </a:bodyPr>
          <a:lstStyle/>
          <a:p>
            <a:r>
              <a:rPr lang="en-ZA" b="1" dirty="0">
                <a:solidFill>
                  <a:srgbClr val="FFFFFF"/>
                </a:solidFill>
                <a:latin typeface="Century Gothic" pitchFamily="34" charset="0"/>
              </a:rPr>
              <a:t>Real world portfolio delivery pressure</a:t>
            </a:r>
          </a:p>
        </p:txBody>
      </p:sp>
      <p:sp>
        <p:nvSpPr>
          <p:cNvPr id="15" name="Freeform 32">
            <a:extLst>
              <a:ext uri="{FF2B5EF4-FFF2-40B4-BE49-F238E27FC236}">
                <a16:creationId xmlns:a16="http://schemas.microsoft.com/office/drawing/2014/main" id="{0D2FC3F7-DEBD-B75E-720E-86899141CDC7}"/>
              </a:ext>
            </a:extLst>
          </p:cNvPr>
          <p:cNvSpPr>
            <a:spLocks noChangeAspect="1"/>
          </p:cNvSpPr>
          <p:nvPr/>
        </p:nvSpPr>
        <p:spPr bwMode="auto">
          <a:xfrm>
            <a:off x="382270" y="347783"/>
            <a:ext cx="524764" cy="447433"/>
          </a:xfrm>
          <a:custGeom>
            <a:avLst/>
            <a:gdLst/>
            <a:ahLst/>
            <a:cxnLst>
              <a:cxn ang="0">
                <a:pos x="545" y="0"/>
              </a:cxn>
              <a:cxn ang="0">
                <a:pos x="181" y="0"/>
              </a:cxn>
              <a:cxn ang="0">
                <a:pos x="0" y="315"/>
              </a:cxn>
              <a:cxn ang="0">
                <a:pos x="181" y="628"/>
              </a:cxn>
              <a:cxn ang="0">
                <a:pos x="545" y="628"/>
              </a:cxn>
              <a:cxn ang="0">
                <a:pos x="726" y="315"/>
              </a:cxn>
              <a:cxn ang="0">
                <a:pos x="545" y="0"/>
              </a:cxn>
              <a:cxn ang="0">
                <a:pos x="545" y="0"/>
              </a:cxn>
            </a:cxnLst>
            <a:rect l="0" t="0" r="r" b="b"/>
            <a:pathLst>
              <a:path w="726" h="628">
                <a:moveTo>
                  <a:pt x="545" y="0"/>
                </a:moveTo>
                <a:lnTo>
                  <a:pt x="181" y="0"/>
                </a:lnTo>
                <a:lnTo>
                  <a:pt x="0" y="315"/>
                </a:lnTo>
                <a:lnTo>
                  <a:pt x="181" y="628"/>
                </a:lnTo>
                <a:lnTo>
                  <a:pt x="545" y="628"/>
                </a:lnTo>
                <a:lnTo>
                  <a:pt x="726" y="315"/>
                </a:lnTo>
                <a:lnTo>
                  <a:pt x="545" y="0"/>
                </a:lnTo>
                <a:lnTo>
                  <a:pt x="545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603370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7307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658368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Key takeaways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713232" y="1213103"/>
            <a:ext cx="9335008" cy="30951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Portfolio Management: Do the – RIGHT THINGS, not only doing things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Portfolios are at the ENTERPRISE level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Key contracts challenges in Portfolios are: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Rigid project lifecycles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Unrealistic budget windows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Project sequencing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The FC4 provides some flexibility of contracting in Portfolios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ea typeface="Century Gothic" pitchFamily="34" charset="-122"/>
                <a:cs typeface="Century Gothic" pitchFamily="34" charset="-120"/>
              </a:rPr>
              <a:t>The NEC4 suite supports Portfolio delivery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</a:rPr>
              <a:t>A good framework is faster because the rules are already designed.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325880" y="3694176"/>
            <a:ext cx="6172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41248" y="5367125"/>
            <a:ext cx="1042416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24" name="Text 22"/>
          <p:cNvSpPr/>
          <p:nvPr/>
        </p:nvSpPr>
        <p:spPr>
          <a:xfrm>
            <a:off x="868680" y="5378681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  <p:pic>
        <p:nvPicPr>
          <p:cNvPr id="25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36011" y="5998464"/>
            <a:ext cx="1496338" cy="69494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79CD88F-E969-3388-47E3-DE14CD56571F}"/>
              </a:ext>
            </a:extLst>
          </p:cNvPr>
          <p:cNvSpPr txBox="1"/>
          <p:nvPr/>
        </p:nvSpPr>
        <p:spPr>
          <a:xfrm>
            <a:off x="825221" y="4319797"/>
            <a:ext cx="717351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200" dirty="0">
                <a:solidFill>
                  <a:schemeClr val="bg1"/>
                </a:solidFill>
              </a:rPr>
              <a:t>Further reading:</a:t>
            </a:r>
          </a:p>
          <a:p>
            <a:r>
              <a:rPr lang="en-ZA" sz="1200" dirty="0">
                <a:solidFill>
                  <a:schemeClr val="bg1"/>
                </a:solidFill>
              </a:rPr>
              <a:t>Constructing the Gold Standard</a:t>
            </a:r>
          </a:p>
          <a:p>
            <a:r>
              <a:rPr lang="en-ZA" sz="1200" dirty="0">
                <a:solidFill>
                  <a:schemeClr val="bg1"/>
                </a:solidFill>
              </a:rPr>
              <a:t>An Independent Review of Public Sector Construction Frameworks</a:t>
            </a:r>
          </a:p>
          <a:p>
            <a:r>
              <a:rPr lang="en-ZA" sz="1200" dirty="0">
                <a:solidFill>
                  <a:schemeClr val="bg1"/>
                </a:solidFill>
              </a:rPr>
              <a:t>By Professor David Mosey</a:t>
            </a:r>
          </a:p>
          <a:p>
            <a:r>
              <a:rPr lang="en-ZA" sz="1200" dirty="0">
                <a:solidFill>
                  <a:schemeClr val="bg1"/>
                </a:solidFill>
              </a:rPr>
              <a:t>Centre of Construction Law, King's College London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D248AC-7B7E-E997-091B-3BFB3B475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A03A86A-55C8-170E-08FC-8935BD507586}"/>
              </a:ext>
            </a:extLst>
          </p:cNvPr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30721"/>
          </a:solidFill>
          <a:ln w="12700">
            <a:solidFill>
              <a:srgbClr val="73072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F28AB40-6DC4-5C30-EE98-76EAFD785F4E}"/>
              </a:ext>
            </a:extLst>
          </p:cNvPr>
          <p:cNvSpPr/>
          <p:nvPr/>
        </p:nvSpPr>
        <p:spPr>
          <a:xfrm>
            <a:off x="118872" y="0"/>
            <a:ext cx="50292" cy="6858000"/>
          </a:xfrm>
          <a:prstGeom prst="rect">
            <a:avLst/>
          </a:prstGeom>
          <a:solidFill>
            <a:srgbClr val="A59137"/>
          </a:solidFill>
          <a:ln w="12700">
            <a:solidFill>
              <a:srgbClr val="A5913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ZA"/>
          </a:p>
        </p:txBody>
      </p:sp>
      <p:pic>
        <p:nvPicPr>
          <p:cNvPr id="4" name="Image 0" descr="/mnt/data/brand_extract/ppt/media/image2.png">
            <a:extLst>
              <a:ext uri="{FF2B5EF4-FFF2-40B4-BE49-F238E27FC236}">
                <a16:creationId xmlns:a16="http://schemas.microsoft.com/office/drawing/2014/main" id="{C392A6E0-C789-A0A1-AF98-BE9059078B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6272784"/>
            <a:ext cx="1097280" cy="502920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4F777B6C-16D5-A9AD-B5C7-A76C32BF8AA2}"/>
              </a:ext>
            </a:extLst>
          </p:cNvPr>
          <p:cNvSpPr/>
          <p:nvPr/>
        </p:nvSpPr>
        <p:spPr>
          <a:xfrm>
            <a:off x="1600200" y="6428232"/>
            <a:ext cx="7223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7F7F7F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MINING &amp; METALS | INFRASTRUCTURE | ENERGY | POWER | WATER | GAS | RENEWABLE ENERGY</a:t>
            </a:r>
            <a:endParaRPr lang="en-US" sz="67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BCFDD015-FFD9-494C-38A2-AC488261D3B0}"/>
              </a:ext>
            </a:extLst>
          </p:cNvPr>
          <p:cNvSpPr/>
          <p:nvPr/>
        </p:nvSpPr>
        <p:spPr>
          <a:xfrm>
            <a:off x="420624" y="832104"/>
            <a:ext cx="2834640" cy="0"/>
          </a:xfrm>
          <a:prstGeom prst="line">
            <a:avLst/>
          </a:prstGeom>
          <a:noFill/>
          <a:ln w="12700">
            <a:solidFill>
              <a:srgbClr val="A59137"/>
            </a:solidFill>
            <a:prstDash val="solid"/>
          </a:ln>
        </p:spPr>
        <p:txBody>
          <a:bodyPr/>
          <a:lstStyle/>
          <a:p>
            <a:endParaRPr lang="en-ZA" sz="3200"/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7D740BC5-3BB6-6C78-07FE-FE37AC241EB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4976662" y="0"/>
            <a:ext cx="7215338" cy="780976"/>
          </a:xfrm>
          <a:prstGeom prst="rect">
            <a:avLst/>
          </a:prstGeom>
          <a:solidFill>
            <a:srgbClr val="730721"/>
          </a:solidFill>
          <a:ln>
            <a:solidFill>
              <a:srgbClr val="730721"/>
            </a:solidFill>
          </a:ln>
        </p:spPr>
        <p:txBody>
          <a:bodyPr wrap="square" lIns="72000" tIns="72000" rIns="216000" bIns="72000" rtlCol="0" anchor="ctr">
            <a:noAutofit/>
          </a:bodyPr>
          <a:lstStyle>
            <a:lvl1pPr>
              <a:defRPr b="1">
                <a:solidFill>
                  <a:srgbClr val="FFFFFF"/>
                </a:solidFill>
                <a:latin typeface="Century Gothic" pitchFamily="34" charset="0"/>
              </a:defRPr>
            </a:lvl1pPr>
          </a:lstStyle>
          <a:p>
            <a:pPr algn="r"/>
            <a:r>
              <a:rPr lang="en-US" sz="2800"/>
              <a:t>ECS </a:t>
            </a:r>
            <a:r>
              <a:rPr lang="en-US" sz="2800" dirty="0"/>
              <a:t>Professional Services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C66A1A-1266-F243-C56D-0A604F372799}"/>
              </a:ext>
            </a:extLst>
          </p:cNvPr>
          <p:cNvGrpSpPr/>
          <p:nvPr/>
        </p:nvGrpSpPr>
        <p:grpSpPr>
          <a:xfrm>
            <a:off x="1069099" y="3267868"/>
            <a:ext cx="3077599" cy="3148571"/>
            <a:chOff x="3819307" y="3139103"/>
            <a:chExt cx="3701464" cy="3718898"/>
          </a:xfrm>
        </p:grpSpPr>
        <p:sp>
          <p:nvSpPr>
            <p:cNvPr id="10" name="Freeform 4814">
              <a:extLst>
                <a:ext uri="{FF2B5EF4-FFF2-40B4-BE49-F238E27FC236}">
                  <a16:creationId xmlns:a16="http://schemas.microsoft.com/office/drawing/2014/main" id="{BE3A5CDD-F0A0-8A03-5658-1515C3D760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6188" y="3936629"/>
              <a:ext cx="312460" cy="415127"/>
            </a:xfrm>
            <a:custGeom>
              <a:avLst/>
              <a:gdLst>
                <a:gd name="T0" fmla="*/ 148 w 280"/>
                <a:gd name="T1" fmla="*/ 304 h 372"/>
                <a:gd name="T2" fmla="*/ 148 w 280"/>
                <a:gd name="T3" fmla="*/ 98 h 372"/>
                <a:gd name="T4" fmla="*/ 164 w 280"/>
                <a:gd name="T5" fmla="*/ 92 h 372"/>
                <a:gd name="T6" fmla="*/ 180 w 280"/>
                <a:gd name="T7" fmla="*/ 72 h 372"/>
                <a:gd name="T8" fmla="*/ 186 w 280"/>
                <a:gd name="T9" fmla="*/ 48 h 372"/>
                <a:gd name="T10" fmla="*/ 178 w 280"/>
                <a:gd name="T11" fmla="*/ 20 h 372"/>
                <a:gd name="T12" fmla="*/ 160 w 280"/>
                <a:gd name="T13" fmla="*/ 48 h 372"/>
                <a:gd name="T14" fmla="*/ 106 w 280"/>
                <a:gd name="T15" fmla="*/ 0 h 372"/>
                <a:gd name="T16" fmla="*/ 80 w 280"/>
                <a:gd name="T17" fmla="*/ 32 h 372"/>
                <a:gd name="T18" fmla="*/ 78 w 280"/>
                <a:gd name="T19" fmla="*/ 56 h 372"/>
                <a:gd name="T20" fmla="*/ 88 w 280"/>
                <a:gd name="T21" fmla="*/ 80 h 372"/>
                <a:gd name="T22" fmla="*/ 108 w 280"/>
                <a:gd name="T23" fmla="*/ 96 h 372"/>
                <a:gd name="T24" fmla="*/ 116 w 280"/>
                <a:gd name="T25" fmla="*/ 300 h 372"/>
                <a:gd name="T26" fmla="*/ 108 w 280"/>
                <a:gd name="T27" fmla="*/ 308 h 372"/>
                <a:gd name="T28" fmla="*/ 96 w 280"/>
                <a:gd name="T29" fmla="*/ 336 h 372"/>
                <a:gd name="T30" fmla="*/ 98 w 280"/>
                <a:gd name="T31" fmla="*/ 350 h 372"/>
                <a:gd name="T32" fmla="*/ 106 w 280"/>
                <a:gd name="T33" fmla="*/ 360 h 372"/>
                <a:gd name="T34" fmla="*/ 124 w 280"/>
                <a:gd name="T35" fmla="*/ 370 h 372"/>
                <a:gd name="T36" fmla="*/ 140 w 280"/>
                <a:gd name="T37" fmla="*/ 370 h 372"/>
                <a:gd name="T38" fmla="*/ 158 w 280"/>
                <a:gd name="T39" fmla="*/ 360 h 372"/>
                <a:gd name="T40" fmla="*/ 168 w 280"/>
                <a:gd name="T41" fmla="*/ 342 h 372"/>
                <a:gd name="T42" fmla="*/ 168 w 280"/>
                <a:gd name="T43" fmla="*/ 328 h 372"/>
                <a:gd name="T44" fmla="*/ 158 w 280"/>
                <a:gd name="T45" fmla="*/ 310 h 372"/>
                <a:gd name="T46" fmla="*/ 144 w 280"/>
                <a:gd name="T47" fmla="*/ 346 h 372"/>
                <a:gd name="T48" fmla="*/ 132 w 280"/>
                <a:gd name="T49" fmla="*/ 352 h 372"/>
                <a:gd name="T50" fmla="*/ 120 w 280"/>
                <a:gd name="T51" fmla="*/ 346 h 372"/>
                <a:gd name="T52" fmla="*/ 116 w 280"/>
                <a:gd name="T53" fmla="*/ 336 h 372"/>
                <a:gd name="T54" fmla="*/ 120 w 280"/>
                <a:gd name="T55" fmla="*/ 324 h 372"/>
                <a:gd name="T56" fmla="*/ 132 w 280"/>
                <a:gd name="T57" fmla="*/ 320 h 372"/>
                <a:gd name="T58" fmla="*/ 144 w 280"/>
                <a:gd name="T59" fmla="*/ 324 h 372"/>
                <a:gd name="T60" fmla="*/ 148 w 280"/>
                <a:gd name="T61" fmla="*/ 336 h 372"/>
                <a:gd name="T62" fmla="*/ 144 w 280"/>
                <a:gd name="T63" fmla="*/ 346 h 372"/>
                <a:gd name="T64" fmla="*/ 186 w 280"/>
                <a:gd name="T65" fmla="*/ 318 h 372"/>
                <a:gd name="T66" fmla="*/ 172 w 280"/>
                <a:gd name="T67" fmla="*/ 296 h 372"/>
                <a:gd name="T68" fmla="*/ 168 w 280"/>
                <a:gd name="T69" fmla="*/ 286 h 372"/>
                <a:gd name="T70" fmla="*/ 168 w 280"/>
                <a:gd name="T71" fmla="*/ 250 h 372"/>
                <a:gd name="T72" fmla="*/ 172 w 280"/>
                <a:gd name="T73" fmla="*/ 190 h 372"/>
                <a:gd name="T74" fmla="*/ 178 w 280"/>
                <a:gd name="T75" fmla="*/ 194 h 372"/>
                <a:gd name="T76" fmla="*/ 186 w 280"/>
                <a:gd name="T77" fmla="*/ 190 h 372"/>
                <a:gd name="T78" fmla="*/ 188 w 280"/>
                <a:gd name="T79" fmla="*/ 180 h 372"/>
                <a:gd name="T80" fmla="*/ 168 w 280"/>
                <a:gd name="T81" fmla="*/ 150 h 372"/>
                <a:gd name="T82" fmla="*/ 204 w 280"/>
                <a:gd name="T83" fmla="*/ 158 h 372"/>
                <a:gd name="T84" fmla="*/ 212 w 280"/>
                <a:gd name="T85" fmla="*/ 160 h 372"/>
                <a:gd name="T86" fmla="*/ 218 w 280"/>
                <a:gd name="T87" fmla="*/ 158 h 372"/>
                <a:gd name="T88" fmla="*/ 220 w 280"/>
                <a:gd name="T89" fmla="*/ 146 h 372"/>
                <a:gd name="T90" fmla="*/ 216 w 280"/>
                <a:gd name="T91" fmla="*/ 102 h 372"/>
                <a:gd name="T92" fmla="*/ 240 w 280"/>
                <a:gd name="T93" fmla="*/ 126 h 372"/>
                <a:gd name="T94" fmla="*/ 248 w 280"/>
                <a:gd name="T95" fmla="*/ 126 h 372"/>
                <a:gd name="T96" fmla="*/ 254 w 280"/>
                <a:gd name="T97" fmla="*/ 122 h 372"/>
                <a:gd name="T98" fmla="*/ 252 w 280"/>
                <a:gd name="T99" fmla="*/ 110 h 372"/>
                <a:gd name="T100" fmla="*/ 84 w 280"/>
                <a:gd name="T101" fmla="*/ 234 h 372"/>
                <a:gd name="T102" fmla="*/ 96 w 280"/>
                <a:gd name="T103" fmla="*/ 292 h 372"/>
                <a:gd name="T104" fmla="*/ 0 w 280"/>
                <a:gd name="T105" fmla="*/ 318 h 372"/>
                <a:gd name="T106" fmla="*/ 72 w 280"/>
                <a:gd name="T107" fmla="*/ 290 h 372"/>
                <a:gd name="T108" fmla="*/ 80 w 280"/>
                <a:gd name="T109" fmla="*/ 292 h 372"/>
                <a:gd name="T110" fmla="*/ 86 w 280"/>
                <a:gd name="T111" fmla="*/ 290 h 372"/>
                <a:gd name="T112" fmla="*/ 88 w 280"/>
                <a:gd name="T113" fmla="*/ 278 h 372"/>
                <a:gd name="T114" fmla="*/ 84 w 280"/>
                <a:gd name="T115" fmla="*/ 23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0" h="372">
                  <a:moveTo>
                    <a:pt x="158" y="310"/>
                  </a:moveTo>
                  <a:lnTo>
                    <a:pt x="158" y="310"/>
                  </a:lnTo>
                  <a:lnTo>
                    <a:pt x="148" y="304"/>
                  </a:lnTo>
                  <a:lnTo>
                    <a:pt x="148" y="304"/>
                  </a:lnTo>
                  <a:lnTo>
                    <a:pt x="148" y="300"/>
                  </a:lnTo>
                  <a:lnTo>
                    <a:pt x="148" y="98"/>
                  </a:lnTo>
                  <a:lnTo>
                    <a:pt x="148" y="98"/>
                  </a:lnTo>
                  <a:lnTo>
                    <a:pt x="156" y="96"/>
                  </a:lnTo>
                  <a:lnTo>
                    <a:pt x="164" y="92"/>
                  </a:lnTo>
                  <a:lnTo>
                    <a:pt x="170" y="86"/>
                  </a:lnTo>
                  <a:lnTo>
                    <a:pt x="176" y="80"/>
                  </a:lnTo>
                  <a:lnTo>
                    <a:pt x="180" y="72"/>
                  </a:lnTo>
                  <a:lnTo>
                    <a:pt x="184" y="64"/>
                  </a:lnTo>
                  <a:lnTo>
                    <a:pt x="186" y="56"/>
                  </a:lnTo>
                  <a:lnTo>
                    <a:pt x="186" y="48"/>
                  </a:lnTo>
                  <a:lnTo>
                    <a:pt x="186" y="48"/>
                  </a:lnTo>
                  <a:lnTo>
                    <a:pt x="184" y="32"/>
                  </a:lnTo>
                  <a:lnTo>
                    <a:pt x="178" y="20"/>
                  </a:lnTo>
                  <a:lnTo>
                    <a:pt x="170" y="10"/>
                  </a:lnTo>
                  <a:lnTo>
                    <a:pt x="160" y="0"/>
                  </a:lnTo>
                  <a:lnTo>
                    <a:pt x="160" y="48"/>
                  </a:lnTo>
                  <a:lnTo>
                    <a:pt x="106" y="48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94" y="10"/>
                  </a:lnTo>
                  <a:lnTo>
                    <a:pt x="86" y="20"/>
                  </a:lnTo>
                  <a:lnTo>
                    <a:pt x="80" y="3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6"/>
                  </a:lnTo>
                  <a:lnTo>
                    <a:pt x="82" y="64"/>
                  </a:lnTo>
                  <a:lnTo>
                    <a:pt x="84" y="72"/>
                  </a:lnTo>
                  <a:lnTo>
                    <a:pt x="88" y="80"/>
                  </a:lnTo>
                  <a:lnTo>
                    <a:pt x="94" y="86"/>
                  </a:lnTo>
                  <a:lnTo>
                    <a:pt x="100" y="92"/>
                  </a:lnTo>
                  <a:lnTo>
                    <a:pt x="108" y="96"/>
                  </a:lnTo>
                  <a:lnTo>
                    <a:pt x="116" y="98"/>
                  </a:lnTo>
                  <a:lnTo>
                    <a:pt x="116" y="300"/>
                  </a:lnTo>
                  <a:lnTo>
                    <a:pt x="116" y="300"/>
                  </a:lnTo>
                  <a:lnTo>
                    <a:pt x="116" y="304"/>
                  </a:lnTo>
                  <a:lnTo>
                    <a:pt x="116" y="304"/>
                  </a:lnTo>
                  <a:lnTo>
                    <a:pt x="108" y="308"/>
                  </a:lnTo>
                  <a:lnTo>
                    <a:pt x="102" y="316"/>
                  </a:lnTo>
                  <a:lnTo>
                    <a:pt x="98" y="326"/>
                  </a:lnTo>
                  <a:lnTo>
                    <a:pt x="96" y="336"/>
                  </a:lnTo>
                  <a:lnTo>
                    <a:pt x="96" y="336"/>
                  </a:lnTo>
                  <a:lnTo>
                    <a:pt x="96" y="342"/>
                  </a:lnTo>
                  <a:lnTo>
                    <a:pt x="98" y="350"/>
                  </a:lnTo>
                  <a:lnTo>
                    <a:pt x="102" y="356"/>
                  </a:lnTo>
                  <a:lnTo>
                    <a:pt x="106" y="360"/>
                  </a:lnTo>
                  <a:lnTo>
                    <a:pt x="106" y="360"/>
                  </a:lnTo>
                  <a:lnTo>
                    <a:pt x="112" y="366"/>
                  </a:lnTo>
                  <a:lnTo>
                    <a:pt x="118" y="368"/>
                  </a:lnTo>
                  <a:lnTo>
                    <a:pt x="124" y="370"/>
                  </a:lnTo>
                  <a:lnTo>
                    <a:pt x="132" y="372"/>
                  </a:lnTo>
                  <a:lnTo>
                    <a:pt x="132" y="372"/>
                  </a:lnTo>
                  <a:lnTo>
                    <a:pt x="140" y="370"/>
                  </a:lnTo>
                  <a:lnTo>
                    <a:pt x="146" y="368"/>
                  </a:lnTo>
                  <a:lnTo>
                    <a:pt x="152" y="366"/>
                  </a:lnTo>
                  <a:lnTo>
                    <a:pt x="158" y="360"/>
                  </a:lnTo>
                  <a:lnTo>
                    <a:pt x="162" y="356"/>
                  </a:lnTo>
                  <a:lnTo>
                    <a:pt x="166" y="350"/>
                  </a:lnTo>
                  <a:lnTo>
                    <a:pt x="168" y="342"/>
                  </a:lnTo>
                  <a:lnTo>
                    <a:pt x="168" y="336"/>
                  </a:lnTo>
                  <a:lnTo>
                    <a:pt x="168" y="336"/>
                  </a:lnTo>
                  <a:lnTo>
                    <a:pt x="168" y="328"/>
                  </a:lnTo>
                  <a:lnTo>
                    <a:pt x="166" y="322"/>
                  </a:lnTo>
                  <a:lnTo>
                    <a:pt x="162" y="316"/>
                  </a:lnTo>
                  <a:lnTo>
                    <a:pt x="158" y="310"/>
                  </a:lnTo>
                  <a:lnTo>
                    <a:pt x="158" y="310"/>
                  </a:lnTo>
                  <a:close/>
                  <a:moveTo>
                    <a:pt x="144" y="346"/>
                  </a:moveTo>
                  <a:lnTo>
                    <a:pt x="144" y="346"/>
                  </a:lnTo>
                  <a:lnTo>
                    <a:pt x="138" y="350"/>
                  </a:lnTo>
                  <a:lnTo>
                    <a:pt x="132" y="352"/>
                  </a:lnTo>
                  <a:lnTo>
                    <a:pt x="132" y="352"/>
                  </a:lnTo>
                  <a:lnTo>
                    <a:pt x="126" y="350"/>
                  </a:lnTo>
                  <a:lnTo>
                    <a:pt x="120" y="346"/>
                  </a:lnTo>
                  <a:lnTo>
                    <a:pt x="120" y="346"/>
                  </a:lnTo>
                  <a:lnTo>
                    <a:pt x="118" y="342"/>
                  </a:lnTo>
                  <a:lnTo>
                    <a:pt x="116" y="336"/>
                  </a:lnTo>
                  <a:lnTo>
                    <a:pt x="116" y="336"/>
                  </a:lnTo>
                  <a:lnTo>
                    <a:pt x="118" y="330"/>
                  </a:lnTo>
                  <a:lnTo>
                    <a:pt x="120" y="324"/>
                  </a:lnTo>
                  <a:lnTo>
                    <a:pt x="120" y="324"/>
                  </a:lnTo>
                  <a:lnTo>
                    <a:pt x="126" y="320"/>
                  </a:lnTo>
                  <a:lnTo>
                    <a:pt x="132" y="320"/>
                  </a:lnTo>
                  <a:lnTo>
                    <a:pt x="132" y="320"/>
                  </a:lnTo>
                  <a:lnTo>
                    <a:pt x="138" y="320"/>
                  </a:lnTo>
                  <a:lnTo>
                    <a:pt x="144" y="324"/>
                  </a:lnTo>
                  <a:lnTo>
                    <a:pt x="144" y="324"/>
                  </a:lnTo>
                  <a:lnTo>
                    <a:pt x="146" y="330"/>
                  </a:lnTo>
                  <a:lnTo>
                    <a:pt x="148" y="336"/>
                  </a:lnTo>
                  <a:lnTo>
                    <a:pt x="148" y="336"/>
                  </a:lnTo>
                  <a:lnTo>
                    <a:pt x="146" y="342"/>
                  </a:lnTo>
                  <a:lnTo>
                    <a:pt x="144" y="346"/>
                  </a:lnTo>
                  <a:lnTo>
                    <a:pt x="144" y="346"/>
                  </a:lnTo>
                  <a:close/>
                  <a:moveTo>
                    <a:pt x="280" y="38"/>
                  </a:moveTo>
                  <a:lnTo>
                    <a:pt x="280" y="318"/>
                  </a:lnTo>
                  <a:lnTo>
                    <a:pt x="186" y="318"/>
                  </a:lnTo>
                  <a:lnTo>
                    <a:pt x="186" y="318"/>
                  </a:lnTo>
                  <a:lnTo>
                    <a:pt x="180" y="306"/>
                  </a:lnTo>
                  <a:lnTo>
                    <a:pt x="172" y="296"/>
                  </a:lnTo>
                  <a:lnTo>
                    <a:pt x="172" y="296"/>
                  </a:lnTo>
                  <a:lnTo>
                    <a:pt x="168" y="292"/>
                  </a:lnTo>
                  <a:lnTo>
                    <a:pt x="168" y="286"/>
                  </a:lnTo>
                  <a:lnTo>
                    <a:pt x="248" y="286"/>
                  </a:lnTo>
                  <a:lnTo>
                    <a:pt x="248" y="170"/>
                  </a:lnTo>
                  <a:lnTo>
                    <a:pt x="168" y="250"/>
                  </a:lnTo>
                  <a:lnTo>
                    <a:pt x="168" y="188"/>
                  </a:lnTo>
                  <a:lnTo>
                    <a:pt x="172" y="190"/>
                  </a:lnTo>
                  <a:lnTo>
                    <a:pt x="172" y="190"/>
                  </a:lnTo>
                  <a:lnTo>
                    <a:pt x="174" y="192"/>
                  </a:lnTo>
                  <a:lnTo>
                    <a:pt x="178" y="194"/>
                  </a:lnTo>
                  <a:lnTo>
                    <a:pt x="178" y="194"/>
                  </a:lnTo>
                  <a:lnTo>
                    <a:pt x="182" y="192"/>
                  </a:lnTo>
                  <a:lnTo>
                    <a:pt x="186" y="190"/>
                  </a:lnTo>
                  <a:lnTo>
                    <a:pt x="186" y="190"/>
                  </a:lnTo>
                  <a:lnTo>
                    <a:pt x="188" y="186"/>
                  </a:lnTo>
                  <a:lnTo>
                    <a:pt x="188" y="184"/>
                  </a:lnTo>
                  <a:lnTo>
                    <a:pt x="188" y="180"/>
                  </a:lnTo>
                  <a:lnTo>
                    <a:pt x="186" y="176"/>
                  </a:lnTo>
                  <a:lnTo>
                    <a:pt x="168" y="160"/>
                  </a:lnTo>
                  <a:lnTo>
                    <a:pt x="168" y="150"/>
                  </a:lnTo>
                  <a:lnTo>
                    <a:pt x="182" y="136"/>
                  </a:lnTo>
                  <a:lnTo>
                    <a:pt x="204" y="158"/>
                  </a:lnTo>
                  <a:lnTo>
                    <a:pt x="204" y="158"/>
                  </a:lnTo>
                  <a:lnTo>
                    <a:pt x="208" y="160"/>
                  </a:lnTo>
                  <a:lnTo>
                    <a:pt x="212" y="160"/>
                  </a:lnTo>
                  <a:lnTo>
                    <a:pt x="212" y="160"/>
                  </a:lnTo>
                  <a:lnTo>
                    <a:pt x="214" y="160"/>
                  </a:lnTo>
                  <a:lnTo>
                    <a:pt x="218" y="158"/>
                  </a:lnTo>
                  <a:lnTo>
                    <a:pt x="218" y="158"/>
                  </a:lnTo>
                  <a:lnTo>
                    <a:pt x="220" y="154"/>
                  </a:lnTo>
                  <a:lnTo>
                    <a:pt x="222" y="150"/>
                  </a:lnTo>
                  <a:lnTo>
                    <a:pt x="220" y="146"/>
                  </a:lnTo>
                  <a:lnTo>
                    <a:pt x="218" y="144"/>
                  </a:lnTo>
                  <a:lnTo>
                    <a:pt x="196" y="122"/>
                  </a:lnTo>
                  <a:lnTo>
                    <a:pt x="216" y="102"/>
                  </a:lnTo>
                  <a:lnTo>
                    <a:pt x="236" y="124"/>
                  </a:lnTo>
                  <a:lnTo>
                    <a:pt x="236" y="124"/>
                  </a:lnTo>
                  <a:lnTo>
                    <a:pt x="240" y="126"/>
                  </a:lnTo>
                  <a:lnTo>
                    <a:pt x="244" y="128"/>
                  </a:lnTo>
                  <a:lnTo>
                    <a:pt x="244" y="128"/>
                  </a:lnTo>
                  <a:lnTo>
                    <a:pt x="248" y="126"/>
                  </a:lnTo>
                  <a:lnTo>
                    <a:pt x="252" y="124"/>
                  </a:lnTo>
                  <a:lnTo>
                    <a:pt x="252" y="124"/>
                  </a:lnTo>
                  <a:lnTo>
                    <a:pt x="254" y="122"/>
                  </a:lnTo>
                  <a:lnTo>
                    <a:pt x="254" y="118"/>
                  </a:lnTo>
                  <a:lnTo>
                    <a:pt x="254" y="114"/>
                  </a:lnTo>
                  <a:lnTo>
                    <a:pt x="252" y="110"/>
                  </a:lnTo>
                  <a:lnTo>
                    <a:pt x="230" y="88"/>
                  </a:lnTo>
                  <a:lnTo>
                    <a:pt x="280" y="38"/>
                  </a:lnTo>
                  <a:close/>
                  <a:moveTo>
                    <a:pt x="84" y="234"/>
                  </a:moveTo>
                  <a:lnTo>
                    <a:pt x="96" y="248"/>
                  </a:lnTo>
                  <a:lnTo>
                    <a:pt x="96" y="292"/>
                  </a:lnTo>
                  <a:lnTo>
                    <a:pt x="96" y="292"/>
                  </a:lnTo>
                  <a:lnTo>
                    <a:pt x="86" y="304"/>
                  </a:lnTo>
                  <a:lnTo>
                    <a:pt x="80" y="318"/>
                  </a:lnTo>
                  <a:lnTo>
                    <a:pt x="0" y="318"/>
                  </a:lnTo>
                  <a:lnTo>
                    <a:pt x="50" y="268"/>
                  </a:lnTo>
                  <a:lnTo>
                    <a:pt x="72" y="290"/>
                  </a:lnTo>
                  <a:lnTo>
                    <a:pt x="72" y="290"/>
                  </a:lnTo>
                  <a:lnTo>
                    <a:pt x="76" y="292"/>
                  </a:lnTo>
                  <a:lnTo>
                    <a:pt x="80" y="292"/>
                  </a:lnTo>
                  <a:lnTo>
                    <a:pt x="80" y="292"/>
                  </a:lnTo>
                  <a:lnTo>
                    <a:pt x="84" y="292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88" y="286"/>
                  </a:lnTo>
                  <a:lnTo>
                    <a:pt x="90" y="282"/>
                  </a:lnTo>
                  <a:lnTo>
                    <a:pt x="88" y="278"/>
                  </a:lnTo>
                  <a:lnTo>
                    <a:pt x="86" y="274"/>
                  </a:lnTo>
                  <a:lnTo>
                    <a:pt x="64" y="254"/>
                  </a:lnTo>
                  <a:lnTo>
                    <a:pt x="84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935" tIns="41468" rIns="82935" bIns="41468" numCol="1" anchor="t" anchorCtr="0" compatLnSpc="1">
              <a:prstTxWarp prst="textNoShape">
                <a:avLst/>
              </a:prstTxWarp>
            </a:bodyPr>
            <a:lstStyle/>
            <a:p>
              <a:endParaRPr lang="en-GB" sz="1633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01CC189-33C2-FBD1-15B7-3AE0DB0CDDE7}"/>
                </a:ext>
              </a:extLst>
            </p:cNvPr>
            <p:cNvGrpSpPr/>
            <p:nvPr/>
          </p:nvGrpSpPr>
          <p:grpSpPr>
            <a:xfrm>
              <a:off x="3819307" y="3139103"/>
              <a:ext cx="3701464" cy="3718898"/>
              <a:chOff x="3819307" y="3139103"/>
              <a:chExt cx="3701464" cy="3718898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64C5B730-1057-EDDF-6337-16D4DD2EB99B}"/>
                  </a:ext>
                </a:extLst>
              </p:cNvPr>
              <p:cNvGrpSpPr/>
              <p:nvPr/>
            </p:nvGrpSpPr>
            <p:grpSpPr>
              <a:xfrm>
                <a:off x="3819307" y="3139103"/>
                <a:ext cx="3701464" cy="3718898"/>
                <a:chOff x="3745668" y="3139103"/>
                <a:chExt cx="3301939" cy="3430317"/>
              </a:xfrm>
            </p:grpSpPr>
            <p:cxnSp>
              <p:nvCxnSpPr>
                <p:cNvPr id="20" name="Shape 11811">
                  <a:extLst>
                    <a:ext uri="{FF2B5EF4-FFF2-40B4-BE49-F238E27FC236}">
                      <a16:creationId xmlns:a16="http://schemas.microsoft.com/office/drawing/2014/main" id="{1133CF68-F6B0-0E2E-6E5F-996F39F0E026}"/>
                    </a:ext>
                  </a:extLst>
                </p:cNvPr>
                <p:cNvCxnSpPr>
                  <a:cxnSpLocks/>
                  <a:stCxn id="42" idx="0"/>
                  <a:endCxn id="27" idx="7"/>
                </p:cNvCxnSpPr>
                <p:nvPr/>
              </p:nvCxnSpPr>
              <p:spPr>
                <a:xfrm flipH="1">
                  <a:off x="5876293" y="3793277"/>
                  <a:ext cx="349646" cy="652402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0429B6A-0C9E-0F96-F892-421F62C18E7E}"/>
                    </a:ext>
                  </a:extLst>
                </p:cNvPr>
                <p:cNvGrpSpPr/>
                <p:nvPr/>
              </p:nvGrpSpPr>
              <p:grpSpPr>
                <a:xfrm>
                  <a:off x="5799137" y="5634233"/>
                  <a:ext cx="750989" cy="750989"/>
                  <a:chOff x="5932487" y="6243833"/>
                  <a:chExt cx="750989" cy="750989"/>
                </a:xfrm>
              </p:grpSpPr>
              <p:sp>
                <p:nvSpPr>
                  <p:cNvPr id="54" name="Shape 11794">
                    <a:extLst>
                      <a:ext uri="{FF2B5EF4-FFF2-40B4-BE49-F238E27FC236}">
                        <a16:creationId xmlns:a16="http://schemas.microsoft.com/office/drawing/2014/main" id="{4D384806-DF98-21E6-9F29-9B8732364FF3}"/>
                      </a:ext>
                    </a:extLst>
                  </p:cNvPr>
                  <p:cNvSpPr/>
                  <p:nvPr/>
                </p:nvSpPr>
                <p:spPr>
                  <a:xfrm>
                    <a:off x="5932487" y="6243833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28575" cap="flat" cmpd="sng">
                    <a:noFill/>
                    <a:prstDash val="dash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sym typeface="Georgia"/>
                    </a:endParaRPr>
                  </a:p>
                </p:txBody>
              </p:sp>
              <p:sp>
                <p:nvSpPr>
                  <p:cNvPr id="55" name="Shape 11798">
                    <a:extLst>
                      <a:ext uri="{FF2B5EF4-FFF2-40B4-BE49-F238E27FC236}">
                        <a16:creationId xmlns:a16="http://schemas.microsoft.com/office/drawing/2014/main" id="{1D9DE8A3-F18F-EB74-01D6-66E14B563D4C}"/>
                      </a:ext>
                    </a:extLst>
                  </p:cNvPr>
                  <p:cNvSpPr txBox="1"/>
                  <p:nvPr/>
                </p:nvSpPr>
                <p:spPr>
                  <a:xfrm>
                    <a:off x="5971458" y="6698028"/>
                    <a:ext cx="685685" cy="284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Dispute Avoidance Board Services</a:t>
                    </a:r>
                  </a:p>
                </p:txBody>
              </p:sp>
            </p:grpSp>
            <p:sp>
              <p:nvSpPr>
                <p:cNvPr id="22" name="Shape 11799">
                  <a:extLst>
                    <a:ext uri="{FF2B5EF4-FFF2-40B4-BE49-F238E27FC236}">
                      <a16:creationId xmlns:a16="http://schemas.microsoft.com/office/drawing/2014/main" id="{C24FE5FE-FCB2-22D0-9FEA-E9E456EEF838}"/>
                    </a:ext>
                  </a:extLst>
                </p:cNvPr>
                <p:cNvSpPr/>
                <p:nvPr/>
              </p:nvSpPr>
              <p:spPr>
                <a:xfrm>
                  <a:off x="5938419" y="3241775"/>
                  <a:ext cx="228562" cy="2285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" h="256" extrusionOk="0">
                      <a:moveTo>
                        <a:pt x="0" y="0"/>
                      </a:moveTo>
                      <a:lnTo>
                        <a:pt x="0" y="256"/>
                      </a:lnTo>
                      <a:lnTo>
                        <a:pt x="256" y="256"/>
                      </a:lnTo>
                      <a:lnTo>
                        <a:pt x="256" y="0"/>
                      </a:lnTo>
                      <a:lnTo>
                        <a:pt x="0" y="0"/>
                      </a:lnTo>
                      <a:close/>
                      <a:moveTo>
                        <a:pt x="154" y="128"/>
                      </a:moveTo>
                      <a:lnTo>
                        <a:pt x="136" y="128"/>
                      </a:lnTo>
                      <a:lnTo>
                        <a:pt x="136" y="128"/>
                      </a:lnTo>
                      <a:lnTo>
                        <a:pt x="136" y="192"/>
                      </a:lnTo>
                      <a:lnTo>
                        <a:pt x="110" y="192"/>
                      </a:lnTo>
                      <a:lnTo>
                        <a:pt x="110" y="192"/>
                      </a:lnTo>
                      <a:lnTo>
                        <a:pt x="110" y="128"/>
                      </a:lnTo>
                      <a:lnTo>
                        <a:pt x="98" y="128"/>
                      </a:lnTo>
                      <a:lnTo>
                        <a:pt x="98" y="106"/>
                      </a:lnTo>
                      <a:lnTo>
                        <a:pt x="110" y="106"/>
                      </a:lnTo>
                      <a:lnTo>
                        <a:pt x="110" y="90"/>
                      </a:lnTo>
                      <a:lnTo>
                        <a:pt x="110" y="90"/>
                      </a:lnTo>
                      <a:lnTo>
                        <a:pt x="112" y="82"/>
                      </a:lnTo>
                      <a:lnTo>
                        <a:pt x="116" y="74"/>
                      </a:lnTo>
                      <a:lnTo>
                        <a:pt x="118" y="70"/>
                      </a:lnTo>
                      <a:lnTo>
                        <a:pt x="124" y="66"/>
                      </a:lnTo>
                      <a:lnTo>
                        <a:pt x="130" y="64"/>
                      </a:lnTo>
                      <a:lnTo>
                        <a:pt x="136" y="64"/>
                      </a:lnTo>
                      <a:lnTo>
                        <a:pt x="156" y="64"/>
                      </a:lnTo>
                      <a:lnTo>
                        <a:pt x="156" y="86"/>
                      </a:lnTo>
                      <a:lnTo>
                        <a:pt x="156" y="86"/>
                      </a:lnTo>
                      <a:lnTo>
                        <a:pt x="142" y="86"/>
                      </a:lnTo>
                      <a:lnTo>
                        <a:pt x="142" y="86"/>
                      </a:lnTo>
                      <a:lnTo>
                        <a:pt x="138" y="86"/>
                      </a:lnTo>
                      <a:lnTo>
                        <a:pt x="138" y="88"/>
                      </a:lnTo>
                      <a:lnTo>
                        <a:pt x="136" y="92"/>
                      </a:lnTo>
                      <a:lnTo>
                        <a:pt x="136" y="106"/>
                      </a:lnTo>
                      <a:lnTo>
                        <a:pt x="156" y="106"/>
                      </a:lnTo>
                      <a:lnTo>
                        <a:pt x="154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wrap="square" lIns="82922" tIns="41450" rIns="82922" bIns="41450" anchor="t" anchorCtr="0">
                  <a:noAutofit/>
                </a:bodyPr>
                <a:lstStyle/>
                <a:p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" name="Shape 11800">
                  <a:extLst>
                    <a:ext uri="{FF2B5EF4-FFF2-40B4-BE49-F238E27FC236}">
                      <a16:creationId xmlns:a16="http://schemas.microsoft.com/office/drawing/2014/main" id="{014023AE-31C0-9E82-770C-CE0F82240C21}"/>
                    </a:ext>
                  </a:extLst>
                </p:cNvPr>
                <p:cNvSpPr/>
                <p:nvPr/>
              </p:nvSpPr>
              <p:spPr>
                <a:xfrm>
                  <a:off x="6180950" y="3241775"/>
                  <a:ext cx="228562" cy="2285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6" h="256" extrusionOk="0">
                      <a:moveTo>
                        <a:pt x="0" y="0"/>
                      </a:moveTo>
                      <a:lnTo>
                        <a:pt x="0" y="256"/>
                      </a:lnTo>
                      <a:lnTo>
                        <a:pt x="256" y="256"/>
                      </a:lnTo>
                      <a:lnTo>
                        <a:pt x="256" y="0"/>
                      </a:lnTo>
                      <a:lnTo>
                        <a:pt x="0" y="0"/>
                      </a:lnTo>
                      <a:close/>
                      <a:moveTo>
                        <a:pt x="94" y="188"/>
                      </a:moveTo>
                      <a:lnTo>
                        <a:pt x="66" y="188"/>
                      </a:lnTo>
                      <a:lnTo>
                        <a:pt x="66" y="106"/>
                      </a:lnTo>
                      <a:lnTo>
                        <a:pt x="94" y="106"/>
                      </a:lnTo>
                      <a:lnTo>
                        <a:pt x="94" y="188"/>
                      </a:lnTo>
                      <a:close/>
                      <a:moveTo>
                        <a:pt x="80" y="96"/>
                      </a:moveTo>
                      <a:lnTo>
                        <a:pt x="80" y="96"/>
                      </a:lnTo>
                      <a:lnTo>
                        <a:pt x="80" y="96"/>
                      </a:lnTo>
                      <a:lnTo>
                        <a:pt x="74" y="94"/>
                      </a:lnTo>
                      <a:lnTo>
                        <a:pt x="68" y="90"/>
                      </a:lnTo>
                      <a:lnTo>
                        <a:pt x="66" y="86"/>
                      </a:lnTo>
                      <a:lnTo>
                        <a:pt x="64" y="80"/>
                      </a:lnTo>
                      <a:lnTo>
                        <a:pt x="64" y="80"/>
                      </a:lnTo>
                      <a:lnTo>
                        <a:pt x="66" y="76"/>
                      </a:lnTo>
                      <a:lnTo>
                        <a:pt x="68" y="70"/>
                      </a:lnTo>
                      <a:lnTo>
                        <a:pt x="74" y="68"/>
                      </a:lnTo>
                      <a:lnTo>
                        <a:pt x="80" y="66"/>
                      </a:lnTo>
                      <a:lnTo>
                        <a:pt x="80" y="66"/>
                      </a:lnTo>
                      <a:lnTo>
                        <a:pt x="86" y="68"/>
                      </a:lnTo>
                      <a:lnTo>
                        <a:pt x="90" y="70"/>
                      </a:lnTo>
                      <a:lnTo>
                        <a:pt x="94" y="76"/>
                      </a:lnTo>
                      <a:lnTo>
                        <a:pt x="94" y="80"/>
                      </a:lnTo>
                      <a:lnTo>
                        <a:pt x="94" y="80"/>
                      </a:lnTo>
                      <a:lnTo>
                        <a:pt x="94" y="86"/>
                      </a:lnTo>
                      <a:lnTo>
                        <a:pt x="90" y="90"/>
                      </a:lnTo>
                      <a:lnTo>
                        <a:pt x="86" y="94"/>
                      </a:lnTo>
                      <a:lnTo>
                        <a:pt x="80" y="96"/>
                      </a:lnTo>
                      <a:lnTo>
                        <a:pt x="80" y="96"/>
                      </a:lnTo>
                      <a:close/>
                      <a:moveTo>
                        <a:pt x="192" y="188"/>
                      </a:moveTo>
                      <a:lnTo>
                        <a:pt x="164" y="188"/>
                      </a:lnTo>
                      <a:lnTo>
                        <a:pt x="164" y="144"/>
                      </a:lnTo>
                      <a:lnTo>
                        <a:pt x="164" y="144"/>
                      </a:lnTo>
                      <a:lnTo>
                        <a:pt x="164" y="138"/>
                      </a:lnTo>
                      <a:lnTo>
                        <a:pt x="162" y="132"/>
                      </a:lnTo>
                      <a:lnTo>
                        <a:pt x="158" y="128"/>
                      </a:lnTo>
                      <a:lnTo>
                        <a:pt x="150" y="126"/>
                      </a:lnTo>
                      <a:lnTo>
                        <a:pt x="150" y="126"/>
                      </a:lnTo>
                      <a:lnTo>
                        <a:pt x="146" y="126"/>
                      </a:lnTo>
                      <a:lnTo>
                        <a:pt x="142" y="130"/>
                      </a:lnTo>
                      <a:lnTo>
                        <a:pt x="136" y="136"/>
                      </a:lnTo>
                      <a:lnTo>
                        <a:pt x="136" y="136"/>
                      </a:lnTo>
                      <a:lnTo>
                        <a:pt x="136" y="142"/>
                      </a:lnTo>
                      <a:lnTo>
                        <a:pt x="136" y="188"/>
                      </a:lnTo>
                      <a:lnTo>
                        <a:pt x="108" y="188"/>
                      </a:lnTo>
                      <a:lnTo>
                        <a:pt x="108" y="188"/>
                      </a:lnTo>
                      <a:lnTo>
                        <a:pt x="108" y="106"/>
                      </a:lnTo>
                      <a:lnTo>
                        <a:pt x="136" y="106"/>
                      </a:lnTo>
                      <a:lnTo>
                        <a:pt x="136" y="118"/>
                      </a:lnTo>
                      <a:lnTo>
                        <a:pt x="136" y="118"/>
                      </a:lnTo>
                      <a:lnTo>
                        <a:pt x="140" y="114"/>
                      </a:lnTo>
                      <a:lnTo>
                        <a:pt x="144" y="110"/>
                      </a:lnTo>
                      <a:lnTo>
                        <a:pt x="152" y="106"/>
                      </a:lnTo>
                      <a:lnTo>
                        <a:pt x="160" y="104"/>
                      </a:lnTo>
                      <a:lnTo>
                        <a:pt x="160" y="104"/>
                      </a:lnTo>
                      <a:lnTo>
                        <a:pt x="168" y="106"/>
                      </a:lnTo>
                      <a:lnTo>
                        <a:pt x="174" y="106"/>
                      </a:lnTo>
                      <a:lnTo>
                        <a:pt x="178" y="110"/>
                      </a:lnTo>
                      <a:lnTo>
                        <a:pt x="184" y="114"/>
                      </a:lnTo>
                      <a:lnTo>
                        <a:pt x="186" y="118"/>
                      </a:lnTo>
                      <a:lnTo>
                        <a:pt x="190" y="126"/>
                      </a:lnTo>
                      <a:lnTo>
                        <a:pt x="192" y="132"/>
                      </a:lnTo>
                      <a:lnTo>
                        <a:pt x="192" y="142"/>
                      </a:lnTo>
                      <a:lnTo>
                        <a:pt x="192" y="18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wrap="square" lIns="82922" tIns="41450" rIns="82922" bIns="41450" anchor="t" anchorCtr="0">
                  <a:noAutofit/>
                </a:bodyPr>
                <a:lstStyle/>
                <a:p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" name="Shape 11802">
                  <a:extLst>
                    <a:ext uri="{FF2B5EF4-FFF2-40B4-BE49-F238E27FC236}">
                      <a16:creationId xmlns:a16="http://schemas.microsoft.com/office/drawing/2014/main" id="{C3FA0E3C-E0A6-DBB0-22CA-3D26D45202DF}"/>
                    </a:ext>
                  </a:extLst>
                </p:cNvPr>
                <p:cNvSpPr txBox="1"/>
                <p:nvPr/>
              </p:nvSpPr>
              <p:spPr>
                <a:xfrm>
                  <a:off x="5871911" y="3508320"/>
                  <a:ext cx="604056" cy="2840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GB" sz="7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Social Media Advisory Services</a:t>
                  </a:r>
                </a:p>
              </p:txBody>
            </p:sp>
            <p:sp>
              <p:nvSpPr>
                <p:cNvPr id="25" name="Shape 11806">
                  <a:extLst>
                    <a:ext uri="{FF2B5EF4-FFF2-40B4-BE49-F238E27FC236}">
                      <a16:creationId xmlns:a16="http://schemas.microsoft.com/office/drawing/2014/main" id="{2CD19368-A737-1277-2ACA-CDD97AA01716}"/>
                    </a:ext>
                  </a:extLst>
                </p:cNvPr>
                <p:cNvSpPr txBox="1"/>
                <p:nvPr/>
              </p:nvSpPr>
              <p:spPr>
                <a:xfrm>
                  <a:off x="4972891" y="3456805"/>
                  <a:ext cx="522427" cy="2840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GB" sz="7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Online Advertising</a:t>
                  </a:r>
                </a:p>
              </p:txBody>
            </p:sp>
            <p:cxnSp>
              <p:nvCxnSpPr>
                <p:cNvPr id="26" name="Shape 11811">
                  <a:extLst>
                    <a:ext uri="{FF2B5EF4-FFF2-40B4-BE49-F238E27FC236}">
                      <a16:creationId xmlns:a16="http://schemas.microsoft.com/office/drawing/2014/main" id="{8667C133-39A4-5453-3329-F8C7A77A69A7}"/>
                    </a:ext>
                  </a:extLst>
                </p:cNvPr>
                <p:cNvCxnSpPr>
                  <a:cxnSpLocks/>
                  <a:stCxn id="52" idx="2"/>
                  <a:endCxn id="27" idx="6"/>
                </p:cNvCxnSpPr>
                <p:nvPr/>
              </p:nvCxnSpPr>
              <p:spPr>
                <a:xfrm flipH="1">
                  <a:off x="6090315" y="4938335"/>
                  <a:ext cx="206304" cy="24041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sp>
              <p:nvSpPr>
                <p:cNvPr id="27" name="Shape 11812">
                  <a:extLst>
                    <a:ext uri="{FF2B5EF4-FFF2-40B4-BE49-F238E27FC236}">
                      <a16:creationId xmlns:a16="http://schemas.microsoft.com/office/drawing/2014/main" id="{8A21E549-AA1F-57A9-EF8F-320C83A7450F}"/>
                    </a:ext>
                  </a:extLst>
                </p:cNvPr>
                <p:cNvSpPr/>
                <p:nvPr/>
              </p:nvSpPr>
              <p:spPr>
                <a:xfrm>
                  <a:off x="4628880" y="4231657"/>
                  <a:ext cx="1461435" cy="1461435"/>
                </a:xfrm>
                <a:prstGeom prst="ellipse">
                  <a:avLst/>
                </a:prstGeom>
                <a:solidFill>
                  <a:srgbClr val="FFFFFF"/>
                </a:solidFill>
                <a:ln w="9525" cap="flat" cmpd="sng">
                  <a:solidFill>
                    <a:srgbClr val="9E1C34"/>
                  </a:solidFill>
                  <a:prstDash val="dash"/>
                  <a:round/>
                  <a:headEnd type="none" w="med" len="med"/>
                  <a:tailEnd type="none" w="med" len="med"/>
                </a:ln>
              </p:spPr>
              <p:txBody>
                <a:bodyPr wrap="square" lIns="0" tIns="41450" rIns="0" bIns="41450" anchor="ctr" anchorCtr="0">
                  <a:noAutofit/>
                </a:bodyPr>
                <a:lstStyle/>
                <a:p>
                  <a:pPr algn="ctr"/>
                  <a:r>
                    <a:rPr lang="en-GB" sz="1050" b="1" i="1" dirty="0">
                      <a:solidFill>
                        <a:srgbClr val="9E1C34"/>
                      </a:solidFill>
                      <a:latin typeface="Georgia"/>
                      <a:ea typeface="Georgia"/>
                      <a:cs typeface="Georgia"/>
                      <a:sym typeface="Georgia"/>
                    </a:rPr>
                    <a:t>Contract Management Advisory</a:t>
                  </a:r>
                </a:p>
              </p:txBody>
            </p:sp>
            <p:sp>
              <p:nvSpPr>
                <p:cNvPr id="28" name="Shape 11818">
                  <a:extLst>
                    <a:ext uri="{FF2B5EF4-FFF2-40B4-BE49-F238E27FC236}">
                      <a16:creationId xmlns:a16="http://schemas.microsoft.com/office/drawing/2014/main" id="{944A7BF8-60B9-85B5-511C-418A3BFF2D7A}"/>
                    </a:ext>
                  </a:extLst>
                </p:cNvPr>
                <p:cNvSpPr/>
                <p:nvPr/>
              </p:nvSpPr>
              <p:spPr>
                <a:xfrm>
                  <a:off x="5057215" y="3181588"/>
                  <a:ext cx="100404" cy="2176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lIns="82922" tIns="41450" rIns="82922" bIns="41450" anchor="t" anchorCtr="0">
                  <a:noAutofit/>
                </a:bodyPr>
                <a:lstStyle/>
                <a:p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Shape 11819">
                  <a:extLst>
                    <a:ext uri="{FF2B5EF4-FFF2-40B4-BE49-F238E27FC236}">
                      <a16:creationId xmlns:a16="http://schemas.microsoft.com/office/drawing/2014/main" id="{0E300B08-F09A-4AE0-056D-20E7A076D5C7}"/>
                    </a:ext>
                  </a:extLst>
                </p:cNvPr>
                <p:cNvSpPr/>
                <p:nvPr/>
              </p:nvSpPr>
              <p:spPr>
                <a:xfrm>
                  <a:off x="5413642" y="3139103"/>
                  <a:ext cx="23693" cy="1503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32" h="1472" extrusionOk="0">
                      <a:moveTo>
                        <a:pt x="0" y="0"/>
                      </a:moveTo>
                      <a:lnTo>
                        <a:pt x="0" y="1472"/>
                      </a:lnTo>
                      <a:lnTo>
                        <a:pt x="0" y="1472"/>
                      </a:lnTo>
                      <a:lnTo>
                        <a:pt x="24" y="1472"/>
                      </a:lnTo>
                      <a:lnTo>
                        <a:pt x="46" y="1468"/>
                      </a:lnTo>
                      <a:lnTo>
                        <a:pt x="68" y="1462"/>
                      </a:lnTo>
                      <a:lnTo>
                        <a:pt x="90" y="1454"/>
                      </a:lnTo>
                      <a:lnTo>
                        <a:pt x="110" y="1444"/>
                      </a:lnTo>
                      <a:lnTo>
                        <a:pt x="130" y="1434"/>
                      </a:lnTo>
                      <a:lnTo>
                        <a:pt x="148" y="1420"/>
                      </a:lnTo>
                      <a:lnTo>
                        <a:pt x="164" y="1404"/>
                      </a:lnTo>
                      <a:lnTo>
                        <a:pt x="178" y="1388"/>
                      </a:lnTo>
                      <a:lnTo>
                        <a:pt x="192" y="1370"/>
                      </a:lnTo>
                      <a:lnTo>
                        <a:pt x="204" y="1352"/>
                      </a:lnTo>
                      <a:lnTo>
                        <a:pt x="214" y="1332"/>
                      </a:lnTo>
                      <a:lnTo>
                        <a:pt x="222" y="1310"/>
                      </a:lnTo>
                      <a:lnTo>
                        <a:pt x="226" y="1288"/>
                      </a:lnTo>
                      <a:lnTo>
                        <a:pt x="230" y="1264"/>
                      </a:lnTo>
                      <a:lnTo>
                        <a:pt x="232" y="1242"/>
                      </a:lnTo>
                      <a:lnTo>
                        <a:pt x="232" y="230"/>
                      </a:lnTo>
                      <a:lnTo>
                        <a:pt x="232" y="230"/>
                      </a:lnTo>
                      <a:lnTo>
                        <a:pt x="230" y="208"/>
                      </a:lnTo>
                      <a:lnTo>
                        <a:pt x="226" y="184"/>
                      </a:lnTo>
                      <a:lnTo>
                        <a:pt x="222" y="162"/>
                      </a:lnTo>
                      <a:lnTo>
                        <a:pt x="214" y="140"/>
                      </a:lnTo>
                      <a:lnTo>
                        <a:pt x="204" y="120"/>
                      </a:lnTo>
                      <a:lnTo>
                        <a:pt x="192" y="102"/>
                      </a:lnTo>
                      <a:lnTo>
                        <a:pt x="178" y="84"/>
                      </a:lnTo>
                      <a:lnTo>
                        <a:pt x="164" y="68"/>
                      </a:lnTo>
                      <a:lnTo>
                        <a:pt x="148" y="52"/>
                      </a:lnTo>
                      <a:lnTo>
                        <a:pt x="130" y="38"/>
                      </a:lnTo>
                      <a:lnTo>
                        <a:pt x="110" y="28"/>
                      </a:lnTo>
                      <a:lnTo>
                        <a:pt x="90" y="18"/>
                      </a:lnTo>
                      <a:lnTo>
                        <a:pt x="68" y="10"/>
                      </a:lnTo>
                      <a:lnTo>
                        <a:pt x="46" y="4"/>
                      </a:lnTo>
                      <a:lnTo>
                        <a:pt x="24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wrap="square" lIns="82922" tIns="41450" rIns="82922" bIns="41450" anchor="t" anchorCtr="0">
                  <a:noAutofit/>
                </a:bodyPr>
                <a:lstStyle/>
                <a:p>
                  <a:endParaRPr sz="24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7C25D7C7-14D5-8E83-104E-8C40444810CF}"/>
                    </a:ext>
                  </a:extLst>
                </p:cNvPr>
                <p:cNvGrpSpPr/>
                <p:nvPr/>
              </p:nvGrpSpPr>
              <p:grpSpPr>
                <a:xfrm>
                  <a:off x="6296618" y="4562840"/>
                  <a:ext cx="750989" cy="750989"/>
                  <a:chOff x="6298102" y="6062928"/>
                  <a:chExt cx="750989" cy="750989"/>
                </a:xfrm>
              </p:grpSpPr>
              <p:sp>
                <p:nvSpPr>
                  <p:cNvPr id="52" name="Shape 11794">
                    <a:extLst>
                      <a:ext uri="{FF2B5EF4-FFF2-40B4-BE49-F238E27FC236}">
                        <a16:creationId xmlns:a16="http://schemas.microsoft.com/office/drawing/2014/main" id="{B69D529F-B75C-C21F-39E0-DA3C77C81CB8}"/>
                      </a:ext>
                    </a:extLst>
                  </p:cNvPr>
                  <p:cNvSpPr/>
                  <p:nvPr/>
                </p:nvSpPr>
                <p:spPr>
                  <a:xfrm>
                    <a:off x="6298102" y="6062928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28575" cap="flat" cmpd="sng">
                    <a:noFill/>
                    <a:prstDash val="dash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ea typeface="Georgia"/>
                      <a:cs typeface="Georgia"/>
                      <a:sym typeface="Georgia"/>
                    </a:endParaRPr>
                  </a:p>
                </p:txBody>
              </p:sp>
              <p:sp>
                <p:nvSpPr>
                  <p:cNvPr id="53" name="Shape 11798">
                    <a:extLst>
                      <a:ext uri="{FF2B5EF4-FFF2-40B4-BE49-F238E27FC236}">
                        <a16:creationId xmlns:a16="http://schemas.microsoft.com/office/drawing/2014/main" id="{B08417FA-05FE-3234-55E3-B282652CC340}"/>
                      </a:ext>
                    </a:extLst>
                  </p:cNvPr>
                  <p:cNvSpPr txBox="1"/>
                  <p:nvPr/>
                </p:nvSpPr>
                <p:spPr>
                  <a:xfrm>
                    <a:off x="6330754" y="6452425"/>
                    <a:ext cx="685685" cy="284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Claims Management</a:t>
                    </a:r>
                  </a:p>
                </p:txBody>
              </p:sp>
            </p:grp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4907AEE-F287-6D5B-C587-1EC5BED2EDEE}"/>
                    </a:ext>
                  </a:extLst>
                </p:cNvPr>
                <p:cNvGrpSpPr/>
                <p:nvPr/>
              </p:nvGrpSpPr>
              <p:grpSpPr>
                <a:xfrm>
                  <a:off x="3745668" y="4857150"/>
                  <a:ext cx="750989" cy="796571"/>
                  <a:chOff x="6323593" y="5702702"/>
                  <a:chExt cx="750989" cy="796571"/>
                </a:xfrm>
              </p:grpSpPr>
              <p:sp>
                <p:nvSpPr>
                  <p:cNvPr id="50" name="Shape 11794">
                    <a:extLst>
                      <a:ext uri="{FF2B5EF4-FFF2-40B4-BE49-F238E27FC236}">
                        <a16:creationId xmlns:a16="http://schemas.microsoft.com/office/drawing/2014/main" id="{CCB28F57-C558-C741-2733-713FCA6499B1}"/>
                      </a:ext>
                    </a:extLst>
                  </p:cNvPr>
                  <p:cNvSpPr/>
                  <p:nvPr/>
                </p:nvSpPr>
                <p:spPr>
                  <a:xfrm>
                    <a:off x="6323593" y="5702702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12700" cap="flat" cmpd="sng">
                    <a:solidFill>
                      <a:srgbClr val="A3202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ea typeface="Georgia"/>
                      <a:cs typeface="Georgia"/>
                      <a:sym typeface="Georgia"/>
                    </a:endParaRPr>
                  </a:p>
                </p:txBody>
              </p:sp>
              <p:sp>
                <p:nvSpPr>
                  <p:cNvPr id="51" name="Shape 11798">
                    <a:extLst>
                      <a:ext uri="{FF2B5EF4-FFF2-40B4-BE49-F238E27FC236}">
                        <a16:creationId xmlns:a16="http://schemas.microsoft.com/office/drawing/2014/main" id="{CA2529AB-7D4A-A66E-79F6-D0492552433A}"/>
                      </a:ext>
                    </a:extLst>
                  </p:cNvPr>
                  <p:cNvSpPr txBox="1"/>
                  <p:nvPr/>
                </p:nvSpPr>
                <p:spPr>
                  <a:xfrm>
                    <a:off x="6356245" y="6180219"/>
                    <a:ext cx="685685" cy="3190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Risk Management</a:t>
                    </a:r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1B01F7AC-1AFB-BDBF-D1DB-775EC5210149}"/>
                    </a:ext>
                  </a:extLst>
                </p:cNvPr>
                <p:cNvGrpSpPr/>
                <p:nvPr/>
              </p:nvGrpSpPr>
              <p:grpSpPr>
                <a:xfrm>
                  <a:off x="4520718" y="5772849"/>
                  <a:ext cx="750989" cy="796571"/>
                  <a:chOff x="6323593" y="5702702"/>
                  <a:chExt cx="750989" cy="796571"/>
                </a:xfrm>
              </p:grpSpPr>
              <p:sp>
                <p:nvSpPr>
                  <p:cNvPr id="47" name="Shape 11794">
                    <a:extLst>
                      <a:ext uri="{FF2B5EF4-FFF2-40B4-BE49-F238E27FC236}">
                        <a16:creationId xmlns:a16="http://schemas.microsoft.com/office/drawing/2014/main" id="{CBA683FB-51F3-CA0C-C4CA-A24B2D97C312}"/>
                      </a:ext>
                    </a:extLst>
                  </p:cNvPr>
                  <p:cNvSpPr/>
                  <p:nvPr/>
                </p:nvSpPr>
                <p:spPr>
                  <a:xfrm>
                    <a:off x="6323593" y="5702702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28575" cap="flat" cmpd="sng">
                    <a:noFill/>
                    <a:prstDash val="dash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sym typeface="Georgia"/>
                    </a:endParaRPr>
                  </a:p>
                </p:txBody>
              </p:sp>
              <p:sp>
                <p:nvSpPr>
                  <p:cNvPr id="48" name="Shape 11797">
                    <a:extLst>
                      <a:ext uri="{FF2B5EF4-FFF2-40B4-BE49-F238E27FC236}">
                        <a16:creationId xmlns:a16="http://schemas.microsoft.com/office/drawing/2014/main" id="{95B9024C-843E-92B6-0AB5-9A8805B71A54}"/>
                      </a:ext>
                    </a:extLst>
                  </p:cNvPr>
                  <p:cNvSpPr/>
                  <p:nvPr/>
                </p:nvSpPr>
                <p:spPr>
                  <a:xfrm>
                    <a:off x="6584414" y="5771099"/>
                    <a:ext cx="234324" cy="391820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44" h="408" extrusionOk="0">
                        <a:moveTo>
                          <a:pt x="226" y="162"/>
                        </a:moveTo>
                        <a:lnTo>
                          <a:pt x="226" y="162"/>
                        </a:lnTo>
                        <a:lnTo>
                          <a:pt x="226" y="162"/>
                        </a:lnTo>
                        <a:lnTo>
                          <a:pt x="226" y="106"/>
                        </a:lnTo>
                        <a:lnTo>
                          <a:pt x="226" y="106"/>
                        </a:lnTo>
                        <a:lnTo>
                          <a:pt x="226" y="102"/>
                        </a:lnTo>
                        <a:lnTo>
                          <a:pt x="222" y="98"/>
                        </a:lnTo>
                        <a:lnTo>
                          <a:pt x="222" y="98"/>
                        </a:lnTo>
                        <a:lnTo>
                          <a:pt x="220" y="96"/>
                        </a:lnTo>
                        <a:lnTo>
                          <a:pt x="214" y="98"/>
                        </a:lnTo>
                        <a:lnTo>
                          <a:pt x="198" y="104"/>
                        </a:lnTo>
                        <a:lnTo>
                          <a:pt x="198" y="104"/>
                        </a:lnTo>
                        <a:lnTo>
                          <a:pt x="192" y="94"/>
                        </a:lnTo>
                        <a:lnTo>
                          <a:pt x="182" y="86"/>
                        </a:lnTo>
                        <a:lnTo>
                          <a:pt x="172" y="80"/>
                        </a:lnTo>
                        <a:lnTo>
                          <a:pt x="158" y="78"/>
                        </a:lnTo>
                        <a:lnTo>
                          <a:pt x="84" y="78"/>
                        </a:lnTo>
                        <a:lnTo>
                          <a:pt x="84" y="78"/>
                        </a:lnTo>
                        <a:lnTo>
                          <a:pt x="72" y="80"/>
                        </a:lnTo>
                        <a:lnTo>
                          <a:pt x="60" y="84"/>
                        </a:lnTo>
                        <a:lnTo>
                          <a:pt x="52" y="92"/>
                        </a:lnTo>
                        <a:lnTo>
                          <a:pt x="44" y="104"/>
                        </a:lnTo>
                        <a:lnTo>
                          <a:pt x="28" y="98"/>
                        </a:lnTo>
                        <a:lnTo>
                          <a:pt x="28" y="98"/>
                        </a:lnTo>
                        <a:lnTo>
                          <a:pt x="24" y="96"/>
                        </a:lnTo>
                        <a:lnTo>
                          <a:pt x="20" y="98"/>
                        </a:lnTo>
                        <a:lnTo>
                          <a:pt x="20" y="98"/>
                        </a:lnTo>
                        <a:lnTo>
                          <a:pt x="18" y="102"/>
                        </a:lnTo>
                        <a:lnTo>
                          <a:pt x="16" y="106"/>
                        </a:lnTo>
                        <a:lnTo>
                          <a:pt x="16" y="162"/>
                        </a:lnTo>
                        <a:lnTo>
                          <a:pt x="16" y="162"/>
                        </a:lnTo>
                        <a:lnTo>
                          <a:pt x="16" y="162"/>
                        </a:lnTo>
                        <a:lnTo>
                          <a:pt x="16" y="162"/>
                        </a:lnTo>
                        <a:lnTo>
                          <a:pt x="10" y="164"/>
                        </a:lnTo>
                        <a:lnTo>
                          <a:pt x="4" y="168"/>
                        </a:lnTo>
                        <a:lnTo>
                          <a:pt x="2" y="172"/>
                        </a:lnTo>
                        <a:lnTo>
                          <a:pt x="0" y="180"/>
                        </a:lnTo>
                        <a:lnTo>
                          <a:pt x="0" y="180"/>
                        </a:lnTo>
                        <a:lnTo>
                          <a:pt x="2" y="186"/>
                        </a:lnTo>
                        <a:lnTo>
                          <a:pt x="4" y="192"/>
                        </a:lnTo>
                        <a:lnTo>
                          <a:pt x="10" y="194"/>
                        </a:lnTo>
                        <a:lnTo>
                          <a:pt x="16" y="196"/>
                        </a:lnTo>
                        <a:lnTo>
                          <a:pt x="16" y="196"/>
                        </a:lnTo>
                        <a:lnTo>
                          <a:pt x="16" y="196"/>
                        </a:lnTo>
                        <a:lnTo>
                          <a:pt x="16" y="228"/>
                        </a:lnTo>
                        <a:lnTo>
                          <a:pt x="16" y="228"/>
                        </a:lnTo>
                        <a:lnTo>
                          <a:pt x="18" y="234"/>
                        </a:lnTo>
                        <a:lnTo>
                          <a:pt x="22" y="236"/>
                        </a:lnTo>
                        <a:lnTo>
                          <a:pt x="74" y="256"/>
                        </a:lnTo>
                        <a:lnTo>
                          <a:pt x="74" y="388"/>
                        </a:lnTo>
                        <a:lnTo>
                          <a:pt x="74" y="388"/>
                        </a:lnTo>
                        <a:lnTo>
                          <a:pt x="76" y="396"/>
                        </a:lnTo>
                        <a:lnTo>
                          <a:pt x="80" y="402"/>
                        </a:lnTo>
                        <a:lnTo>
                          <a:pt x="86" y="406"/>
                        </a:lnTo>
                        <a:lnTo>
                          <a:pt x="94" y="408"/>
                        </a:lnTo>
                        <a:lnTo>
                          <a:pt x="94" y="408"/>
                        </a:lnTo>
                        <a:lnTo>
                          <a:pt x="102" y="406"/>
                        </a:lnTo>
                        <a:lnTo>
                          <a:pt x="108" y="402"/>
                        </a:lnTo>
                        <a:lnTo>
                          <a:pt x="112" y="396"/>
                        </a:lnTo>
                        <a:lnTo>
                          <a:pt x="114" y="388"/>
                        </a:lnTo>
                        <a:lnTo>
                          <a:pt x="114" y="270"/>
                        </a:lnTo>
                        <a:lnTo>
                          <a:pt x="118" y="272"/>
                        </a:lnTo>
                        <a:lnTo>
                          <a:pt x="118" y="272"/>
                        </a:lnTo>
                        <a:lnTo>
                          <a:pt x="122" y="274"/>
                        </a:lnTo>
                        <a:lnTo>
                          <a:pt x="122" y="274"/>
                        </a:lnTo>
                        <a:lnTo>
                          <a:pt x="124" y="272"/>
                        </a:lnTo>
                        <a:lnTo>
                          <a:pt x="124" y="272"/>
                        </a:lnTo>
                        <a:lnTo>
                          <a:pt x="130" y="270"/>
                        </a:lnTo>
                        <a:lnTo>
                          <a:pt x="130" y="388"/>
                        </a:lnTo>
                        <a:lnTo>
                          <a:pt x="130" y="388"/>
                        </a:lnTo>
                        <a:lnTo>
                          <a:pt x="132" y="396"/>
                        </a:lnTo>
                        <a:lnTo>
                          <a:pt x="136" y="402"/>
                        </a:lnTo>
                        <a:lnTo>
                          <a:pt x="142" y="406"/>
                        </a:lnTo>
                        <a:lnTo>
                          <a:pt x="150" y="408"/>
                        </a:lnTo>
                        <a:lnTo>
                          <a:pt x="150" y="408"/>
                        </a:lnTo>
                        <a:lnTo>
                          <a:pt x="158" y="406"/>
                        </a:lnTo>
                        <a:lnTo>
                          <a:pt x="164" y="402"/>
                        </a:lnTo>
                        <a:lnTo>
                          <a:pt x="168" y="396"/>
                        </a:lnTo>
                        <a:lnTo>
                          <a:pt x="170" y="388"/>
                        </a:lnTo>
                        <a:lnTo>
                          <a:pt x="170" y="256"/>
                        </a:lnTo>
                        <a:lnTo>
                          <a:pt x="222" y="236"/>
                        </a:lnTo>
                        <a:lnTo>
                          <a:pt x="222" y="236"/>
                        </a:lnTo>
                        <a:lnTo>
                          <a:pt x="226" y="234"/>
                        </a:lnTo>
                        <a:lnTo>
                          <a:pt x="226" y="228"/>
                        </a:lnTo>
                        <a:lnTo>
                          <a:pt x="226" y="196"/>
                        </a:lnTo>
                        <a:lnTo>
                          <a:pt x="226" y="196"/>
                        </a:lnTo>
                        <a:lnTo>
                          <a:pt x="226" y="196"/>
                        </a:lnTo>
                        <a:lnTo>
                          <a:pt x="226" y="196"/>
                        </a:lnTo>
                        <a:lnTo>
                          <a:pt x="234" y="194"/>
                        </a:lnTo>
                        <a:lnTo>
                          <a:pt x="238" y="192"/>
                        </a:lnTo>
                        <a:lnTo>
                          <a:pt x="242" y="186"/>
                        </a:lnTo>
                        <a:lnTo>
                          <a:pt x="244" y="180"/>
                        </a:lnTo>
                        <a:lnTo>
                          <a:pt x="244" y="180"/>
                        </a:lnTo>
                        <a:lnTo>
                          <a:pt x="242" y="172"/>
                        </a:lnTo>
                        <a:lnTo>
                          <a:pt x="238" y="168"/>
                        </a:lnTo>
                        <a:lnTo>
                          <a:pt x="234" y="164"/>
                        </a:lnTo>
                        <a:lnTo>
                          <a:pt x="226" y="162"/>
                        </a:lnTo>
                        <a:lnTo>
                          <a:pt x="226" y="162"/>
                        </a:lnTo>
                        <a:close/>
                        <a:moveTo>
                          <a:pt x="34" y="118"/>
                        </a:moveTo>
                        <a:lnTo>
                          <a:pt x="114" y="148"/>
                        </a:lnTo>
                        <a:lnTo>
                          <a:pt x="114" y="252"/>
                        </a:lnTo>
                        <a:lnTo>
                          <a:pt x="34" y="222"/>
                        </a:lnTo>
                        <a:lnTo>
                          <a:pt x="34" y="118"/>
                        </a:lnTo>
                        <a:close/>
                        <a:moveTo>
                          <a:pt x="210" y="222"/>
                        </a:moveTo>
                        <a:lnTo>
                          <a:pt x="130" y="252"/>
                        </a:lnTo>
                        <a:lnTo>
                          <a:pt x="130" y="148"/>
                        </a:lnTo>
                        <a:lnTo>
                          <a:pt x="210" y="118"/>
                        </a:lnTo>
                        <a:lnTo>
                          <a:pt x="210" y="222"/>
                        </a:lnTo>
                        <a:close/>
                        <a:moveTo>
                          <a:pt x="88" y="36"/>
                        </a:moveTo>
                        <a:lnTo>
                          <a:pt x="88" y="36"/>
                        </a:lnTo>
                        <a:lnTo>
                          <a:pt x="88" y="28"/>
                        </a:lnTo>
                        <a:lnTo>
                          <a:pt x="90" y="22"/>
                        </a:lnTo>
                        <a:lnTo>
                          <a:pt x="94" y="16"/>
                        </a:lnTo>
                        <a:lnTo>
                          <a:pt x="98" y="10"/>
                        </a:lnTo>
                        <a:lnTo>
                          <a:pt x="102" y="6"/>
                        </a:lnTo>
                        <a:lnTo>
                          <a:pt x="108" y="4"/>
                        </a:lnTo>
                        <a:lnTo>
                          <a:pt x="114" y="2"/>
                        </a:lnTo>
                        <a:lnTo>
                          <a:pt x="122" y="0"/>
                        </a:lnTo>
                        <a:lnTo>
                          <a:pt x="122" y="0"/>
                        </a:lnTo>
                        <a:lnTo>
                          <a:pt x="128" y="2"/>
                        </a:lnTo>
                        <a:lnTo>
                          <a:pt x="136" y="4"/>
                        </a:lnTo>
                        <a:lnTo>
                          <a:pt x="142" y="6"/>
                        </a:lnTo>
                        <a:lnTo>
                          <a:pt x="146" y="10"/>
                        </a:lnTo>
                        <a:lnTo>
                          <a:pt x="150" y="16"/>
                        </a:lnTo>
                        <a:lnTo>
                          <a:pt x="154" y="22"/>
                        </a:lnTo>
                        <a:lnTo>
                          <a:pt x="156" y="28"/>
                        </a:lnTo>
                        <a:lnTo>
                          <a:pt x="156" y="36"/>
                        </a:lnTo>
                        <a:lnTo>
                          <a:pt x="156" y="36"/>
                        </a:lnTo>
                        <a:lnTo>
                          <a:pt x="156" y="42"/>
                        </a:lnTo>
                        <a:lnTo>
                          <a:pt x="154" y="48"/>
                        </a:lnTo>
                        <a:lnTo>
                          <a:pt x="150" y="54"/>
                        </a:lnTo>
                        <a:lnTo>
                          <a:pt x="146" y="60"/>
                        </a:lnTo>
                        <a:lnTo>
                          <a:pt x="142" y="64"/>
                        </a:lnTo>
                        <a:lnTo>
                          <a:pt x="136" y="68"/>
                        </a:lnTo>
                        <a:lnTo>
                          <a:pt x="128" y="70"/>
                        </a:lnTo>
                        <a:lnTo>
                          <a:pt x="122" y="70"/>
                        </a:lnTo>
                        <a:lnTo>
                          <a:pt x="122" y="70"/>
                        </a:lnTo>
                        <a:lnTo>
                          <a:pt x="114" y="70"/>
                        </a:lnTo>
                        <a:lnTo>
                          <a:pt x="108" y="68"/>
                        </a:lnTo>
                        <a:lnTo>
                          <a:pt x="102" y="64"/>
                        </a:lnTo>
                        <a:lnTo>
                          <a:pt x="98" y="60"/>
                        </a:lnTo>
                        <a:lnTo>
                          <a:pt x="94" y="54"/>
                        </a:lnTo>
                        <a:lnTo>
                          <a:pt x="90" y="48"/>
                        </a:lnTo>
                        <a:lnTo>
                          <a:pt x="88" y="42"/>
                        </a:lnTo>
                        <a:lnTo>
                          <a:pt x="88" y="36"/>
                        </a:lnTo>
                        <a:lnTo>
                          <a:pt x="88" y="3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wrap="square" lIns="82922" tIns="41450" rIns="82922" bIns="41450" anchor="t" anchorCtr="0">
                    <a:noAutofit/>
                  </a:bodyPr>
                  <a:lstStyle/>
                  <a:p>
                    <a:endParaRPr sz="24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9" name="Shape 11798">
                    <a:extLst>
                      <a:ext uri="{FF2B5EF4-FFF2-40B4-BE49-F238E27FC236}">
                        <a16:creationId xmlns:a16="http://schemas.microsoft.com/office/drawing/2014/main" id="{E718D61E-F523-8663-B9A5-75F2BF1C9160}"/>
                      </a:ext>
                    </a:extLst>
                  </p:cNvPr>
                  <p:cNvSpPr txBox="1"/>
                  <p:nvPr/>
                </p:nvSpPr>
                <p:spPr>
                  <a:xfrm>
                    <a:off x="6356245" y="6215203"/>
                    <a:ext cx="685685" cy="284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Expert Witness</a:t>
                    </a:r>
                  </a:p>
                </p:txBody>
              </p:sp>
            </p:grp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78005145-AF02-2C70-6585-F40AD8508B85}"/>
                    </a:ext>
                  </a:extLst>
                </p:cNvPr>
                <p:cNvGrpSpPr/>
                <p:nvPr/>
              </p:nvGrpSpPr>
              <p:grpSpPr>
                <a:xfrm>
                  <a:off x="3782917" y="3821988"/>
                  <a:ext cx="750989" cy="796571"/>
                  <a:chOff x="6323593" y="5702702"/>
                  <a:chExt cx="750989" cy="796571"/>
                </a:xfrm>
              </p:grpSpPr>
              <p:sp>
                <p:nvSpPr>
                  <p:cNvPr id="45" name="Shape 11794">
                    <a:extLst>
                      <a:ext uri="{FF2B5EF4-FFF2-40B4-BE49-F238E27FC236}">
                        <a16:creationId xmlns:a16="http://schemas.microsoft.com/office/drawing/2014/main" id="{0F9B0AE9-C38B-B649-8C4B-9D7CE24A2843}"/>
                      </a:ext>
                    </a:extLst>
                  </p:cNvPr>
                  <p:cNvSpPr/>
                  <p:nvPr/>
                </p:nvSpPr>
                <p:spPr>
                  <a:xfrm>
                    <a:off x="6323593" y="5702702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12700" cap="flat" cmpd="sng">
                    <a:solidFill>
                      <a:srgbClr val="A3202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ea typeface="Georgia"/>
                      <a:cs typeface="Georgia"/>
                      <a:sym typeface="Georgia"/>
                    </a:endParaRPr>
                  </a:p>
                </p:txBody>
              </p:sp>
              <p:sp>
                <p:nvSpPr>
                  <p:cNvPr id="46" name="Shape 11798">
                    <a:extLst>
                      <a:ext uri="{FF2B5EF4-FFF2-40B4-BE49-F238E27FC236}">
                        <a16:creationId xmlns:a16="http://schemas.microsoft.com/office/drawing/2014/main" id="{B64F272D-A60B-C0D5-2D70-0A2EBB7F77E3}"/>
                      </a:ext>
                    </a:extLst>
                  </p:cNvPr>
                  <p:cNvSpPr txBox="1"/>
                  <p:nvPr/>
                </p:nvSpPr>
                <p:spPr>
                  <a:xfrm>
                    <a:off x="6356245" y="6137233"/>
                    <a:ext cx="685685" cy="3620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Dispute Avoidance and Resolution</a:t>
                    </a:r>
                  </a:p>
                </p:txBody>
              </p:sp>
            </p:grpSp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3C13A4AB-B6CC-B46F-DD0A-8533A0313C89}"/>
                    </a:ext>
                  </a:extLst>
                </p:cNvPr>
                <p:cNvGrpSpPr/>
                <p:nvPr/>
              </p:nvGrpSpPr>
              <p:grpSpPr>
                <a:xfrm>
                  <a:off x="4774043" y="3400911"/>
                  <a:ext cx="750989" cy="796571"/>
                  <a:chOff x="6323593" y="5702702"/>
                  <a:chExt cx="750989" cy="796571"/>
                </a:xfrm>
              </p:grpSpPr>
              <p:sp>
                <p:nvSpPr>
                  <p:cNvPr id="43" name="Shape 11794">
                    <a:extLst>
                      <a:ext uri="{FF2B5EF4-FFF2-40B4-BE49-F238E27FC236}">
                        <a16:creationId xmlns:a16="http://schemas.microsoft.com/office/drawing/2014/main" id="{A692208E-E54D-DE42-D1C7-4674B087661B}"/>
                      </a:ext>
                    </a:extLst>
                  </p:cNvPr>
                  <p:cNvSpPr/>
                  <p:nvPr/>
                </p:nvSpPr>
                <p:spPr>
                  <a:xfrm>
                    <a:off x="6323593" y="5702702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12700" cap="flat" cmpd="sng">
                    <a:solidFill>
                      <a:srgbClr val="A3202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ea typeface="Georgia"/>
                      <a:cs typeface="Georgia"/>
                      <a:sym typeface="Georgia"/>
                    </a:endParaRPr>
                  </a:p>
                </p:txBody>
              </p:sp>
              <p:sp>
                <p:nvSpPr>
                  <p:cNvPr id="44" name="Shape 11798">
                    <a:extLst>
                      <a:ext uri="{FF2B5EF4-FFF2-40B4-BE49-F238E27FC236}">
                        <a16:creationId xmlns:a16="http://schemas.microsoft.com/office/drawing/2014/main" id="{A799A8A7-9E4F-3486-9B8B-70FEFED7358A}"/>
                      </a:ext>
                    </a:extLst>
                  </p:cNvPr>
                  <p:cNvSpPr txBox="1"/>
                  <p:nvPr/>
                </p:nvSpPr>
                <p:spPr>
                  <a:xfrm>
                    <a:off x="6356245" y="6215203"/>
                    <a:ext cx="685685" cy="284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Commercial Management</a:t>
                    </a:r>
                  </a:p>
                </p:txBody>
              </p:sp>
            </p:grp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968A6E04-1642-D7FA-FE85-048CADBF9737}"/>
                    </a:ext>
                  </a:extLst>
                </p:cNvPr>
                <p:cNvGrpSpPr/>
                <p:nvPr/>
              </p:nvGrpSpPr>
              <p:grpSpPr>
                <a:xfrm>
                  <a:off x="5847295" y="3561826"/>
                  <a:ext cx="750989" cy="750989"/>
                  <a:chOff x="6468042" y="5772990"/>
                  <a:chExt cx="750989" cy="750989"/>
                </a:xfrm>
              </p:grpSpPr>
              <p:sp>
                <p:nvSpPr>
                  <p:cNvPr id="41" name="Shape 11794">
                    <a:extLst>
                      <a:ext uri="{FF2B5EF4-FFF2-40B4-BE49-F238E27FC236}">
                        <a16:creationId xmlns:a16="http://schemas.microsoft.com/office/drawing/2014/main" id="{1B6EC698-7C2A-24B6-54F6-B451E28C3783}"/>
                      </a:ext>
                    </a:extLst>
                  </p:cNvPr>
                  <p:cNvSpPr/>
                  <p:nvPr/>
                </p:nvSpPr>
                <p:spPr>
                  <a:xfrm>
                    <a:off x="6468042" y="5772990"/>
                    <a:ext cx="750989" cy="750989"/>
                  </a:xfrm>
                  <a:prstGeom prst="ellipse">
                    <a:avLst/>
                  </a:prstGeom>
                  <a:solidFill>
                    <a:srgbClr val="9E1C34"/>
                  </a:solidFill>
                  <a:ln w="12700" cap="flat" cmpd="sng">
                    <a:solidFill>
                      <a:srgbClr val="A3202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wrap="square" lIns="82922" tIns="41450" rIns="82922" bIns="41450" anchor="ctr" anchorCtr="0">
                    <a:noAutofit/>
                  </a:bodyPr>
                  <a:lstStyle/>
                  <a:p>
                    <a:pPr algn="ctr"/>
                    <a:endParaRPr sz="2400">
                      <a:solidFill>
                        <a:srgbClr val="FFFFFF"/>
                      </a:solidFill>
                      <a:latin typeface="Georgia"/>
                      <a:ea typeface="Georgia"/>
                      <a:cs typeface="Georgia"/>
                      <a:sym typeface="Georgia"/>
                    </a:endParaRPr>
                  </a:p>
                </p:txBody>
              </p:sp>
              <p:sp>
                <p:nvSpPr>
                  <p:cNvPr id="42" name="Shape 11798">
                    <a:extLst>
                      <a:ext uri="{FF2B5EF4-FFF2-40B4-BE49-F238E27FC236}">
                        <a16:creationId xmlns:a16="http://schemas.microsoft.com/office/drawing/2014/main" id="{B8C7BC12-94B0-1395-B175-7A973C532422}"/>
                      </a:ext>
                    </a:extLst>
                  </p:cNvPr>
                  <p:cNvSpPr txBox="1"/>
                  <p:nvPr/>
                </p:nvSpPr>
                <p:spPr>
                  <a:xfrm>
                    <a:off x="6506996" y="6004441"/>
                    <a:ext cx="679381" cy="36318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0" tIns="0" rIns="0" bIns="0" anchor="t" anchorCtr="0">
                    <a:noAutofit/>
                  </a:bodyPr>
                  <a:lstStyle/>
                  <a:p>
                    <a:pPr algn="ctr"/>
                    <a:r>
                      <a:rPr lang="en-GB" sz="700" dirty="0"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Procurement and Contract Strategies</a:t>
                    </a:r>
                  </a:p>
                </p:txBody>
              </p:sp>
            </p:grpSp>
            <p:cxnSp>
              <p:nvCxnSpPr>
                <p:cNvPr id="36" name="Shape 11811">
                  <a:extLst>
                    <a:ext uri="{FF2B5EF4-FFF2-40B4-BE49-F238E27FC236}">
                      <a16:creationId xmlns:a16="http://schemas.microsoft.com/office/drawing/2014/main" id="{3E4800EC-43D1-9339-7A93-D9A901B1A805}"/>
                    </a:ext>
                  </a:extLst>
                </p:cNvPr>
                <p:cNvCxnSpPr>
                  <a:cxnSpLocks/>
                  <a:endCxn id="50" idx="6"/>
                </p:cNvCxnSpPr>
                <p:nvPr/>
              </p:nvCxnSpPr>
              <p:spPr>
                <a:xfrm flipH="1">
                  <a:off x="4496657" y="5196637"/>
                  <a:ext cx="173843" cy="36008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7" name="Shape 11811">
                  <a:extLst>
                    <a:ext uri="{FF2B5EF4-FFF2-40B4-BE49-F238E27FC236}">
                      <a16:creationId xmlns:a16="http://schemas.microsoft.com/office/drawing/2014/main" id="{9C0F5BD9-E983-ED85-E6CE-ACFA2E5DA52B}"/>
                    </a:ext>
                  </a:extLst>
                </p:cNvPr>
                <p:cNvCxnSpPr>
                  <a:cxnSpLocks/>
                  <a:stCxn id="54" idx="1"/>
                </p:cNvCxnSpPr>
                <p:nvPr/>
              </p:nvCxnSpPr>
              <p:spPr>
                <a:xfrm flipH="1" flipV="1">
                  <a:off x="5782429" y="5568092"/>
                  <a:ext cx="126688" cy="176121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8" name="Shape 11811">
                  <a:extLst>
                    <a:ext uri="{FF2B5EF4-FFF2-40B4-BE49-F238E27FC236}">
                      <a16:creationId xmlns:a16="http://schemas.microsoft.com/office/drawing/2014/main" id="{1AA152A6-55DE-6C40-F16F-8A856711E70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4920249" y="5653721"/>
                  <a:ext cx="136966" cy="172123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39" name="Shape 11811">
                  <a:extLst>
                    <a:ext uri="{FF2B5EF4-FFF2-40B4-BE49-F238E27FC236}">
                      <a16:creationId xmlns:a16="http://schemas.microsoft.com/office/drawing/2014/main" id="{607776F1-5EDE-357D-628B-B98E964829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00565" y="4138173"/>
                  <a:ext cx="33539" cy="118347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40" name="Shape 11811">
                  <a:extLst>
                    <a:ext uri="{FF2B5EF4-FFF2-40B4-BE49-F238E27FC236}">
                      <a16:creationId xmlns:a16="http://schemas.microsoft.com/office/drawing/2014/main" id="{86D193D6-5BAD-C2CA-5EED-1FED6B4135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462854" y="4414184"/>
                  <a:ext cx="299221" cy="102866"/>
                </a:xfrm>
                <a:prstGeom prst="straightConnector1">
                  <a:avLst/>
                </a:prstGeom>
                <a:noFill/>
                <a:ln w="12700" cap="flat" cmpd="sng">
                  <a:solidFill>
                    <a:srgbClr val="9E1C34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18" name="Freeform 4902">
                <a:extLst>
                  <a:ext uri="{FF2B5EF4-FFF2-40B4-BE49-F238E27FC236}">
                    <a16:creationId xmlns:a16="http://schemas.microsoft.com/office/drawing/2014/main" id="{72DE668C-52C8-0ACD-1B33-2BC2C83693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41438" y="3560359"/>
                <a:ext cx="288114" cy="338700"/>
              </a:xfrm>
              <a:custGeom>
                <a:avLst/>
                <a:gdLst>
                  <a:gd name="T0" fmla="*/ 196 w 262"/>
                  <a:gd name="T1" fmla="*/ 16 h 308"/>
                  <a:gd name="T2" fmla="*/ 48 w 262"/>
                  <a:gd name="T3" fmla="*/ 0 h 308"/>
                  <a:gd name="T4" fmla="*/ 42 w 262"/>
                  <a:gd name="T5" fmla="*/ 2 h 308"/>
                  <a:gd name="T6" fmla="*/ 34 w 262"/>
                  <a:gd name="T7" fmla="*/ 10 h 308"/>
                  <a:gd name="T8" fmla="*/ 32 w 262"/>
                  <a:gd name="T9" fmla="*/ 62 h 308"/>
                  <a:gd name="T10" fmla="*/ 42 w 262"/>
                  <a:gd name="T11" fmla="*/ 64 h 308"/>
                  <a:gd name="T12" fmla="*/ 176 w 262"/>
                  <a:gd name="T13" fmla="*/ 196 h 308"/>
                  <a:gd name="T14" fmla="*/ 118 w 262"/>
                  <a:gd name="T15" fmla="*/ 254 h 308"/>
                  <a:gd name="T16" fmla="*/ 32 w 262"/>
                  <a:gd name="T17" fmla="*/ 292 h 308"/>
                  <a:gd name="T18" fmla="*/ 34 w 262"/>
                  <a:gd name="T19" fmla="*/ 300 h 308"/>
                  <a:gd name="T20" fmla="*/ 42 w 262"/>
                  <a:gd name="T21" fmla="*/ 308 h 308"/>
                  <a:gd name="T22" fmla="*/ 246 w 262"/>
                  <a:gd name="T23" fmla="*/ 308 h 308"/>
                  <a:gd name="T24" fmla="*/ 252 w 262"/>
                  <a:gd name="T25" fmla="*/ 308 h 308"/>
                  <a:gd name="T26" fmla="*/ 262 w 262"/>
                  <a:gd name="T27" fmla="*/ 300 h 308"/>
                  <a:gd name="T28" fmla="*/ 262 w 262"/>
                  <a:gd name="T29" fmla="*/ 82 h 308"/>
                  <a:gd name="T30" fmla="*/ 178 w 262"/>
                  <a:gd name="T31" fmla="*/ 84 h 308"/>
                  <a:gd name="T32" fmla="*/ 196 w 262"/>
                  <a:gd name="T33" fmla="*/ 42 h 308"/>
                  <a:gd name="T34" fmla="*/ 220 w 262"/>
                  <a:gd name="T35" fmla="*/ 66 h 308"/>
                  <a:gd name="T36" fmla="*/ 178 w 262"/>
                  <a:gd name="T37" fmla="*/ 84 h 308"/>
                  <a:gd name="T38" fmla="*/ 124 w 262"/>
                  <a:gd name="T39" fmla="*/ 214 h 308"/>
                  <a:gd name="T40" fmla="*/ 116 w 262"/>
                  <a:gd name="T41" fmla="*/ 226 h 308"/>
                  <a:gd name="T42" fmla="*/ 4 w 262"/>
                  <a:gd name="T43" fmla="*/ 114 h 308"/>
                  <a:gd name="T44" fmla="*/ 0 w 262"/>
                  <a:gd name="T45" fmla="*/ 110 h 308"/>
                  <a:gd name="T46" fmla="*/ 14 w 262"/>
                  <a:gd name="T47" fmla="*/ 104 h 308"/>
                  <a:gd name="T48" fmla="*/ 36 w 262"/>
                  <a:gd name="T49" fmla="*/ 82 h 308"/>
                  <a:gd name="T50" fmla="*/ 32 w 262"/>
                  <a:gd name="T51" fmla="*/ 78 h 308"/>
                  <a:gd name="T52" fmla="*/ 26 w 262"/>
                  <a:gd name="T53" fmla="*/ 92 h 308"/>
                  <a:gd name="T54" fmla="*/ 136 w 262"/>
                  <a:gd name="T55" fmla="*/ 202 h 308"/>
                  <a:gd name="T56" fmla="*/ 148 w 262"/>
                  <a:gd name="T57" fmla="*/ 194 h 308"/>
                  <a:gd name="T58" fmla="*/ 36 w 262"/>
                  <a:gd name="T59" fmla="*/ 82 h 308"/>
                  <a:gd name="T60" fmla="*/ 172 w 262"/>
                  <a:gd name="T61" fmla="*/ 228 h 308"/>
                  <a:gd name="T62" fmla="*/ 158 w 262"/>
                  <a:gd name="T63" fmla="*/ 236 h 308"/>
                  <a:gd name="T64" fmla="*/ 152 w 262"/>
                  <a:gd name="T65" fmla="*/ 244 h 308"/>
                  <a:gd name="T66" fmla="*/ 182 w 262"/>
                  <a:gd name="T67" fmla="*/ 26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62" h="308">
                    <a:moveTo>
                      <a:pt x="246" y="66"/>
                    </a:moveTo>
                    <a:lnTo>
                      <a:pt x="196" y="16"/>
                    </a:lnTo>
                    <a:lnTo>
                      <a:pt x="180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2" y="2"/>
                    </a:lnTo>
                    <a:lnTo>
                      <a:pt x="38" y="4"/>
                    </a:lnTo>
                    <a:lnTo>
                      <a:pt x="34" y="10"/>
                    </a:lnTo>
                    <a:lnTo>
                      <a:pt x="32" y="16"/>
                    </a:lnTo>
                    <a:lnTo>
                      <a:pt x="32" y="62"/>
                    </a:lnTo>
                    <a:lnTo>
                      <a:pt x="32" y="62"/>
                    </a:lnTo>
                    <a:lnTo>
                      <a:pt x="42" y="64"/>
                    </a:lnTo>
                    <a:lnTo>
                      <a:pt x="50" y="70"/>
                    </a:lnTo>
                    <a:lnTo>
                      <a:pt x="176" y="196"/>
                    </a:lnTo>
                    <a:lnTo>
                      <a:pt x="198" y="276"/>
                    </a:lnTo>
                    <a:lnTo>
                      <a:pt x="118" y="254"/>
                    </a:lnTo>
                    <a:lnTo>
                      <a:pt x="32" y="168"/>
                    </a:lnTo>
                    <a:lnTo>
                      <a:pt x="32" y="292"/>
                    </a:lnTo>
                    <a:lnTo>
                      <a:pt x="32" y="292"/>
                    </a:lnTo>
                    <a:lnTo>
                      <a:pt x="34" y="300"/>
                    </a:lnTo>
                    <a:lnTo>
                      <a:pt x="38" y="304"/>
                    </a:lnTo>
                    <a:lnTo>
                      <a:pt x="42" y="308"/>
                    </a:lnTo>
                    <a:lnTo>
                      <a:pt x="48" y="308"/>
                    </a:lnTo>
                    <a:lnTo>
                      <a:pt x="246" y="308"/>
                    </a:lnTo>
                    <a:lnTo>
                      <a:pt x="246" y="308"/>
                    </a:lnTo>
                    <a:lnTo>
                      <a:pt x="252" y="308"/>
                    </a:lnTo>
                    <a:lnTo>
                      <a:pt x="258" y="304"/>
                    </a:lnTo>
                    <a:lnTo>
                      <a:pt x="262" y="300"/>
                    </a:lnTo>
                    <a:lnTo>
                      <a:pt x="262" y="292"/>
                    </a:lnTo>
                    <a:lnTo>
                      <a:pt x="262" y="82"/>
                    </a:lnTo>
                    <a:lnTo>
                      <a:pt x="246" y="66"/>
                    </a:lnTo>
                    <a:close/>
                    <a:moveTo>
                      <a:pt x="178" y="84"/>
                    </a:moveTo>
                    <a:lnTo>
                      <a:pt x="178" y="24"/>
                    </a:lnTo>
                    <a:lnTo>
                      <a:pt x="196" y="42"/>
                    </a:lnTo>
                    <a:lnTo>
                      <a:pt x="196" y="66"/>
                    </a:lnTo>
                    <a:lnTo>
                      <a:pt x="220" y="66"/>
                    </a:lnTo>
                    <a:lnTo>
                      <a:pt x="238" y="84"/>
                    </a:lnTo>
                    <a:lnTo>
                      <a:pt x="178" y="84"/>
                    </a:lnTo>
                    <a:close/>
                    <a:moveTo>
                      <a:pt x="36" y="126"/>
                    </a:moveTo>
                    <a:lnTo>
                      <a:pt x="124" y="214"/>
                    </a:lnTo>
                    <a:lnTo>
                      <a:pt x="124" y="214"/>
                    </a:lnTo>
                    <a:lnTo>
                      <a:pt x="116" y="226"/>
                    </a:lnTo>
                    <a:lnTo>
                      <a:pt x="22" y="132"/>
                    </a:lnTo>
                    <a:lnTo>
                      <a:pt x="4" y="114"/>
                    </a:lnTo>
                    <a:lnTo>
                      <a:pt x="0" y="110"/>
                    </a:lnTo>
                    <a:lnTo>
                      <a:pt x="0" y="110"/>
                    </a:lnTo>
                    <a:lnTo>
                      <a:pt x="8" y="98"/>
                    </a:lnTo>
                    <a:lnTo>
                      <a:pt x="14" y="104"/>
                    </a:lnTo>
                    <a:lnTo>
                      <a:pt x="36" y="126"/>
                    </a:lnTo>
                    <a:close/>
                    <a:moveTo>
                      <a:pt x="36" y="82"/>
                    </a:moveTo>
                    <a:lnTo>
                      <a:pt x="32" y="78"/>
                    </a:lnTo>
                    <a:lnTo>
                      <a:pt x="32" y="78"/>
                    </a:lnTo>
                    <a:lnTo>
                      <a:pt x="20" y="86"/>
                    </a:lnTo>
                    <a:lnTo>
                      <a:pt x="26" y="92"/>
                    </a:lnTo>
                    <a:lnTo>
                      <a:pt x="48" y="114"/>
                    </a:lnTo>
                    <a:lnTo>
                      <a:pt x="136" y="202"/>
                    </a:lnTo>
                    <a:lnTo>
                      <a:pt x="136" y="202"/>
                    </a:lnTo>
                    <a:lnTo>
                      <a:pt x="148" y="194"/>
                    </a:lnTo>
                    <a:lnTo>
                      <a:pt x="54" y="100"/>
                    </a:lnTo>
                    <a:lnTo>
                      <a:pt x="36" y="82"/>
                    </a:lnTo>
                    <a:close/>
                    <a:moveTo>
                      <a:pt x="172" y="228"/>
                    </a:moveTo>
                    <a:lnTo>
                      <a:pt x="172" y="228"/>
                    </a:lnTo>
                    <a:lnTo>
                      <a:pt x="166" y="230"/>
                    </a:lnTo>
                    <a:lnTo>
                      <a:pt x="158" y="236"/>
                    </a:lnTo>
                    <a:lnTo>
                      <a:pt x="158" y="236"/>
                    </a:lnTo>
                    <a:lnTo>
                      <a:pt x="152" y="244"/>
                    </a:lnTo>
                    <a:lnTo>
                      <a:pt x="150" y="250"/>
                    </a:lnTo>
                    <a:lnTo>
                      <a:pt x="182" y="260"/>
                    </a:lnTo>
                    <a:lnTo>
                      <a:pt x="172" y="2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82935" tIns="41468" rIns="82935" bIns="414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33"/>
              </a:p>
            </p:txBody>
          </p:sp>
          <p:sp>
            <p:nvSpPr>
              <p:cNvPr id="19" name="Freeform 4976">
                <a:extLst>
                  <a:ext uri="{FF2B5EF4-FFF2-40B4-BE49-F238E27FC236}">
                    <a16:creationId xmlns:a16="http://schemas.microsoft.com/office/drawing/2014/main" id="{CC4C92AE-8E10-B489-7090-310BED1FFE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96306" y="4692407"/>
                <a:ext cx="415158" cy="380198"/>
              </a:xfrm>
              <a:custGeom>
                <a:avLst/>
                <a:gdLst>
                  <a:gd name="T0" fmla="*/ 80 w 380"/>
                  <a:gd name="T1" fmla="*/ 284 h 348"/>
                  <a:gd name="T2" fmla="*/ 76 w 380"/>
                  <a:gd name="T3" fmla="*/ 284 h 348"/>
                  <a:gd name="T4" fmla="*/ 76 w 380"/>
                  <a:gd name="T5" fmla="*/ 286 h 348"/>
                  <a:gd name="T6" fmla="*/ 70 w 380"/>
                  <a:gd name="T7" fmla="*/ 284 h 348"/>
                  <a:gd name="T8" fmla="*/ 38 w 380"/>
                  <a:gd name="T9" fmla="*/ 268 h 348"/>
                  <a:gd name="T10" fmla="*/ 6 w 380"/>
                  <a:gd name="T11" fmla="*/ 250 h 348"/>
                  <a:gd name="T12" fmla="*/ 4 w 380"/>
                  <a:gd name="T13" fmla="*/ 248 h 348"/>
                  <a:gd name="T14" fmla="*/ 2 w 380"/>
                  <a:gd name="T15" fmla="*/ 248 h 348"/>
                  <a:gd name="T16" fmla="*/ 2 w 380"/>
                  <a:gd name="T17" fmla="*/ 244 h 348"/>
                  <a:gd name="T18" fmla="*/ 0 w 380"/>
                  <a:gd name="T19" fmla="*/ 242 h 348"/>
                  <a:gd name="T20" fmla="*/ 0 w 380"/>
                  <a:gd name="T21" fmla="*/ 240 h 348"/>
                  <a:gd name="T22" fmla="*/ 2 w 380"/>
                  <a:gd name="T23" fmla="*/ 238 h 348"/>
                  <a:gd name="T24" fmla="*/ 2 w 380"/>
                  <a:gd name="T25" fmla="*/ 236 h 348"/>
                  <a:gd name="T26" fmla="*/ 4 w 380"/>
                  <a:gd name="T27" fmla="*/ 234 h 348"/>
                  <a:gd name="T28" fmla="*/ 6 w 380"/>
                  <a:gd name="T29" fmla="*/ 232 h 348"/>
                  <a:gd name="T30" fmla="*/ 26 w 380"/>
                  <a:gd name="T31" fmla="*/ 138 h 348"/>
                  <a:gd name="T32" fmla="*/ 6 w 380"/>
                  <a:gd name="T33" fmla="*/ 124 h 348"/>
                  <a:gd name="T34" fmla="*/ 0 w 380"/>
                  <a:gd name="T35" fmla="*/ 116 h 348"/>
                  <a:gd name="T36" fmla="*/ 184 w 380"/>
                  <a:gd name="T37" fmla="*/ 2 h 348"/>
                  <a:gd name="T38" fmla="*/ 194 w 380"/>
                  <a:gd name="T39" fmla="*/ 2 h 348"/>
                  <a:gd name="T40" fmla="*/ 262 w 380"/>
                  <a:gd name="T41" fmla="*/ 38 h 348"/>
                  <a:gd name="T42" fmla="*/ 262 w 380"/>
                  <a:gd name="T43" fmla="*/ 48 h 348"/>
                  <a:gd name="T44" fmla="*/ 212 w 380"/>
                  <a:gd name="T45" fmla="*/ 100 h 348"/>
                  <a:gd name="T46" fmla="*/ 80 w 380"/>
                  <a:gd name="T47" fmla="*/ 158 h 348"/>
                  <a:gd name="T48" fmla="*/ 74 w 380"/>
                  <a:gd name="T49" fmla="*/ 160 h 348"/>
                  <a:gd name="T50" fmla="*/ 58 w 380"/>
                  <a:gd name="T51" fmla="*/ 250 h 348"/>
                  <a:gd name="T52" fmla="*/ 380 w 380"/>
                  <a:gd name="T53" fmla="*/ 232 h 348"/>
                  <a:gd name="T54" fmla="*/ 374 w 380"/>
                  <a:gd name="T55" fmla="*/ 240 h 348"/>
                  <a:gd name="T56" fmla="*/ 194 w 380"/>
                  <a:gd name="T57" fmla="*/ 346 h 348"/>
                  <a:gd name="T58" fmla="*/ 194 w 380"/>
                  <a:gd name="T59" fmla="*/ 348 h 348"/>
                  <a:gd name="T60" fmla="*/ 190 w 380"/>
                  <a:gd name="T61" fmla="*/ 348 h 348"/>
                  <a:gd name="T62" fmla="*/ 172 w 380"/>
                  <a:gd name="T63" fmla="*/ 340 h 348"/>
                  <a:gd name="T64" fmla="*/ 154 w 380"/>
                  <a:gd name="T65" fmla="*/ 330 h 348"/>
                  <a:gd name="T66" fmla="*/ 122 w 380"/>
                  <a:gd name="T67" fmla="*/ 312 h 348"/>
                  <a:gd name="T68" fmla="*/ 120 w 380"/>
                  <a:gd name="T69" fmla="*/ 310 h 348"/>
                  <a:gd name="T70" fmla="*/ 118 w 380"/>
                  <a:gd name="T71" fmla="*/ 308 h 348"/>
                  <a:gd name="T72" fmla="*/ 118 w 380"/>
                  <a:gd name="T73" fmla="*/ 306 h 348"/>
                  <a:gd name="T74" fmla="*/ 118 w 380"/>
                  <a:gd name="T75" fmla="*/ 304 h 348"/>
                  <a:gd name="T76" fmla="*/ 118 w 380"/>
                  <a:gd name="T77" fmla="*/ 302 h 348"/>
                  <a:gd name="T78" fmla="*/ 118 w 380"/>
                  <a:gd name="T79" fmla="*/ 300 h 348"/>
                  <a:gd name="T80" fmla="*/ 118 w 380"/>
                  <a:gd name="T81" fmla="*/ 300 h 348"/>
                  <a:gd name="T82" fmla="*/ 122 w 380"/>
                  <a:gd name="T83" fmla="*/ 296 h 348"/>
                  <a:gd name="T84" fmla="*/ 142 w 380"/>
                  <a:gd name="T85" fmla="*/ 284 h 348"/>
                  <a:gd name="T86" fmla="*/ 144 w 380"/>
                  <a:gd name="T87" fmla="*/ 198 h 348"/>
                  <a:gd name="T88" fmla="*/ 118 w 380"/>
                  <a:gd name="T89" fmla="*/ 184 h 348"/>
                  <a:gd name="T90" fmla="*/ 118 w 380"/>
                  <a:gd name="T91" fmla="*/ 174 h 348"/>
                  <a:gd name="T92" fmla="*/ 300 w 380"/>
                  <a:gd name="T93" fmla="*/ 64 h 348"/>
                  <a:gd name="T94" fmla="*/ 374 w 380"/>
                  <a:gd name="T95" fmla="*/ 98 h 348"/>
                  <a:gd name="T96" fmla="*/ 380 w 380"/>
                  <a:gd name="T97" fmla="*/ 106 h 348"/>
                  <a:gd name="T98" fmla="*/ 374 w 380"/>
                  <a:gd name="T99" fmla="*/ 114 h 348"/>
                  <a:gd name="T100" fmla="*/ 342 w 380"/>
                  <a:gd name="T101" fmla="*/ 206 h 348"/>
                  <a:gd name="T102" fmla="*/ 342 w 380"/>
                  <a:gd name="T103" fmla="*/ 206 h 348"/>
                  <a:gd name="T104" fmla="*/ 374 w 380"/>
                  <a:gd name="T105" fmla="*/ 224 h 348"/>
                  <a:gd name="T106" fmla="*/ 380 w 380"/>
                  <a:gd name="T107" fmla="*/ 232 h 348"/>
                  <a:gd name="T108" fmla="*/ 196 w 380"/>
                  <a:gd name="T109" fmla="*/ 220 h 348"/>
                  <a:gd name="T110" fmla="*/ 186 w 380"/>
                  <a:gd name="T111" fmla="*/ 220 h 348"/>
                  <a:gd name="T112" fmla="*/ 316 w 380"/>
                  <a:gd name="T113" fmla="*/ 228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80" h="348">
                    <a:moveTo>
                      <a:pt x="130" y="254"/>
                    </a:moveTo>
                    <a:lnTo>
                      <a:pt x="80" y="284"/>
                    </a:lnTo>
                    <a:lnTo>
                      <a:pt x="80" y="284"/>
                    </a:lnTo>
                    <a:lnTo>
                      <a:pt x="78" y="284"/>
                    </a:lnTo>
                    <a:lnTo>
                      <a:pt x="78" y="284"/>
                    </a:lnTo>
                    <a:lnTo>
                      <a:pt x="76" y="284"/>
                    </a:lnTo>
                    <a:lnTo>
                      <a:pt x="76" y="284"/>
                    </a:lnTo>
                    <a:lnTo>
                      <a:pt x="76" y="286"/>
                    </a:lnTo>
                    <a:lnTo>
                      <a:pt x="76" y="286"/>
                    </a:lnTo>
                    <a:lnTo>
                      <a:pt x="74" y="286"/>
                    </a:lnTo>
                    <a:lnTo>
                      <a:pt x="74" y="286"/>
                    </a:lnTo>
                    <a:lnTo>
                      <a:pt x="70" y="284"/>
                    </a:lnTo>
                    <a:lnTo>
                      <a:pt x="56" y="276"/>
                    </a:lnTo>
                    <a:lnTo>
                      <a:pt x="38" y="268"/>
                    </a:lnTo>
                    <a:lnTo>
                      <a:pt x="38" y="268"/>
                    </a:lnTo>
                    <a:lnTo>
                      <a:pt x="38" y="268"/>
                    </a:lnTo>
                    <a:lnTo>
                      <a:pt x="6" y="250"/>
                    </a:lnTo>
                    <a:lnTo>
                      <a:pt x="6" y="250"/>
                    </a:lnTo>
                    <a:lnTo>
                      <a:pt x="6" y="250"/>
                    </a:lnTo>
                    <a:lnTo>
                      <a:pt x="6" y="250"/>
                    </a:lnTo>
                    <a:lnTo>
                      <a:pt x="4" y="248"/>
                    </a:lnTo>
                    <a:lnTo>
                      <a:pt x="4" y="248"/>
                    </a:lnTo>
                    <a:lnTo>
                      <a:pt x="2" y="248"/>
                    </a:lnTo>
                    <a:lnTo>
                      <a:pt x="2" y="248"/>
                    </a:lnTo>
                    <a:lnTo>
                      <a:pt x="2" y="244"/>
                    </a:lnTo>
                    <a:lnTo>
                      <a:pt x="2" y="244"/>
                    </a:lnTo>
                    <a:lnTo>
                      <a:pt x="2" y="244"/>
                    </a:lnTo>
                    <a:lnTo>
                      <a:pt x="2" y="244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2"/>
                    </a:lnTo>
                    <a:lnTo>
                      <a:pt x="0" y="240"/>
                    </a:lnTo>
                    <a:lnTo>
                      <a:pt x="0" y="240"/>
                    </a:lnTo>
                    <a:lnTo>
                      <a:pt x="2" y="238"/>
                    </a:lnTo>
                    <a:lnTo>
                      <a:pt x="2" y="238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2" y="236"/>
                    </a:lnTo>
                    <a:lnTo>
                      <a:pt x="4" y="234"/>
                    </a:lnTo>
                    <a:lnTo>
                      <a:pt x="4" y="234"/>
                    </a:lnTo>
                    <a:lnTo>
                      <a:pt x="4" y="234"/>
                    </a:lnTo>
                    <a:lnTo>
                      <a:pt x="4" y="234"/>
                    </a:lnTo>
                    <a:lnTo>
                      <a:pt x="6" y="232"/>
                    </a:lnTo>
                    <a:lnTo>
                      <a:pt x="26" y="220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6"/>
                    </a:lnTo>
                    <a:lnTo>
                      <a:pt x="6" y="124"/>
                    </a:lnTo>
                    <a:lnTo>
                      <a:pt x="6" y="124"/>
                    </a:lnTo>
                    <a:lnTo>
                      <a:pt x="2" y="122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10"/>
                    </a:lnTo>
                    <a:lnTo>
                      <a:pt x="6" y="108"/>
                    </a:lnTo>
                    <a:lnTo>
                      <a:pt x="184" y="2"/>
                    </a:lnTo>
                    <a:lnTo>
                      <a:pt x="184" y="2"/>
                    </a:lnTo>
                    <a:lnTo>
                      <a:pt x="190" y="0"/>
                    </a:lnTo>
                    <a:lnTo>
                      <a:pt x="194" y="2"/>
                    </a:lnTo>
                    <a:lnTo>
                      <a:pt x="258" y="36"/>
                    </a:lnTo>
                    <a:lnTo>
                      <a:pt x="258" y="36"/>
                    </a:lnTo>
                    <a:lnTo>
                      <a:pt x="262" y="38"/>
                    </a:lnTo>
                    <a:lnTo>
                      <a:pt x="262" y="44"/>
                    </a:lnTo>
                    <a:lnTo>
                      <a:pt x="262" y="44"/>
                    </a:lnTo>
                    <a:lnTo>
                      <a:pt x="262" y="48"/>
                    </a:lnTo>
                    <a:lnTo>
                      <a:pt x="258" y="52"/>
                    </a:lnTo>
                    <a:lnTo>
                      <a:pt x="212" y="80"/>
                    </a:lnTo>
                    <a:lnTo>
                      <a:pt x="212" y="100"/>
                    </a:lnTo>
                    <a:lnTo>
                      <a:pt x="200" y="108"/>
                    </a:lnTo>
                    <a:lnTo>
                      <a:pt x="200" y="86"/>
                    </a:lnTo>
                    <a:lnTo>
                      <a:pt x="80" y="158"/>
                    </a:lnTo>
                    <a:lnTo>
                      <a:pt x="80" y="158"/>
                    </a:lnTo>
                    <a:lnTo>
                      <a:pt x="74" y="160"/>
                    </a:lnTo>
                    <a:lnTo>
                      <a:pt x="74" y="160"/>
                    </a:lnTo>
                    <a:lnTo>
                      <a:pt x="70" y="158"/>
                    </a:lnTo>
                    <a:lnTo>
                      <a:pt x="58" y="152"/>
                    </a:lnTo>
                    <a:lnTo>
                      <a:pt x="58" y="250"/>
                    </a:lnTo>
                    <a:lnTo>
                      <a:pt x="130" y="208"/>
                    </a:lnTo>
                    <a:lnTo>
                      <a:pt x="130" y="254"/>
                    </a:lnTo>
                    <a:close/>
                    <a:moveTo>
                      <a:pt x="380" y="232"/>
                    </a:moveTo>
                    <a:lnTo>
                      <a:pt x="380" y="232"/>
                    </a:lnTo>
                    <a:lnTo>
                      <a:pt x="378" y="238"/>
                    </a:lnTo>
                    <a:lnTo>
                      <a:pt x="374" y="240"/>
                    </a:lnTo>
                    <a:lnTo>
                      <a:pt x="196" y="346"/>
                    </a:lnTo>
                    <a:lnTo>
                      <a:pt x="196" y="346"/>
                    </a:lnTo>
                    <a:lnTo>
                      <a:pt x="194" y="346"/>
                    </a:lnTo>
                    <a:lnTo>
                      <a:pt x="194" y="346"/>
                    </a:lnTo>
                    <a:lnTo>
                      <a:pt x="194" y="348"/>
                    </a:lnTo>
                    <a:lnTo>
                      <a:pt x="194" y="348"/>
                    </a:lnTo>
                    <a:lnTo>
                      <a:pt x="192" y="348"/>
                    </a:lnTo>
                    <a:lnTo>
                      <a:pt x="192" y="348"/>
                    </a:lnTo>
                    <a:lnTo>
                      <a:pt x="190" y="348"/>
                    </a:lnTo>
                    <a:lnTo>
                      <a:pt x="190" y="348"/>
                    </a:lnTo>
                    <a:lnTo>
                      <a:pt x="186" y="346"/>
                    </a:lnTo>
                    <a:lnTo>
                      <a:pt x="172" y="340"/>
                    </a:lnTo>
                    <a:lnTo>
                      <a:pt x="154" y="330"/>
                    </a:lnTo>
                    <a:lnTo>
                      <a:pt x="154" y="330"/>
                    </a:lnTo>
                    <a:lnTo>
                      <a:pt x="154" y="330"/>
                    </a:lnTo>
                    <a:lnTo>
                      <a:pt x="122" y="312"/>
                    </a:lnTo>
                    <a:lnTo>
                      <a:pt x="122" y="312"/>
                    </a:lnTo>
                    <a:lnTo>
                      <a:pt x="122" y="312"/>
                    </a:lnTo>
                    <a:lnTo>
                      <a:pt x="122" y="312"/>
                    </a:lnTo>
                    <a:lnTo>
                      <a:pt x="120" y="310"/>
                    </a:lnTo>
                    <a:lnTo>
                      <a:pt x="120" y="310"/>
                    </a:lnTo>
                    <a:lnTo>
                      <a:pt x="120" y="310"/>
                    </a:lnTo>
                    <a:lnTo>
                      <a:pt x="120" y="310"/>
                    </a:lnTo>
                    <a:lnTo>
                      <a:pt x="118" y="308"/>
                    </a:lnTo>
                    <a:lnTo>
                      <a:pt x="118" y="308"/>
                    </a:lnTo>
                    <a:lnTo>
                      <a:pt x="118" y="306"/>
                    </a:lnTo>
                    <a:lnTo>
                      <a:pt x="118" y="306"/>
                    </a:lnTo>
                    <a:lnTo>
                      <a:pt x="118" y="304"/>
                    </a:lnTo>
                    <a:lnTo>
                      <a:pt x="118" y="304"/>
                    </a:lnTo>
                    <a:lnTo>
                      <a:pt x="118" y="304"/>
                    </a:lnTo>
                    <a:lnTo>
                      <a:pt x="118" y="304"/>
                    </a:lnTo>
                    <a:lnTo>
                      <a:pt x="118" y="302"/>
                    </a:lnTo>
                    <a:lnTo>
                      <a:pt x="118" y="302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118" y="300"/>
                    </a:lnTo>
                    <a:lnTo>
                      <a:pt x="120" y="296"/>
                    </a:lnTo>
                    <a:lnTo>
                      <a:pt x="120" y="296"/>
                    </a:lnTo>
                    <a:lnTo>
                      <a:pt x="122" y="296"/>
                    </a:lnTo>
                    <a:lnTo>
                      <a:pt x="122" y="296"/>
                    </a:lnTo>
                    <a:lnTo>
                      <a:pt x="122" y="296"/>
                    </a:lnTo>
                    <a:lnTo>
                      <a:pt x="142" y="284"/>
                    </a:lnTo>
                    <a:lnTo>
                      <a:pt x="142" y="200"/>
                    </a:lnTo>
                    <a:lnTo>
                      <a:pt x="142" y="200"/>
                    </a:lnTo>
                    <a:lnTo>
                      <a:pt x="144" y="198"/>
                    </a:lnTo>
                    <a:lnTo>
                      <a:pt x="122" y="188"/>
                    </a:lnTo>
                    <a:lnTo>
                      <a:pt x="122" y="188"/>
                    </a:lnTo>
                    <a:lnTo>
                      <a:pt x="118" y="184"/>
                    </a:lnTo>
                    <a:lnTo>
                      <a:pt x="118" y="178"/>
                    </a:lnTo>
                    <a:lnTo>
                      <a:pt x="118" y="178"/>
                    </a:lnTo>
                    <a:lnTo>
                      <a:pt x="118" y="174"/>
                    </a:lnTo>
                    <a:lnTo>
                      <a:pt x="122" y="170"/>
                    </a:lnTo>
                    <a:lnTo>
                      <a:pt x="300" y="64"/>
                    </a:lnTo>
                    <a:lnTo>
                      <a:pt x="300" y="64"/>
                    </a:lnTo>
                    <a:lnTo>
                      <a:pt x="306" y="62"/>
                    </a:lnTo>
                    <a:lnTo>
                      <a:pt x="310" y="64"/>
                    </a:lnTo>
                    <a:lnTo>
                      <a:pt x="374" y="98"/>
                    </a:lnTo>
                    <a:lnTo>
                      <a:pt x="374" y="98"/>
                    </a:lnTo>
                    <a:lnTo>
                      <a:pt x="378" y="102"/>
                    </a:lnTo>
                    <a:lnTo>
                      <a:pt x="380" y="106"/>
                    </a:lnTo>
                    <a:lnTo>
                      <a:pt x="380" y="106"/>
                    </a:lnTo>
                    <a:lnTo>
                      <a:pt x="378" y="112"/>
                    </a:lnTo>
                    <a:lnTo>
                      <a:pt x="374" y="114"/>
                    </a:lnTo>
                    <a:lnTo>
                      <a:pt x="328" y="142"/>
                    </a:lnTo>
                    <a:lnTo>
                      <a:pt x="328" y="200"/>
                    </a:lnTo>
                    <a:lnTo>
                      <a:pt x="342" y="206"/>
                    </a:lnTo>
                    <a:lnTo>
                      <a:pt x="342" y="206"/>
                    </a:lnTo>
                    <a:lnTo>
                      <a:pt x="342" y="206"/>
                    </a:lnTo>
                    <a:lnTo>
                      <a:pt x="342" y="206"/>
                    </a:lnTo>
                    <a:lnTo>
                      <a:pt x="342" y="206"/>
                    </a:lnTo>
                    <a:lnTo>
                      <a:pt x="374" y="224"/>
                    </a:lnTo>
                    <a:lnTo>
                      <a:pt x="374" y="224"/>
                    </a:lnTo>
                    <a:lnTo>
                      <a:pt x="378" y="226"/>
                    </a:lnTo>
                    <a:lnTo>
                      <a:pt x="380" y="232"/>
                    </a:lnTo>
                    <a:lnTo>
                      <a:pt x="380" y="232"/>
                    </a:lnTo>
                    <a:close/>
                    <a:moveTo>
                      <a:pt x="316" y="148"/>
                    </a:moveTo>
                    <a:lnTo>
                      <a:pt x="196" y="220"/>
                    </a:lnTo>
                    <a:lnTo>
                      <a:pt x="196" y="220"/>
                    </a:lnTo>
                    <a:lnTo>
                      <a:pt x="190" y="222"/>
                    </a:lnTo>
                    <a:lnTo>
                      <a:pt x="190" y="222"/>
                    </a:lnTo>
                    <a:lnTo>
                      <a:pt x="186" y="220"/>
                    </a:lnTo>
                    <a:lnTo>
                      <a:pt x="174" y="214"/>
                    </a:lnTo>
                    <a:lnTo>
                      <a:pt x="174" y="312"/>
                    </a:lnTo>
                    <a:lnTo>
                      <a:pt x="316" y="228"/>
                    </a:lnTo>
                    <a:lnTo>
                      <a:pt x="316" y="194"/>
                    </a:lnTo>
                    <a:lnTo>
                      <a:pt x="316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82935" tIns="41468" rIns="82935" bIns="4146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633"/>
              </a:p>
            </p:txBody>
          </p:sp>
        </p:grpSp>
        <p:sp>
          <p:nvSpPr>
            <p:cNvPr id="16" name="Shape 11809">
              <a:extLst>
                <a:ext uri="{FF2B5EF4-FFF2-40B4-BE49-F238E27FC236}">
                  <a16:creationId xmlns:a16="http://schemas.microsoft.com/office/drawing/2014/main" id="{E6FC9839-8A59-8656-3277-3DD32DBB3C94}"/>
                </a:ext>
              </a:extLst>
            </p:cNvPr>
            <p:cNvSpPr/>
            <p:nvPr/>
          </p:nvSpPr>
          <p:spPr>
            <a:xfrm>
              <a:off x="4080266" y="3995355"/>
              <a:ext cx="440657" cy="362071"/>
            </a:xfrm>
            <a:custGeom>
              <a:avLst/>
              <a:gdLst/>
              <a:ahLst/>
              <a:cxnLst/>
              <a:rect l="0" t="0" r="0" b="0"/>
              <a:pathLst>
                <a:path w="360" h="278" extrusionOk="0">
                  <a:moveTo>
                    <a:pt x="360" y="256"/>
                  </a:moveTo>
                  <a:lnTo>
                    <a:pt x="360" y="256"/>
                  </a:lnTo>
                  <a:lnTo>
                    <a:pt x="360" y="252"/>
                  </a:lnTo>
                  <a:lnTo>
                    <a:pt x="360" y="252"/>
                  </a:lnTo>
                  <a:lnTo>
                    <a:pt x="358" y="252"/>
                  </a:lnTo>
                  <a:lnTo>
                    <a:pt x="358" y="252"/>
                  </a:lnTo>
                  <a:lnTo>
                    <a:pt x="358" y="250"/>
                  </a:lnTo>
                  <a:lnTo>
                    <a:pt x="318" y="200"/>
                  </a:lnTo>
                  <a:lnTo>
                    <a:pt x="318" y="200"/>
                  </a:lnTo>
                  <a:lnTo>
                    <a:pt x="314" y="198"/>
                  </a:lnTo>
                  <a:lnTo>
                    <a:pt x="310" y="196"/>
                  </a:lnTo>
                  <a:lnTo>
                    <a:pt x="50" y="196"/>
                  </a:lnTo>
                  <a:lnTo>
                    <a:pt x="50" y="196"/>
                  </a:lnTo>
                  <a:lnTo>
                    <a:pt x="46" y="198"/>
                  </a:lnTo>
                  <a:lnTo>
                    <a:pt x="42" y="200"/>
                  </a:lnTo>
                  <a:lnTo>
                    <a:pt x="2" y="250"/>
                  </a:lnTo>
                  <a:lnTo>
                    <a:pt x="2" y="250"/>
                  </a:lnTo>
                  <a:lnTo>
                    <a:pt x="2" y="252"/>
                  </a:lnTo>
                  <a:lnTo>
                    <a:pt x="2" y="252"/>
                  </a:lnTo>
                  <a:lnTo>
                    <a:pt x="0" y="252"/>
                  </a:lnTo>
                  <a:lnTo>
                    <a:pt x="0" y="252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0" y="256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0" y="272"/>
                  </a:lnTo>
                  <a:lnTo>
                    <a:pt x="4" y="276"/>
                  </a:lnTo>
                  <a:lnTo>
                    <a:pt x="6" y="278"/>
                  </a:lnTo>
                  <a:lnTo>
                    <a:pt x="10" y="278"/>
                  </a:lnTo>
                  <a:lnTo>
                    <a:pt x="350" y="278"/>
                  </a:lnTo>
                  <a:lnTo>
                    <a:pt x="350" y="278"/>
                  </a:lnTo>
                  <a:lnTo>
                    <a:pt x="354" y="278"/>
                  </a:lnTo>
                  <a:lnTo>
                    <a:pt x="356" y="276"/>
                  </a:lnTo>
                  <a:lnTo>
                    <a:pt x="360" y="272"/>
                  </a:lnTo>
                  <a:lnTo>
                    <a:pt x="360" y="268"/>
                  </a:lnTo>
                  <a:lnTo>
                    <a:pt x="360" y="256"/>
                  </a:lnTo>
                  <a:lnTo>
                    <a:pt x="360" y="256"/>
                  </a:lnTo>
                  <a:lnTo>
                    <a:pt x="360" y="256"/>
                  </a:lnTo>
                  <a:lnTo>
                    <a:pt x="360" y="256"/>
                  </a:lnTo>
                  <a:close/>
                  <a:moveTo>
                    <a:pt x="134" y="254"/>
                  </a:moveTo>
                  <a:lnTo>
                    <a:pt x="146" y="234"/>
                  </a:lnTo>
                  <a:lnTo>
                    <a:pt x="214" y="234"/>
                  </a:lnTo>
                  <a:lnTo>
                    <a:pt x="226" y="254"/>
                  </a:lnTo>
                  <a:lnTo>
                    <a:pt x="134" y="254"/>
                  </a:lnTo>
                  <a:close/>
                  <a:moveTo>
                    <a:pt x="338" y="268"/>
                  </a:moveTo>
                  <a:lnTo>
                    <a:pt x="338" y="268"/>
                  </a:lnTo>
                  <a:lnTo>
                    <a:pt x="334" y="270"/>
                  </a:lnTo>
                  <a:lnTo>
                    <a:pt x="332" y="270"/>
                  </a:lnTo>
                  <a:lnTo>
                    <a:pt x="332" y="270"/>
                  </a:lnTo>
                  <a:lnTo>
                    <a:pt x="326" y="268"/>
                  </a:lnTo>
                  <a:lnTo>
                    <a:pt x="326" y="268"/>
                  </a:lnTo>
                  <a:lnTo>
                    <a:pt x="324" y="262"/>
                  </a:lnTo>
                  <a:lnTo>
                    <a:pt x="324" y="262"/>
                  </a:lnTo>
                  <a:lnTo>
                    <a:pt x="324" y="260"/>
                  </a:lnTo>
                  <a:lnTo>
                    <a:pt x="326" y="256"/>
                  </a:lnTo>
                  <a:lnTo>
                    <a:pt x="326" y="256"/>
                  </a:lnTo>
                  <a:lnTo>
                    <a:pt x="328" y="256"/>
                  </a:lnTo>
                  <a:lnTo>
                    <a:pt x="332" y="254"/>
                  </a:lnTo>
                  <a:lnTo>
                    <a:pt x="334" y="256"/>
                  </a:lnTo>
                  <a:lnTo>
                    <a:pt x="338" y="256"/>
                  </a:lnTo>
                  <a:lnTo>
                    <a:pt x="338" y="256"/>
                  </a:lnTo>
                  <a:lnTo>
                    <a:pt x="340" y="260"/>
                  </a:lnTo>
                  <a:lnTo>
                    <a:pt x="340" y="262"/>
                  </a:lnTo>
                  <a:lnTo>
                    <a:pt x="340" y="262"/>
                  </a:lnTo>
                  <a:lnTo>
                    <a:pt x="340" y="266"/>
                  </a:lnTo>
                  <a:lnTo>
                    <a:pt x="338" y="268"/>
                  </a:lnTo>
                  <a:lnTo>
                    <a:pt x="338" y="268"/>
                  </a:lnTo>
                  <a:close/>
                  <a:moveTo>
                    <a:pt x="54" y="184"/>
                  </a:moveTo>
                  <a:lnTo>
                    <a:pt x="306" y="184"/>
                  </a:lnTo>
                  <a:lnTo>
                    <a:pt x="306" y="184"/>
                  </a:lnTo>
                  <a:lnTo>
                    <a:pt x="310" y="184"/>
                  </a:lnTo>
                  <a:lnTo>
                    <a:pt x="314" y="182"/>
                  </a:lnTo>
                  <a:lnTo>
                    <a:pt x="318" y="178"/>
                  </a:lnTo>
                  <a:lnTo>
                    <a:pt x="318" y="172"/>
                  </a:lnTo>
                  <a:lnTo>
                    <a:pt x="318" y="12"/>
                  </a:lnTo>
                  <a:lnTo>
                    <a:pt x="318" y="12"/>
                  </a:lnTo>
                  <a:lnTo>
                    <a:pt x="318" y="6"/>
                  </a:lnTo>
                  <a:lnTo>
                    <a:pt x="314" y="2"/>
                  </a:lnTo>
                  <a:lnTo>
                    <a:pt x="310" y="0"/>
                  </a:lnTo>
                  <a:lnTo>
                    <a:pt x="306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0" y="0"/>
                  </a:lnTo>
                  <a:lnTo>
                    <a:pt x="46" y="2"/>
                  </a:lnTo>
                  <a:lnTo>
                    <a:pt x="42" y="6"/>
                  </a:lnTo>
                  <a:lnTo>
                    <a:pt x="42" y="12"/>
                  </a:lnTo>
                  <a:lnTo>
                    <a:pt x="42" y="172"/>
                  </a:lnTo>
                  <a:lnTo>
                    <a:pt x="42" y="172"/>
                  </a:lnTo>
                  <a:lnTo>
                    <a:pt x="42" y="178"/>
                  </a:lnTo>
                  <a:lnTo>
                    <a:pt x="46" y="182"/>
                  </a:lnTo>
                  <a:lnTo>
                    <a:pt x="50" y="184"/>
                  </a:lnTo>
                  <a:lnTo>
                    <a:pt x="54" y="184"/>
                  </a:lnTo>
                  <a:lnTo>
                    <a:pt x="54" y="184"/>
                  </a:lnTo>
                  <a:close/>
                  <a:moveTo>
                    <a:pt x="66" y="24"/>
                  </a:moveTo>
                  <a:lnTo>
                    <a:pt x="294" y="24"/>
                  </a:lnTo>
                  <a:lnTo>
                    <a:pt x="294" y="160"/>
                  </a:lnTo>
                  <a:lnTo>
                    <a:pt x="66" y="160"/>
                  </a:lnTo>
                  <a:lnTo>
                    <a:pt x="66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82922" tIns="41450" rIns="82922" bIns="41450" anchor="t" anchorCtr="0">
              <a:noAutofit/>
            </a:bodyPr>
            <a:lstStyle/>
            <a:p>
              <a:pPr algn="ctr"/>
              <a:endParaRPr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758BFE-62C4-C1B4-8E68-746DA708D895}"/>
              </a:ext>
            </a:extLst>
          </p:cNvPr>
          <p:cNvGrpSpPr/>
          <p:nvPr/>
        </p:nvGrpSpPr>
        <p:grpSpPr>
          <a:xfrm>
            <a:off x="3747906" y="912676"/>
            <a:ext cx="3363111" cy="3143304"/>
            <a:chOff x="-15649" y="599650"/>
            <a:chExt cx="4046322" cy="3630049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80175A0F-8692-B40F-CA21-CCF3911044B1}"/>
                </a:ext>
              </a:extLst>
            </p:cNvPr>
            <p:cNvGrpSpPr/>
            <p:nvPr/>
          </p:nvGrpSpPr>
          <p:grpSpPr>
            <a:xfrm>
              <a:off x="-15649" y="599650"/>
              <a:ext cx="4046322" cy="3630049"/>
              <a:chOff x="-15649" y="599650"/>
              <a:chExt cx="4046322" cy="3630049"/>
            </a:xfrm>
          </p:grpSpPr>
          <p:cxnSp>
            <p:nvCxnSpPr>
              <p:cNvPr id="60" name="Shape 11767">
                <a:extLst>
                  <a:ext uri="{FF2B5EF4-FFF2-40B4-BE49-F238E27FC236}">
                    <a16:creationId xmlns:a16="http://schemas.microsoft.com/office/drawing/2014/main" id="{FBA823C3-C515-A7CF-C895-BC9A1D4DE73C}"/>
                  </a:ext>
                </a:extLst>
              </p:cNvPr>
              <p:cNvCxnSpPr/>
              <p:nvPr/>
            </p:nvCxnSpPr>
            <p:spPr>
              <a:xfrm>
                <a:off x="523811" y="2350321"/>
                <a:ext cx="659000" cy="38106"/>
              </a:xfrm>
              <a:prstGeom prst="straightConnector1">
                <a:avLst/>
              </a:prstGeom>
              <a:noFill/>
              <a:ln w="12700" cap="flat" cmpd="sng">
                <a:solidFill>
                  <a:srgbClr val="A8913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E1FF07E-01CD-ECE6-03F3-BD7AD1A460A1}"/>
                  </a:ext>
                </a:extLst>
              </p:cNvPr>
              <p:cNvGrpSpPr/>
              <p:nvPr/>
            </p:nvGrpSpPr>
            <p:grpSpPr>
              <a:xfrm>
                <a:off x="532241" y="599650"/>
                <a:ext cx="3498432" cy="3630049"/>
                <a:chOff x="364601" y="599650"/>
                <a:chExt cx="3498432" cy="3630049"/>
              </a:xfrm>
            </p:grpSpPr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DC298AFE-985B-B39A-A5A0-16A1071DEAB0}"/>
                    </a:ext>
                  </a:extLst>
                </p:cNvPr>
                <p:cNvGrpSpPr/>
                <p:nvPr/>
              </p:nvGrpSpPr>
              <p:grpSpPr>
                <a:xfrm>
                  <a:off x="364601" y="599650"/>
                  <a:ext cx="3498432" cy="3624436"/>
                  <a:chOff x="471281" y="780625"/>
                  <a:chExt cx="3498432" cy="3624436"/>
                </a:xfrm>
              </p:grpSpPr>
              <p:grpSp>
                <p:nvGrpSpPr>
                  <p:cNvPr id="67" name="Group 66">
                    <a:extLst>
                      <a:ext uri="{FF2B5EF4-FFF2-40B4-BE49-F238E27FC236}">
                        <a16:creationId xmlns:a16="http://schemas.microsoft.com/office/drawing/2014/main" id="{F5691CF2-F5B7-4611-7DDD-7C849E70B73E}"/>
                      </a:ext>
                    </a:extLst>
                  </p:cNvPr>
                  <p:cNvGrpSpPr/>
                  <p:nvPr/>
                </p:nvGrpSpPr>
                <p:grpSpPr>
                  <a:xfrm>
                    <a:off x="471281" y="780625"/>
                    <a:ext cx="3498432" cy="3624436"/>
                    <a:chOff x="1471405" y="2378320"/>
                    <a:chExt cx="2926519" cy="3312616"/>
                  </a:xfrm>
                </p:grpSpPr>
                <p:cxnSp>
                  <p:nvCxnSpPr>
                    <p:cNvPr id="70" name="Shape 11765">
                      <a:extLst>
                        <a:ext uri="{FF2B5EF4-FFF2-40B4-BE49-F238E27FC236}">
                          <a16:creationId xmlns:a16="http://schemas.microsoft.com/office/drawing/2014/main" id="{2776A913-E8E8-8070-6CEE-270BE98F191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720298" y="4735853"/>
                      <a:ext cx="0" cy="204073"/>
                    </a:xfrm>
                    <a:prstGeom prst="straightConnector1">
                      <a:avLst/>
                    </a:prstGeom>
                    <a:noFill/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1" name="Shape 11766">
                      <a:extLst>
                        <a:ext uri="{FF2B5EF4-FFF2-40B4-BE49-F238E27FC236}">
                          <a16:creationId xmlns:a16="http://schemas.microsoft.com/office/drawing/2014/main" id="{4C1CE477-4AE2-FF36-DE07-09469592BF5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236984" y="4521835"/>
                      <a:ext cx="160810" cy="168700"/>
                    </a:xfrm>
                    <a:prstGeom prst="straightConnector1">
                      <a:avLst/>
                    </a:prstGeom>
                    <a:noFill/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2" name="Shape 11767">
                      <a:extLst>
                        <a:ext uri="{FF2B5EF4-FFF2-40B4-BE49-F238E27FC236}">
                          <a16:creationId xmlns:a16="http://schemas.microsoft.com/office/drawing/2014/main" id="{FD5F479D-A2D3-B56A-E844-6484B92D91D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095791" y="4039844"/>
                      <a:ext cx="551269" cy="34828"/>
                    </a:xfrm>
                    <a:prstGeom prst="straightConnector1">
                      <a:avLst/>
                    </a:prstGeom>
                    <a:noFill/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cxnSp>
                  <p:nvCxnSpPr>
                    <p:cNvPr id="73" name="Shape 11768">
                      <a:extLst>
                        <a:ext uri="{FF2B5EF4-FFF2-40B4-BE49-F238E27FC236}">
                          <a16:creationId xmlns:a16="http://schemas.microsoft.com/office/drawing/2014/main" id="{787D4926-620B-F444-E723-B41084EA971E}"/>
                        </a:ext>
                      </a:extLst>
                    </p:cNvPr>
                    <p:cNvCxnSpPr/>
                    <p:nvPr/>
                  </p:nvCxnSpPr>
                  <p:spPr>
                    <a:xfrm rot="10800000" flipH="1">
                      <a:off x="3207987" y="3491083"/>
                      <a:ext cx="305837" cy="240534"/>
                    </a:xfrm>
                    <a:prstGeom prst="straightConnector1">
                      <a:avLst/>
                    </a:prstGeom>
                    <a:noFill/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  <p:sp>
                  <p:nvSpPr>
                    <p:cNvPr id="74" name="Shape 11771">
                      <a:extLst>
                        <a:ext uri="{FF2B5EF4-FFF2-40B4-BE49-F238E27FC236}">
                          <a16:creationId xmlns:a16="http://schemas.microsoft.com/office/drawing/2014/main" id="{B850648D-2019-2558-2E80-50B46F887A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89592" y="3274442"/>
                      <a:ext cx="1461435" cy="1461435"/>
                    </a:xfrm>
                    <a:prstGeom prst="ellipse">
                      <a:avLst/>
                    </a:prstGeom>
                    <a:solidFill>
                      <a:srgbClr val="FFFFFF"/>
                    </a:solidFill>
                    <a:ln w="9525" cap="flat" cmpd="sng">
                      <a:solidFill>
                        <a:srgbClr val="A8913F"/>
                      </a:solidFill>
                      <a:prstDash val="dash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0" tIns="41450" rIns="0" bIns="41450" anchor="ctr" anchorCtr="0">
                      <a:noAutofit/>
                    </a:bodyPr>
                    <a:lstStyle/>
                    <a:p>
                      <a:pPr algn="ctr"/>
                      <a:endParaRPr sz="1200" b="1" i="1">
                        <a:solidFill>
                          <a:srgbClr val="A8913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75" name="Shape 11772">
                      <a:extLst>
                        <a:ext uri="{FF2B5EF4-FFF2-40B4-BE49-F238E27FC236}">
                          <a16:creationId xmlns:a16="http://schemas.microsoft.com/office/drawing/2014/main" id="{2037B82A-EFE8-3DF9-8986-CC7E763D5D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2889" y="2710602"/>
                      <a:ext cx="750989" cy="750989"/>
                    </a:xfrm>
                    <a:prstGeom prst="ellipse">
                      <a:avLst/>
                    </a:prstGeom>
                    <a:solidFill>
                      <a:srgbClr val="A8913F"/>
                    </a:solidFill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82922" tIns="41450" rIns="82922" bIns="41450" anchor="ctr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76" name="Shape 11773">
                      <a:extLst>
                        <a:ext uri="{FF2B5EF4-FFF2-40B4-BE49-F238E27FC236}">
                          <a16:creationId xmlns:a16="http://schemas.microsoft.com/office/drawing/2014/main" id="{5323AB55-3390-D86B-47CE-DDD0AFCD99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48623" y="2378320"/>
                      <a:ext cx="750989" cy="750989"/>
                    </a:xfrm>
                    <a:prstGeom prst="ellipse">
                      <a:avLst/>
                    </a:prstGeom>
                    <a:solidFill>
                      <a:srgbClr val="A8913F"/>
                    </a:solidFill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82922" tIns="41450" rIns="82922" bIns="41450" anchor="ctr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77" name="Shape 11774">
                      <a:extLst>
                        <a:ext uri="{FF2B5EF4-FFF2-40B4-BE49-F238E27FC236}">
                          <a16:creationId xmlns:a16="http://schemas.microsoft.com/office/drawing/2014/main" id="{91A60FF3-DE1F-6242-9827-4EDAB2CF49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03919" y="2850007"/>
                      <a:ext cx="750989" cy="750989"/>
                    </a:xfrm>
                    <a:prstGeom prst="ellipse">
                      <a:avLst/>
                    </a:prstGeom>
                    <a:solidFill>
                      <a:srgbClr val="A8913F"/>
                    </a:solidFill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82922" tIns="41450" rIns="82922" bIns="41450" anchor="ctr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78" name="Shape 11775">
                      <a:extLst>
                        <a:ext uri="{FF2B5EF4-FFF2-40B4-BE49-F238E27FC236}">
                          <a16:creationId xmlns:a16="http://schemas.microsoft.com/office/drawing/2014/main" id="{E418C09F-AE00-72F7-FF0A-E0B9DA9BD7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46935" y="3699045"/>
                      <a:ext cx="750989" cy="750989"/>
                    </a:xfrm>
                    <a:prstGeom prst="ellipse">
                      <a:avLst/>
                    </a:prstGeom>
                    <a:solidFill>
                      <a:srgbClr val="A8913F"/>
                    </a:solidFill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82922" tIns="41450" rIns="82922" bIns="41450" anchor="ctr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79" name="Shape 11776">
                      <a:extLst>
                        <a:ext uri="{FF2B5EF4-FFF2-40B4-BE49-F238E27FC236}">
                          <a16:creationId xmlns:a16="http://schemas.microsoft.com/office/drawing/2014/main" id="{06FD86CE-836A-DC8C-8E61-31DB685227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87809" y="4580655"/>
                      <a:ext cx="750989" cy="750989"/>
                    </a:xfrm>
                    <a:prstGeom prst="ellipse">
                      <a:avLst/>
                    </a:prstGeom>
                    <a:solidFill>
                      <a:srgbClr val="A8913F"/>
                    </a:solidFill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82922" tIns="41450" rIns="82922" bIns="41450" anchor="ctr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80" name="Shape 11777">
                      <a:extLst>
                        <a:ext uri="{FF2B5EF4-FFF2-40B4-BE49-F238E27FC236}">
                          <a16:creationId xmlns:a16="http://schemas.microsoft.com/office/drawing/2014/main" id="{9C00908A-260B-656E-DCB0-7AE7F12B60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48623" y="4939947"/>
                      <a:ext cx="750989" cy="750989"/>
                    </a:xfrm>
                    <a:prstGeom prst="ellipse">
                      <a:avLst/>
                    </a:prstGeom>
                    <a:solidFill>
                      <a:srgbClr val="A8913F"/>
                    </a:solidFill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wrap="square" lIns="82922" tIns="41450" rIns="82922" bIns="41450" anchor="ctr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FFFFFF"/>
                        </a:solidFill>
                        <a:latin typeface="Georgia"/>
                        <a:ea typeface="Georgia"/>
                        <a:cs typeface="Georgia"/>
                        <a:sym typeface="Georgia"/>
                      </a:endParaRPr>
                    </a:p>
                  </p:txBody>
                </p:sp>
                <p:sp>
                  <p:nvSpPr>
                    <p:cNvPr id="81" name="Shape 11778">
                      <a:extLst>
                        <a:ext uri="{FF2B5EF4-FFF2-40B4-BE49-F238E27FC236}">
                          <a16:creationId xmlns:a16="http://schemas.microsoft.com/office/drawing/2014/main" id="{B553C004-35C5-2784-9DE8-EE273FFBF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54148" y="3781209"/>
                      <a:ext cx="1338719" cy="58609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>
                          <a:schemeClr val="accent4"/>
                        </a:buClr>
                        <a:buFont typeface="Georgia"/>
                        <a:buNone/>
                      </a:pPr>
                      <a:r>
                        <a:rPr lang="en-GB" sz="1200" b="1" i="1" u="none" strike="noStrike" cap="none" dirty="0">
                          <a:solidFill>
                            <a:srgbClr val="A8913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rPr>
                        <a:t>Project Management Consulting</a:t>
                      </a:r>
                    </a:p>
                  </p:txBody>
                </p:sp>
                <p:sp>
                  <p:nvSpPr>
                    <p:cNvPr id="82" name="Shape 11780">
                      <a:extLst>
                        <a:ext uri="{FF2B5EF4-FFF2-40B4-BE49-F238E27FC236}">
                          <a16:creationId xmlns:a16="http://schemas.microsoft.com/office/drawing/2014/main" id="{C8ADAAC5-1B65-86B3-0C5C-6A4FFF8CC8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14366" y="5094794"/>
                      <a:ext cx="541671" cy="23219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0" tIns="0" rIns="0" bIns="0" anchor="t" anchorCtr="0">
                      <a:noAutofit/>
                    </a:bodyPr>
                    <a:lstStyle/>
                    <a:p>
                      <a:pPr algn="ctr"/>
                      <a:r>
                        <a:rPr lang="en-GB" sz="700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Expert Resources</a:t>
                      </a:r>
                    </a:p>
                  </p:txBody>
                </p:sp>
                <p:sp>
                  <p:nvSpPr>
                    <p:cNvPr id="83" name="Shape 11781">
                      <a:extLst>
                        <a:ext uri="{FF2B5EF4-FFF2-40B4-BE49-F238E27FC236}">
                          <a16:creationId xmlns:a16="http://schemas.microsoft.com/office/drawing/2014/main" id="{13CD30A7-EE81-F0FB-6DB4-CDD3CCF4B1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789834" y="4153298"/>
                      <a:ext cx="468067" cy="26786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0" tIns="0" rIns="0" bIns="0" anchor="t" anchorCtr="0">
                      <a:noAutofit/>
                    </a:bodyPr>
                    <a:lstStyle/>
                    <a:p>
                      <a:pPr algn="ctr"/>
                      <a:r>
                        <a:rPr lang="en-GB" sz="700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Independent Assurance</a:t>
                      </a:r>
                    </a:p>
                  </p:txBody>
                </p:sp>
                <p:sp>
                  <p:nvSpPr>
                    <p:cNvPr id="84" name="Shape 11782">
                      <a:extLst>
                        <a:ext uri="{FF2B5EF4-FFF2-40B4-BE49-F238E27FC236}">
                          <a16:creationId xmlns:a16="http://schemas.microsoft.com/office/drawing/2014/main" id="{FFE8B2B3-6223-911B-EE41-95D6DE01DD3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38167" y="3345488"/>
                      <a:ext cx="685685" cy="284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0" tIns="0" rIns="0" bIns="0" anchor="t" anchorCtr="0">
                      <a:noAutofit/>
                    </a:bodyPr>
                    <a:lstStyle/>
                    <a:p>
                      <a:pPr algn="ctr"/>
                      <a:r>
                        <a:rPr lang="en-GB" sz="700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Business/Project Analysis</a:t>
                      </a:r>
                    </a:p>
                  </p:txBody>
                </p:sp>
                <p:sp>
                  <p:nvSpPr>
                    <p:cNvPr id="85" name="Shape 11783">
                      <a:extLst>
                        <a:ext uri="{FF2B5EF4-FFF2-40B4-BE49-F238E27FC236}">
                          <a16:creationId xmlns:a16="http://schemas.microsoft.com/office/drawing/2014/main" id="{0ACF1C6C-FFAB-0142-8027-5E31B0EDCE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94942" y="2861834"/>
                      <a:ext cx="685685" cy="14203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0" tIns="0" rIns="0" bIns="0" anchor="t" anchorCtr="0">
                      <a:noAutofit/>
                    </a:bodyPr>
                    <a:lstStyle/>
                    <a:p>
                      <a:pPr algn="ctr"/>
                      <a:r>
                        <a:rPr lang="en-GB" sz="70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Capital Project Services</a:t>
                      </a:r>
                    </a:p>
                  </p:txBody>
                </p:sp>
                <p:sp>
                  <p:nvSpPr>
                    <p:cNvPr id="86" name="Shape 11784">
                      <a:extLst>
                        <a:ext uri="{FF2B5EF4-FFF2-40B4-BE49-F238E27FC236}">
                          <a16:creationId xmlns:a16="http://schemas.microsoft.com/office/drawing/2014/main" id="{C8AC40A5-ED81-8793-47F8-B08B14F2D4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59706" y="3227054"/>
                      <a:ext cx="627972" cy="14189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0" tIns="0" rIns="0" bIns="0" anchor="t" anchorCtr="0">
                      <a:noAutofit/>
                    </a:bodyPr>
                    <a:lstStyle/>
                    <a:p>
                      <a:pPr algn="ctr"/>
                      <a:r>
                        <a:rPr lang="en-GB" sz="700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Technical Advisory </a:t>
                      </a:r>
                    </a:p>
                  </p:txBody>
                </p:sp>
                <p:sp>
                  <p:nvSpPr>
                    <p:cNvPr id="87" name="Shape 11785">
                      <a:extLst>
                        <a:ext uri="{FF2B5EF4-FFF2-40B4-BE49-F238E27FC236}">
                          <a16:creationId xmlns:a16="http://schemas.microsoft.com/office/drawing/2014/main" id="{F4649F67-E71F-C17F-396C-092D1EEC77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63994" y="5010618"/>
                      <a:ext cx="332664" cy="35114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60" h="380" extrusionOk="0">
                          <a:moveTo>
                            <a:pt x="240" y="28"/>
                          </a:moveTo>
                          <a:lnTo>
                            <a:pt x="240" y="28"/>
                          </a:lnTo>
                          <a:lnTo>
                            <a:pt x="240" y="22"/>
                          </a:lnTo>
                          <a:lnTo>
                            <a:pt x="242" y="18"/>
                          </a:lnTo>
                          <a:lnTo>
                            <a:pt x="248" y="8"/>
                          </a:lnTo>
                          <a:lnTo>
                            <a:pt x="258" y="2"/>
                          </a:lnTo>
                          <a:lnTo>
                            <a:pt x="262" y="0"/>
                          </a:lnTo>
                          <a:lnTo>
                            <a:pt x="268" y="0"/>
                          </a:lnTo>
                          <a:lnTo>
                            <a:pt x="268" y="0"/>
                          </a:lnTo>
                          <a:lnTo>
                            <a:pt x="274" y="0"/>
                          </a:lnTo>
                          <a:lnTo>
                            <a:pt x="280" y="2"/>
                          </a:lnTo>
                          <a:lnTo>
                            <a:pt x="290" y="8"/>
                          </a:lnTo>
                          <a:lnTo>
                            <a:pt x="296" y="18"/>
                          </a:lnTo>
                          <a:lnTo>
                            <a:pt x="298" y="22"/>
                          </a:lnTo>
                          <a:lnTo>
                            <a:pt x="298" y="28"/>
                          </a:lnTo>
                          <a:lnTo>
                            <a:pt x="298" y="28"/>
                          </a:lnTo>
                          <a:lnTo>
                            <a:pt x="298" y="34"/>
                          </a:lnTo>
                          <a:lnTo>
                            <a:pt x="296" y="40"/>
                          </a:lnTo>
                          <a:lnTo>
                            <a:pt x="290" y="50"/>
                          </a:lnTo>
                          <a:lnTo>
                            <a:pt x="280" y="56"/>
                          </a:lnTo>
                          <a:lnTo>
                            <a:pt x="274" y="58"/>
                          </a:lnTo>
                          <a:lnTo>
                            <a:pt x="268" y="58"/>
                          </a:lnTo>
                          <a:lnTo>
                            <a:pt x="268" y="58"/>
                          </a:lnTo>
                          <a:lnTo>
                            <a:pt x="262" y="58"/>
                          </a:lnTo>
                          <a:lnTo>
                            <a:pt x="258" y="56"/>
                          </a:lnTo>
                          <a:lnTo>
                            <a:pt x="248" y="50"/>
                          </a:lnTo>
                          <a:lnTo>
                            <a:pt x="242" y="40"/>
                          </a:lnTo>
                          <a:lnTo>
                            <a:pt x="240" y="34"/>
                          </a:lnTo>
                          <a:lnTo>
                            <a:pt x="240" y="28"/>
                          </a:lnTo>
                          <a:lnTo>
                            <a:pt x="240" y="28"/>
                          </a:lnTo>
                          <a:close/>
                          <a:moveTo>
                            <a:pt x="360" y="190"/>
                          </a:moveTo>
                          <a:lnTo>
                            <a:pt x="344" y="90"/>
                          </a:lnTo>
                          <a:lnTo>
                            <a:pt x="344" y="90"/>
                          </a:lnTo>
                          <a:lnTo>
                            <a:pt x="344" y="88"/>
                          </a:lnTo>
                          <a:lnTo>
                            <a:pt x="344" y="88"/>
                          </a:lnTo>
                          <a:lnTo>
                            <a:pt x="340" y="80"/>
                          </a:lnTo>
                          <a:lnTo>
                            <a:pt x="332" y="74"/>
                          </a:lnTo>
                          <a:lnTo>
                            <a:pt x="324" y="70"/>
                          </a:lnTo>
                          <a:lnTo>
                            <a:pt x="314" y="68"/>
                          </a:lnTo>
                          <a:lnTo>
                            <a:pt x="288" y="68"/>
                          </a:lnTo>
                          <a:lnTo>
                            <a:pt x="270" y="102"/>
                          </a:lnTo>
                          <a:lnTo>
                            <a:pt x="250" y="68"/>
                          </a:lnTo>
                          <a:lnTo>
                            <a:pt x="222" y="68"/>
                          </a:lnTo>
                          <a:lnTo>
                            <a:pt x="222" y="68"/>
                          </a:lnTo>
                          <a:lnTo>
                            <a:pt x="214" y="70"/>
                          </a:lnTo>
                          <a:lnTo>
                            <a:pt x="206" y="74"/>
                          </a:lnTo>
                          <a:lnTo>
                            <a:pt x="198" y="80"/>
                          </a:lnTo>
                          <a:lnTo>
                            <a:pt x="194" y="88"/>
                          </a:lnTo>
                          <a:lnTo>
                            <a:pt x="194" y="88"/>
                          </a:lnTo>
                          <a:lnTo>
                            <a:pt x="194" y="90"/>
                          </a:lnTo>
                          <a:lnTo>
                            <a:pt x="192" y="98"/>
                          </a:lnTo>
                          <a:lnTo>
                            <a:pt x="192" y="98"/>
                          </a:lnTo>
                          <a:lnTo>
                            <a:pt x="204" y="102"/>
                          </a:lnTo>
                          <a:lnTo>
                            <a:pt x="214" y="106"/>
                          </a:lnTo>
                          <a:lnTo>
                            <a:pt x="224" y="114"/>
                          </a:lnTo>
                          <a:lnTo>
                            <a:pt x="232" y="122"/>
                          </a:lnTo>
                          <a:lnTo>
                            <a:pt x="240" y="132"/>
                          </a:lnTo>
                          <a:lnTo>
                            <a:pt x="244" y="142"/>
                          </a:lnTo>
                          <a:lnTo>
                            <a:pt x="248" y="154"/>
                          </a:lnTo>
                          <a:lnTo>
                            <a:pt x="248" y="166"/>
                          </a:lnTo>
                          <a:lnTo>
                            <a:pt x="248" y="166"/>
                          </a:lnTo>
                          <a:lnTo>
                            <a:pt x="248" y="178"/>
                          </a:lnTo>
                          <a:lnTo>
                            <a:pt x="246" y="188"/>
                          </a:lnTo>
                          <a:lnTo>
                            <a:pt x="240" y="198"/>
                          </a:lnTo>
                          <a:lnTo>
                            <a:pt x="234" y="208"/>
                          </a:lnTo>
                          <a:lnTo>
                            <a:pt x="250" y="208"/>
                          </a:lnTo>
                          <a:lnTo>
                            <a:pt x="250" y="208"/>
                          </a:lnTo>
                          <a:lnTo>
                            <a:pt x="260" y="208"/>
                          </a:lnTo>
                          <a:lnTo>
                            <a:pt x="270" y="210"/>
                          </a:lnTo>
                          <a:lnTo>
                            <a:pt x="278" y="214"/>
                          </a:lnTo>
                          <a:lnTo>
                            <a:pt x="286" y="218"/>
                          </a:lnTo>
                          <a:lnTo>
                            <a:pt x="294" y="222"/>
                          </a:lnTo>
                          <a:lnTo>
                            <a:pt x="300" y="228"/>
                          </a:lnTo>
                          <a:lnTo>
                            <a:pt x="306" y="236"/>
                          </a:lnTo>
                          <a:lnTo>
                            <a:pt x="310" y="244"/>
                          </a:lnTo>
                          <a:lnTo>
                            <a:pt x="308" y="118"/>
                          </a:lnTo>
                          <a:lnTo>
                            <a:pt x="318" y="118"/>
                          </a:lnTo>
                          <a:lnTo>
                            <a:pt x="330" y="196"/>
                          </a:lnTo>
                          <a:lnTo>
                            <a:pt x="330" y="196"/>
                          </a:lnTo>
                          <a:lnTo>
                            <a:pt x="332" y="200"/>
                          </a:lnTo>
                          <a:lnTo>
                            <a:pt x="336" y="204"/>
                          </a:lnTo>
                          <a:lnTo>
                            <a:pt x="340" y="208"/>
                          </a:lnTo>
                          <a:lnTo>
                            <a:pt x="346" y="208"/>
                          </a:lnTo>
                          <a:lnTo>
                            <a:pt x="346" y="208"/>
                          </a:lnTo>
                          <a:lnTo>
                            <a:pt x="348" y="208"/>
                          </a:lnTo>
                          <a:lnTo>
                            <a:pt x="348" y="208"/>
                          </a:lnTo>
                          <a:lnTo>
                            <a:pt x="354" y="206"/>
                          </a:lnTo>
                          <a:lnTo>
                            <a:pt x="358" y="202"/>
                          </a:lnTo>
                          <a:lnTo>
                            <a:pt x="360" y="196"/>
                          </a:lnTo>
                          <a:lnTo>
                            <a:pt x="360" y="190"/>
                          </a:lnTo>
                          <a:lnTo>
                            <a:pt x="360" y="190"/>
                          </a:lnTo>
                          <a:close/>
                          <a:moveTo>
                            <a:pt x="92" y="58"/>
                          </a:moveTo>
                          <a:lnTo>
                            <a:pt x="92" y="58"/>
                          </a:lnTo>
                          <a:lnTo>
                            <a:pt x="98" y="58"/>
                          </a:lnTo>
                          <a:lnTo>
                            <a:pt x="102" y="56"/>
                          </a:lnTo>
                          <a:lnTo>
                            <a:pt x="112" y="50"/>
                          </a:lnTo>
                          <a:lnTo>
                            <a:pt x="118" y="40"/>
                          </a:lnTo>
                          <a:lnTo>
                            <a:pt x="120" y="34"/>
                          </a:lnTo>
                          <a:lnTo>
                            <a:pt x="120" y="28"/>
                          </a:lnTo>
                          <a:lnTo>
                            <a:pt x="120" y="28"/>
                          </a:lnTo>
                          <a:lnTo>
                            <a:pt x="120" y="22"/>
                          </a:lnTo>
                          <a:lnTo>
                            <a:pt x="118" y="18"/>
                          </a:lnTo>
                          <a:lnTo>
                            <a:pt x="112" y="8"/>
                          </a:lnTo>
                          <a:lnTo>
                            <a:pt x="102" y="2"/>
                          </a:lnTo>
                          <a:lnTo>
                            <a:pt x="98" y="0"/>
                          </a:lnTo>
                          <a:lnTo>
                            <a:pt x="92" y="0"/>
                          </a:lnTo>
                          <a:lnTo>
                            <a:pt x="92" y="0"/>
                          </a:lnTo>
                          <a:lnTo>
                            <a:pt x="86" y="0"/>
                          </a:lnTo>
                          <a:lnTo>
                            <a:pt x="80" y="2"/>
                          </a:lnTo>
                          <a:lnTo>
                            <a:pt x="70" y="8"/>
                          </a:lnTo>
                          <a:lnTo>
                            <a:pt x="64" y="18"/>
                          </a:lnTo>
                          <a:lnTo>
                            <a:pt x="62" y="22"/>
                          </a:lnTo>
                          <a:lnTo>
                            <a:pt x="62" y="28"/>
                          </a:lnTo>
                          <a:lnTo>
                            <a:pt x="62" y="28"/>
                          </a:lnTo>
                          <a:lnTo>
                            <a:pt x="62" y="34"/>
                          </a:lnTo>
                          <a:lnTo>
                            <a:pt x="64" y="40"/>
                          </a:lnTo>
                          <a:lnTo>
                            <a:pt x="70" y="50"/>
                          </a:lnTo>
                          <a:lnTo>
                            <a:pt x="80" y="56"/>
                          </a:lnTo>
                          <a:lnTo>
                            <a:pt x="86" y="58"/>
                          </a:lnTo>
                          <a:lnTo>
                            <a:pt x="92" y="58"/>
                          </a:lnTo>
                          <a:lnTo>
                            <a:pt x="92" y="58"/>
                          </a:lnTo>
                          <a:close/>
                          <a:moveTo>
                            <a:pt x="30" y="196"/>
                          </a:moveTo>
                          <a:lnTo>
                            <a:pt x="42" y="118"/>
                          </a:lnTo>
                          <a:lnTo>
                            <a:pt x="52" y="118"/>
                          </a:lnTo>
                          <a:lnTo>
                            <a:pt x="50" y="244"/>
                          </a:lnTo>
                          <a:lnTo>
                            <a:pt x="50" y="244"/>
                          </a:lnTo>
                          <a:lnTo>
                            <a:pt x="54" y="236"/>
                          </a:lnTo>
                          <a:lnTo>
                            <a:pt x="60" y="228"/>
                          </a:lnTo>
                          <a:lnTo>
                            <a:pt x="66" y="222"/>
                          </a:lnTo>
                          <a:lnTo>
                            <a:pt x="74" y="218"/>
                          </a:lnTo>
                          <a:lnTo>
                            <a:pt x="82" y="214"/>
                          </a:lnTo>
                          <a:lnTo>
                            <a:pt x="90" y="210"/>
                          </a:lnTo>
                          <a:lnTo>
                            <a:pt x="100" y="208"/>
                          </a:lnTo>
                          <a:lnTo>
                            <a:pt x="110" y="208"/>
                          </a:lnTo>
                          <a:lnTo>
                            <a:pt x="126" y="208"/>
                          </a:lnTo>
                          <a:lnTo>
                            <a:pt x="126" y="208"/>
                          </a:lnTo>
                          <a:lnTo>
                            <a:pt x="120" y="198"/>
                          </a:lnTo>
                          <a:lnTo>
                            <a:pt x="114" y="188"/>
                          </a:lnTo>
                          <a:lnTo>
                            <a:pt x="112" y="178"/>
                          </a:lnTo>
                          <a:lnTo>
                            <a:pt x="112" y="166"/>
                          </a:lnTo>
                          <a:lnTo>
                            <a:pt x="112" y="166"/>
                          </a:lnTo>
                          <a:lnTo>
                            <a:pt x="112" y="154"/>
                          </a:lnTo>
                          <a:lnTo>
                            <a:pt x="116" y="142"/>
                          </a:lnTo>
                          <a:lnTo>
                            <a:pt x="120" y="132"/>
                          </a:lnTo>
                          <a:lnTo>
                            <a:pt x="128" y="122"/>
                          </a:lnTo>
                          <a:lnTo>
                            <a:pt x="136" y="114"/>
                          </a:lnTo>
                          <a:lnTo>
                            <a:pt x="146" y="106"/>
                          </a:lnTo>
                          <a:lnTo>
                            <a:pt x="156" y="102"/>
                          </a:lnTo>
                          <a:lnTo>
                            <a:pt x="168" y="98"/>
                          </a:lnTo>
                          <a:lnTo>
                            <a:pt x="166" y="90"/>
                          </a:lnTo>
                          <a:lnTo>
                            <a:pt x="166" y="90"/>
                          </a:lnTo>
                          <a:lnTo>
                            <a:pt x="166" y="88"/>
                          </a:lnTo>
                          <a:lnTo>
                            <a:pt x="166" y="88"/>
                          </a:lnTo>
                          <a:lnTo>
                            <a:pt x="162" y="80"/>
                          </a:lnTo>
                          <a:lnTo>
                            <a:pt x="154" y="74"/>
                          </a:lnTo>
                          <a:lnTo>
                            <a:pt x="146" y="70"/>
                          </a:lnTo>
                          <a:lnTo>
                            <a:pt x="138" y="68"/>
                          </a:lnTo>
                          <a:lnTo>
                            <a:pt x="110" y="68"/>
                          </a:lnTo>
                          <a:lnTo>
                            <a:pt x="90" y="102"/>
                          </a:lnTo>
                          <a:lnTo>
                            <a:pt x="72" y="68"/>
                          </a:lnTo>
                          <a:lnTo>
                            <a:pt x="46" y="68"/>
                          </a:lnTo>
                          <a:lnTo>
                            <a:pt x="46" y="68"/>
                          </a:lnTo>
                          <a:lnTo>
                            <a:pt x="36" y="70"/>
                          </a:lnTo>
                          <a:lnTo>
                            <a:pt x="28" y="74"/>
                          </a:lnTo>
                          <a:lnTo>
                            <a:pt x="20" y="80"/>
                          </a:lnTo>
                          <a:lnTo>
                            <a:pt x="16" y="88"/>
                          </a:lnTo>
                          <a:lnTo>
                            <a:pt x="16" y="88"/>
                          </a:lnTo>
                          <a:lnTo>
                            <a:pt x="16" y="90"/>
                          </a:lnTo>
                          <a:lnTo>
                            <a:pt x="0" y="190"/>
                          </a:lnTo>
                          <a:lnTo>
                            <a:pt x="0" y="190"/>
                          </a:lnTo>
                          <a:lnTo>
                            <a:pt x="0" y="196"/>
                          </a:lnTo>
                          <a:lnTo>
                            <a:pt x="2" y="202"/>
                          </a:lnTo>
                          <a:lnTo>
                            <a:pt x="6" y="206"/>
                          </a:lnTo>
                          <a:lnTo>
                            <a:pt x="12" y="208"/>
                          </a:lnTo>
                          <a:lnTo>
                            <a:pt x="12" y="208"/>
                          </a:lnTo>
                          <a:lnTo>
                            <a:pt x="14" y="208"/>
                          </a:lnTo>
                          <a:lnTo>
                            <a:pt x="14" y="208"/>
                          </a:lnTo>
                          <a:lnTo>
                            <a:pt x="20" y="208"/>
                          </a:lnTo>
                          <a:lnTo>
                            <a:pt x="24" y="204"/>
                          </a:lnTo>
                          <a:lnTo>
                            <a:pt x="28" y="200"/>
                          </a:lnTo>
                          <a:lnTo>
                            <a:pt x="30" y="196"/>
                          </a:lnTo>
                          <a:lnTo>
                            <a:pt x="30" y="196"/>
                          </a:lnTo>
                          <a:close/>
                          <a:moveTo>
                            <a:pt x="180" y="118"/>
                          </a:moveTo>
                          <a:lnTo>
                            <a:pt x="180" y="118"/>
                          </a:lnTo>
                          <a:lnTo>
                            <a:pt x="170" y="118"/>
                          </a:lnTo>
                          <a:lnTo>
                            <a:pt x="162" y="120"/>
                          </a:lnTo>
                          <a:lnTo>
                            <a:pt x="152" y="126"/>
                          </a:lnTo>
                          <a:lnTo>
                            <a:pt x="146" y="132"/>
                          </a:lnTo>
                          <a:lnTo>
                            <a:pt x="140" y="138"/>
                          </a:lnTo>
                          <a:lnTo>
                            <a:pt x="136" y="146"/>
                          </a:lnTo>
                          <a:lnTo>
                            <a:pt x="132" y="156"/>
                          </a:lnTo>
                          <a:lnTo>
                            <a:pt x="132" y="166"/>
                          </a:lnTo>
                          <a:lnTo>
                            <a:pt x="132" y="166"/>
                          </a:lnTo>
                          <a:lnTo>
                            <a:pt x="132" y="176"/>
                          </a:lnTo>
                          <a:lnTo>
                            <a:pt x="136" y="184"/>
                          </a:lnTo>
                          <a:lnTo>
                            <a:pt x="140" y="194"/>
                          </a:lnTo>
                          <a:lnTo>
                            <a:pt x="146" y="200"/>
                          </a:lnTo>
                          <a:lnTo>
                            <a:pt x="152" y="206"/>
                          </a:lnTo>
                          <a:lnTo>
                            <a:pt x="162" y="210"/>
                          </a:lnTo>
                          <a:lnTo>
                            <a:pt x="170" y="214"/>
                          </a:lnTo>
                          <a:lnTo>
                            <a:pt x="180" y="214"/>
                          </a:lnTo>
                          <a:lnTo>
                            <a:pt x="180" y="214"/>
                          </a:lnTo>
                          <a:lnTo>
                            <a:pt x="190" y="214"/>
                          </a:lnTo>
                          <a:lnTo>
                            <a:pt x="200" y="210"/>
                          </a:lnTo>
                          <a:lnTo>
                            <a:pt x="208" y="206"/>
                          </a:lnTo>
                          <a:lnTo>
                            <a:pt x="214" y="200"/>
                          </a:lnTo>
                          <a:lnTo>
                            <a:pt x="220" y="194"/>
                          </a:lnTo>
                          <a:lnTo>
                            <a:pt x="224" y="184"/>
                          </a:lnTo>
                          <a:lnTo>
                            <a:pt x="228" y="176"/>
                          </a:lnTo>
                          <a:lnTo>
                            <a:pt x="228" y="166"/>
                          </a:lnTo>
                          <a:lnTo>
                            <a:pt x="228" y="166"/>
                          </a:lnTo>
                          <a:lnTo>
                            <a:pt x="228" y="156"/>
                          </a:lnTo>
                          <a:lnTo>
                            <a:pt x="224" y="146"/>
                          </a:lnTo>
                          <a:lnTo>
                            <a:pt x="220" y="138"/>
                          </a:lnTo>
                          <a:lnTo>
                            <a:pt x="214" y="132"/>
                          </a:lnTo>
                          <a:lnTo>
                            <a:pt x="208" y="126"/>
                          </a:lnTo>
                          <a:lnTo>
                            <a:pt x="200" y="120"/>
                          </a:lnTo>
                          <a:lnTo>
                            <a:pt x="190" y="118"/>
                          </a:lnTo>
                          <a:lnTo>
                            <a:pt x="180" y="118"/>
                          </a:lnTo>
                          <a:close/>
                          <a:moveTo>
                            <a:pt x="296" y="260"/>
                          </a:moveTo>
                          <a:lnTo>
                            <a:pt x="296" y="260"/>
                          </a:lnTo>
                          <a:lnTo>
                            <a:pt x="294" y="258"/>
                          </a:lnTo>
                          <a:lnTo>
                            <a:pt x="294" y="258"/>
                          </a:lnTo>
                          <a:lnTo>
                            <a:pt x="292" y="252"/>
                          </a:lnTo>
                          <a:lnTo>
                            <a:pt x="288" y="246"/>
                          </a:lnTo>
                          <a:lnTo>
                            <a:pt x="278" y="236"/>
                          </a:lnTo>
                          <a:lnTo>
                            <a:pt x="266" y="230"/>
                          </a:lnTo>
                          <a:lnTo>
                            <a:pt x="250" y="228"/>
                          </a:lnTo>
                          <a:lnTo>
                            <a:pt x="210" y="228"/>
                          </a:lnTo>
                          <a:lnTo>
                            <a:pt x="180" y="278"/>
                          </a:lnTo>
                          <a:lnTo>
                            <a:pt x="150" y="228"/>
                          </a:lnTo>
                          <a:lnTo>
                            <a:pt x="110" y="228"/>
                          </a:lnTo>
                          <a:lnTo>
                            <a:pt x="110" y="228"/>
                          </a:lnTo>
                          <a:lnTo>
                            <a:pt x="94" y="230"/>
                          </a:lnTo>
                          <a:lnTo>
                            <a:pt x="82" y="236"/>
                          </a:lnTo>
                          <a:lnTo>
                            <a:pt x="72" y="246"/>
                          </a:lnTo>
                          <a:lnTo>
                            <a:pt x="68" y="252"/>
                          </a:lnTo>
                          <a:lnTo>
                            <a:pt x="66" y="258"/>
                          </a:lnTo>
                          <a:lnTo>
                            <a:pt x="66" y="258"/>
                          </a:lnTo>
                          <a:lnTo>
                            <a:pt x="64" y="260"/>
                          </a:lnTo>
                          <a:lnTo>
                            <a:pt x="52" y="336"/>
                          </a:lnTo>
                          <a:lnTo>
                            <a:pt x="52" y="336"/>
                          </a:lnTo>
                          <a:lnTo>
                            <a:pt x="72" y="352"/>
                          </a:lnTo>
                          <a:lnTo>
                            <a:pt x="96" y="362"/>
                          </a:lnTo>
                          <a:lnTo>
                            <a:pt x="106" y="304"/>
                          </a:lnTo>
                          <a:lnTo>
                            <a:pt x="118" y="304"/>
                          </a:lnTo>
                          <a:lnTo>
                            <a:pt x="114" y="370"/>
                          </a:lnTo>
                          <a:lnTo>
                            <a:pt x="114" y="370"/>
                          </a:lnTo>
                          <a:lnTo>
                            <a:pt x="130" y="374"/>
                          </a:lnTo>
                          <a:lnTo>
                            <a:pt x="146" y="378"/>
                          </a:lnTo>
                          <a:lnTo>
                            <a:pt x="162" y="380"/>
                          </a:lnTo>
                          <a:lnTo>
                            <a:pt x="180" y="380"/>
                          </a:lnTo>
                          <a:lnTo>
                            <a:pt x="180" y="380"/>
                          </a:lnTo>
                          <a:lnTo>
                            <a:pt x="196" y="380"/>
                          </a:lnTo>
                          <a:lnTo>
                            <a:pt x="214" y="378"/>
                          </a:lnTo>
                          <a:lnTo>
                            <a:pt x="230" y="374"/>
                          </a:lnTo>
                          <a:lnTo>
                            <a:pt x="246" y="370"/>
                          </a:lnTo>
                          <a:lnTo>
                            <a:pt x="242" y="304"/>
                          </a:lnTo>
                          <a:lnTo>
                            <a:pt x="254" y="304"/>
                          </a:lnTo>
                          <a:lnTo>
                            <a:pt x="264" y="362"/>
                          </a:lnTo>
                          <a:lnTo>
                            <a:pt x="264" y="362"/>
                          </a:lnTo>
                          <a:lnTo>
                            <a:pt x="288" y="350"/>
                          </a:lnTo>
                          <a:lnTo>
                            <a:pt x="308" y="336"/>
                          </a:lnTo>
                          <a:lnTo>
                            <a:pt x="296" y="26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8" name="Shape 11786">
                      <a:extLst>
                        <a:ext uri="{FF2B5EF4-FFF2-40B4-BE49-F238E27FC236}">
                          <a16:creationId xmlns:a16="http://schemas.microsoft.com/office/drawing/2014/main" id="{81D624B2-844F-6C76-1924-173CEDBDDC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69130" y="4699399"/>
                      <a:ext cx="420821" cy="38400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0" h="292" extrusionOk="0">
                          <a:moveTo>
                            <a:pt x="282" y="112"/>
                          </a:moveTo>
                          <a:lnTo>
                            <a:pt x="282" y="112"/>
                          </a:lnTo>
                          <a:lnTo>
                            <a:pt x="288" y="112"/>
                          </a:lnTo>
                          <a:lnTo>
                            <a:pt x="294" y="114"/>
                          </a:lnTo>
                          <a:lnTo>
                            <a:pt x="302" y="116"/>
                          </a:lnTo>
                          <a:lnTo>
                            <a:pt x="308" y="120"/>
                          </a:lnTo>
                          <a:lnTo>
                            <a:pt x="314" y="128"/>
                          </a:lnTo>
                          <a:lnTo>
                            <a:pt x="320" y="138"/>
                          </a:lnTo>
                          <a:lnTo>
                            <a:pt x="320" y="150"/>
                          </a:lnTo>
                          <a:lnTo>
                            <a:pt x="320" y="196"/>
                          </a:lnTo>
                          <a:lnTo>
                            <a:pt x="320" y="196"/>
                          </a:lnTo>
                          <a:lnTo>
                            <a:pt x="320" y="202"/>
                          </a:lnTo>
                          <a:lnTo>
                            <a:pt x="318" y="208"/>
                          </a:lnTo>
                          <a:lnTo>
                            <a:pt x="316" y="214"/>
                          </a:lnTo>
                          <a:lnTo>
                            <a:pt x="312" y="222"/>
                          </a:lnTo>
                          <a:lnTo>
                            <a:pt x="304" y="228"/>
                          </a:lnTo>
                          <a:lnTo>
                            <a:pt x="294" y="232"/>
                          </a:lnTo>
                          <a:lnTo>
                            <a:pt x="282" y="234"/>
                          </a:lnTo>
                          <a:lnTo>
                            <a:pt x="252" y="234"/>
                          </a:lnTo>
                          <a:lnTo>
                            <a:pt x="252" y="234"/>
                          </a:lnTo>
                          <a:lnTo>
                            <a:pt x="256" y="248"/>
                          </a:lnTo>
                          <a:lnTo>
                            <a:pt x="260" y="264"/>
                          </a:lnTo>
                          <a:lnTo>
                            <a:pt x="268" y="280"/>
                          </a:lnTo>
                          <a:lnTo>
                            <a:pt x="272" y="286"/>
                          </a:lnTo>
                          <a:lnTo>
                            <a:pt x="278" y="292"/>
                          </a:lnTo>
                          <a:lnTo>
                            <a:pt x="278" y="292"/>
                          </a:lnTo>
                          <a:lnTo>
                            <a:pt x="272" y="290"/>
                          </a:lnTo>
                          <a:lnTo>
                            <a:pt x="254" y="278"/>
                          </a:lnTo>
                          <a:lnTo>
                            <a:pt x="244" y="270"/>
                          </a:lnTo>
                          <a:lnTo>
                            <a:pt x="234" y="260"/>
                          </a:lnTo>
                          <a:lnTo>
                            <a:pt x="226" y="248"/>
                          </a:lnTo>
                          <a:lnTo>
                            <a:pt x="218" y="234"/>
                          </a:lnTo>
                          <a:lnTo>
                            <a:pt x="198" y="234"/>
                          </a:lnTo>
                          <a:lnTo>
                            <a:pt x="198" y="234"/>
                          </a:lnTo>
                          <a:lnTo>
                            <a:pt x="192" y="234"/>
                          </a:lnTo>
                          <a:lnTo>
                            <a:pt x="186" y="232"/>
                          </a:lnTo>
                          <a:lnTo>
                            <a:pt x="180" y="230"/>
                          </a:lnTo>
                          <a:lnTo>
                            <a:pt x="172" y="224"/>
                          </a:lnTo>
                          <a:lnTo>
                            <a:pt x="166" y="218"/>
                          </a:lnTo>
                          <a:lnTo>
                            <a:pt x="162" y="208"/>
                          </a:lnTo>
                          <a:lnTo>
                            <a:pt x="160" y="196"/>
                          </a:lnTo>
                          <a:lnTo>
                            <a:pt x="160" y="150"/>
                          </a:lnTo>
                          <a:lnTo>
                            <a:pt x="160" y="150"/>
                          </a:lnTo>
                          <a:lnTo>
                            <a:pt x="160" y="144"/>
                          </a:lnTo>
                          <a:lnTo>
                            <a:pt x="162" y="138"/>
                          </a:lnTo>
                          <a:lnTo>
                            <a:pt x="164" y="130"/>
                          </a:lnTo>
                          <a:lnTo>
                            <a:pt x="170" y="124"/>
                          </a:lnTo>
                          <a:lnTo>
                            <a:pt x="176" y="118"/>
                          </a:lnTo>
                          <a:lnTo>
                            <a:pt x="186" y="114"/>
                          </a:lnTo>
                          <a:lnTo>
                            <a:pt x="198" y="112"/>
                          </a:lnTo>
                          <a:lnTo>
                            <a:pt x="282" y="112"/>
                          </a:lnTo>
                          <a:close/>
                          <a:moveTo>
                            <a:pt x="140" y="150"/>
                          </a:moveTo>
                          <a:lnTo>
                            <a:pt x="140" y="150"/>
                          </a:lnTo>
                          <a:lnTo>
                            <a:pt x="142" y="142"/>
                          </a:lnTo>
                          <a:lnTo>
                            <a:pt x="144" y="132"/>
                          </a:lnTo>
                          <a:lnTo>
                            <a:pt x="148" y="122"/>
                          </a:lnTo>
                          <a:lnTo>
                            <a:pt x="154" y="112"/>
                          </a:lnTo>
                          <a:lnTo>
                            <a:pt x="162" y="104"/>
                          </a:lnTo>
                          <a:lnTo>
                            <a:pt x="172" y="98"/>
                          </a:lnTo>
                          <a:lnTo>
                            <a:pt x="184" y="94"/>
                          </a:lnTo>
                          <a:lnTo>
                            <a:pt x="198" y="92"/>
                          </a:lnTo>
                          <a:lnTo>
                            <a:pt x="282" y="92"/>
                          </a:lnTo>
                          <a:lnTo>
                            <a:pt x="282" y="92"/>
                          </a:lnTo>
                          <a:lnTo>
                            <a:pt x="288" y="94"/>
                          </a:lnTo>
                          <a:lnTo>
                            <a:pt x="288" y="52"/>
                          </a:lnTo>
                          <a:lnTo>
                            <a:pt x="288" y="52"/>
                          </a:lnTo>
                          <a:lnTo>
                            <a:pt x="288" y="44"/>
                          </a:lnTo>
                          <a:lnTo>
                            <a:pt x="286" y="36"/>
                          </a:lnTo>
                          <a:lnTo>
                            <a:pt x="282" y="26"/>
                          </a:lnTo>
                          <a:lnTo>
                            <a:pt x="276" y="16"/>
                          </a:lnTo>
                          <a:lnTo>
                            <a:pt x="266" y="8"/>
                          </a:lnTo>
                          <a:lnTo>
                            <a:pt x="254" y="2"/>
                          </a:lnTo>
                          <a:lnTo>
                            <a:pt x="246" y="0"/>
                          </a:lnTo>
                          <a:lnTo>
                            <a:pt x="236" y="0"/>
                          </a:lnTo>
                          <a:lnTo>
                            <a:pt x="52" y="0"/>
                          </a:lnTo>
                          <a:lnTo>
                            <a:pt x="52" y="0"/>
                          </a:lnTo>
                          <a:lnTo>
                            <a:pt x="44" y="0"/>
                          </a:lnTo>
                          <a:lnTo>
                            <a:pt x="34" y="2"/>
                          </a:lnTo>
                          <a:lnTo>
                            <a:pt x="26" y="6"/>
                          </a:lnTo>
                          <a:lnTo>
                            <a:pt x="16" y="12"/>
                          </a:lnTo>
                          <a:lnTo>
                            <a:pt x="8" y="22"/>
                          </a:lnTo>
                          <a:lnTo>
                            <a:pt x="2" y="34"/>
                          </a:lnTo>
                          <a:lnTo>
                            <a:pt x="0" y="42"/>
                          </a:lnTo>
                          <a:lnTo>
                            <a:pt x="0" y="52"/>
                          </a:lnTo>
                          <a:lnTo>
                            <a:pt x="0" y="112"/>
                          </a:lnTo>
                          <a:lnTo>
                            <a:pt x="0" y="112"/>
                          </a:lnTo>
                          <a:lnTo>
                            <a:pt x="0" y="120"/>
                          </a:lnTo>
                          <a:lnTo>
                            <a:pt x="2" y="130"/>
                          </a:lnTo>
                          <a:lnTo>
                            <a:pt x="6" y="138"/>
                          </a:lnTo>
                          <a:lnTo>
                            <a:pt x="12" y="148"/>
                          </a:lnTo>
                          <a:lnTo>
                            <a:pt x="22" y="156"/>
                          </a:lnTo>
                          <a:lnTo>
                            <a:pt x="34" y="162"/>
                          </a:lnTo>
                          <a:lnTo>
                            <a:pt x="42" y="164"/>
                          </a:lnTo>
                          <a:lnTo>
                            <a:pt x="52" y="164"/>
                          </a:lnTo>
                          <a:lnTo>
                            <a:pt x="64" y="164"/>
                          </a:lnTo>
                          <a:lnTo>
                            <a:pt x="64" y="164"/>
                          </a:lnTo>
                          <a:lnTo>
                            <a:pt x="60" y="186"/>
                          </a:lnTo>
                          <a:lnTo>
                            <a:pt x="54" y="206"/>
                          </a:lnTo>
                          <a:lnTo>
                            <a:pt x="50" y="218"/>
                          </a:lnTo>
                          <a:lnTo>
                            <a:pt x="44" y="226"/>
                          </a:lnTo>
                          <a:lnTo>
                            <a:pt x="38" y="236"/>
                          </a:lnTo>
                          <a:lnTo>
                            <a:pt x="30" y="244"/>
                          </a:lnTo>
                          <a:lnTo>
                            <a:pt x="30" y="244"/>
                          </a:lnTo>
                          <a:lnTo>
                            <a:pt x="40" y="240"/>
                          </a:lnTo>
                          <a:lnTo>
                            <a:pt x="50" y="234"/>
                          </a:lnTo>
                          <a:lnTo>
                            <a:pt x="62" y="226"/>
                          </a:lnTo>
                          <a:lnTo>
                            <a:pt x="76" y="214"/>
                          </a:lnTo>
                          <a:lnTo>
                            <a:pt x="90" y="200"/>
                          </a:lnTo>
                          <a:lnTo>
                            <a:pt x="102" y="184"/>
                          </a:lnTo>
                          <a:lnTo>
                            <a:pt x="110" y="164"/>
                          </a:lnTo>
                          <a:lnTo>
                            <a:pt x="140" y="164"/>
                          </a:lnTo>
                          <a:lnTo>
                            <a:pt x="140" y="15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89" name="Shape 11788">
                      <a:extLst>
                        <a:ext uri="{FF2B5EF4-FFF2-40B4-BE49-F238E27FC236}">
                          <a16:creationId xmlns:a16="http://schemas.microsoft.com/office/drawing/2014/main" id="{23A7CC06-A332-6326-0E27-F01759CC9F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91259" y="2972763"/>
                      <a:ext cx="358082" cy="289560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24" h="262" extrusionOk="0">
                          <a:moveTo>
                            <a:pt x="0" y="212"/>
                          </a:moveTo>
                          <a:lnTo>
                            <a:pt x="0" y="136"/>
                          </a:lnTo>
                          <a:lnTo>
                            <a:pt x="0" y="136"/>
                          </a:lnTo>
                          <a:lnTo>
                            <a:pt x="0" y="132"/>
                          </a:lnTo>
                          <a:lnTo>
                            <a:pt x="2" y="128"/>
                          </a:lnTo>
                          <a:lnTo>
                            <a:pt x="6" y="126"/>
                          </a:lnTo>
                          <a:lnTo>
                            <a:pt x="10" y="126"/>
                          </a:lnTo>
                          <a:lnTo>
                            <a:pt x="46" y="126"/>
                          </a:lnTo>
                          <a:lnTo>
                            <a:pt x="46" y="126"/>
                          </a:lnTo>
                          <a:lnTo>
                            <a:pt x="50" y="126"/>
                          </a:lnTo>
                          <a:lnTo>
                            <a:pt x="54" y="128"/>
                          </a:lnTo>
                          <a:lnTo>
                            <a:pt x="56" y="132"/>
                          </a:lnTo>
                          <a:lnTo>
                            <a:pt x="56" y="136"/>
                          </a:lnTo>
                          <a:lnTo>
                            <a:pt x="56" y="212"/>
                          </a:lnTo>
                          <a:lnTo>
                            <a:pt x="56" y="212"/>
                          </a:lnTo>
                          <a:lnTo>
                            <a:pt x="56" y="216"/>
                          </a:lnTo>
                          <a:lnTo>
                            <a:pt x="54" y="218"/>
                          </a:lnTo>
                          <a:lnTo>
                            <a:pt x="50" y="220"/>
                          </a:lnTo>
                          <a:lnTo>
                            <a:pt x="46" y="222"/>
                          </a:lnTo>
                          <a:lnTo>
                            <a:pt x="10" y="222"/>
                          </a:lnTo>
                          <a:lnTo>
                            <a:pt x="10" y="222"/>
                          </a:lnTo>
                          <a:lnTo>
                            <a:pt x="6" y="220"/>
                          </a:lnTo>
                          <a:lnTo>
                            <a:pt x="2" y="218"/>
                          </a:lnTo>
                          <a:lnTo>
                            <a:pt x="0" y="216"/>
                          </a:lnTo>
                          <a:lnTo>
                            <a:pt x="0" y="212"/>
                          </a:lnTo>
                          <a:lnTo>
                            <a:pt x="0" y="212"/>
                          </a:lnTo>
                          <a:close/>
                          <a:moveTo>
                            <a:pt x="100" y="222"/>
                          </a:moveTo>
                          <a:lnTo>
                            <a:pt x="136" y="222"/>
                          </a:lnTo>
                          <a:lnTo>
                            <a:pt x="136" y="222"/>
                          </a:lnTo>
                          <a:lnTo>
                            <a:pt x="140" y="220"/>
                          </a:lnTo>
                          <a:lnTo>
                            <a:pt x="142" y="218"/>
                          </a:lnTo>
                          <a:lnTo>
                            <a:pt x="144" y="216"/>
                          </a:lnTo>
                          <a:lnTo>
                            <a:pt x="146" y="212"/>
                          </a:lnTo>
                          <a:lnTo>
                            <a:pt x="146" y="58"/>
                          </a:lnTo>
                          <a:lnTo>
                            <a:pt x="146" y="58"/>
                          </a:lnTo>
                          <a:lnTo>
                            <a:pt x="144" y="54"/>
                          </a:lnTo>
                          <a:lnTo>
                            <a:pt x="142" y="52"/>
                          </a:lnTo>
                          <a:lnTo>
                            <a:pt x="140" y="50"/>
                          </a:lnTo>
                          <a:lnTo>
                            <a:pt x="136" y="48"/>
                          </a:lnTo>
                          <a:lnTo>
                            <a:pt x="100" y="48"/>
                          </a:lnTo>
                          <a:lnTo>
                            <a:pt x="100" y="48"/>
                          </a:lnTo>
                          <a:lnTo>
                            <a:pt x="96" y="50"/>
                          </a:lnTo>
                          <a:lnTo>
                            <a:pt x="92" y="52"/>
                          </a:lnTo>
                          <a:lnTo>
                            <a:pt x="90" y="54"/>
                          </a:lnTo>
                          <a:lnTo>
                            <a:pt x="90" y="58"/>
                          </a:lnTo>
                          <a:lnTo>
                            <a:pt x="90" y="212"/>
                          </a:lnTo>
                          <a:lnTo>
                            <a:pt x="90" y="212"/>
                          </a:lnTo>
                          <a:lnTo>
                            <a:pt x="90" y="216"/>
                          </a:lnTo>
                          <a:lnTo>
                            <a:pt x="92" y="218"/>
                          </a:lnTo>
                          <a:lnTo>
                            <a:pt x="96" y="220"/>
                          </a:lnTo>
                          <a:lnTo>
                            <a:pt x="100" y="222"/>
                          </a:lnTo>
                          <a:lnTo>
                            <a:pt x="100" y="222"/>
                          </a:lnTo>
                          <a:close/>
                          <a:moveTo>
                            <a:pt x="188" y="222"/>
                          </a:moveTo>
                          <a:lnTo>
                            <a:pt x="224" y="222"/>
                          </a:lnTo>
                          <a:lnTo>
                            <a:pt x="224" y="222"/>
                          </a:lnTo>
                          <a:lnTo>
                            <a:pt x="228" y="220"/>
                          </a:lnTo>
                          <a:lnTo>
                            <a:pt x="232" y="218"/>
                          </a:lnTo>
                          <a:lnTo>
                            <a:pt x="234" y="216"/>
                          </a:lnTo>
                          <a:lnTo>
                            <a:pt x="234" y="212"/>
                          </a:lnTo>
                          <a:lnTo>
                            <a:pt x="234" y="86"/>
                          </a:lnTo>
                          <a:lnTo>
                            <a:pt x="234" y="86"/>
                          </a:lnTo>
                          <a:lnTo>
                            <a:pt x="234" y="82"/>
                          </a:lnTo>
                          <a:lnTo>
                            <a:pt x="232" y="78"/>
                          </a:lnTo>
                          <a:lnTo>
                            <a:pt x="228" y="76"/>
                          </a:lnTo>
                          <a:lnTo>
                            <a:pt x="224" y="76"/>
                          </a:lnTo>
                          <a:lnTo>
                            <a:pt x="188" y="76"/>
                          </a:lnTo>
                          <a:lnTo>
                            <a:pt x="188" y="76"/>
                          </a:lnTo>
                          <a:lnTo>
                            <a:pt x="184" y="76"/>
                          </a:lnTo>
                          <a:lnTo>
                            <a:pt x="182" y="78"/>
                          </a:lnTo>
                          <a:lnTo>
                            <a:pt x="180" y="82"/>
                          </a:lnTo>
                          <a:lnTo>
                            <a:pt x="178" y="86"/>
                          </a:lnTo>
                          <a:lnTo>
                            <a:pt x="178" y="212"/>
                          </a:lnTo>
                          <a:lnTo>
                            <a:pt x="178" y="212"/>
                          </a:lnTo>
                          <a:lnTo>
                            <a:pt x="180" y="216"/>
                          </a:lnTo>
                          <a:lnTo>
                            <a:pt x="182" y="218"/>
                          </a:lnTo>
                          <a:lnTo>
                            <a:pt x="184" y="220"/>
                          </a:lnTo>
                          <a:lnTo>
                            <a:pt x="188" y="222"/>
                          </a:lnTo>
                          <a:lnTo>
                            <a:pt x="188" y="222"/>
                          </a:lnTo>
                          <a:close/>
                          <a:moveTo>
                            <a:pt x="314" y="0"/>
                          </a:moveTo>
                          <a:lnTo>
                            <a:pt x="278" y="0"/>
                          </a:lnTo>
                          <a:lnTo>
                            <a:pt x="278" y="0"/>
                          </a:lnTo>
                          <a:lnTo>
                            <a:pt x="274" y="0"/>
                          </a:lnTo>
                          <a:lnTo>
                            <a:pt x="270" y="2"/>
                          </a:lnTo>
                          <a:lnTo>
                            <a:pt x="268" y="6"/>
                          </a:lnTo>
                          <a:lnTo>
                            <a:pt x="268" y="10"/>
                          </a:lnTo>
                          <a:lnTo>
                            <a:pt x="268" y="212"/>
                          </a:lnTo>
                          <a:lnTo>
                            <a:pt x="268" y="212"/>
                          </a:lnTo>
                          <a:lnTo>
                            <a:pt x="268" y="216"/>
                          </a:lnTo>
                          <a:lnTo>
                            <a:pt x="270" y="218"/>
                          </a:lnTo>
                          <a:lnTo>
                            <a:pt x="274" y="220"/>
                          </a:lnTo>
                          <a:lnTo>
                            <a:pt x="278" y="222"/>
                          </a:lnTo>
                          <a:lnTo>
                            <a:pt x="314" y="222"/>
                          </a:lnTo>
                          <a:lnTo>
                            <a:pt x="314" y="222"/>
                          </a:lnTo>
                          <a:lnTo>
                            <a:pt x="318" y="220"/>
                          </a:lnTo>
                          <a:lnTo>
                            <a:pt x="322" y="218"/>
                          </a:lnTo>
                          <a:lnTo>
                            <a:pt x="324" y="216"/>
                          </a:lnTo>
                          <a:lnTo>
                            <a:pt x="324" y="212"/>
                          </a:lnTo>
                          <a:lnTo>
                            <a:pt x="324" y="10"/>
                          </a:lnTo>
                          <a:lnTo>
                            <a:pt x="324" y="10"/>
                          </a:lnTo>
                          <a:lnTo>
                            <a:pt x="324" y="6"/>
                          </a:lnTo>
                          <a:lnTo>
                            <a:pt x="322" y="2"/>
                          </a:lnTo>
                          <a:lnTo>
                            <a:pt x="318" y="0"/>
                          </a:lnTo>
                          <a:lnTo>
                            <a:pt x="314" y="0"/>
                          </a:lnTo>
                          <a:lnTo>
                            <a:pt x="314" y="0"/>
                          </a:lnTo>
                          <a:close/>
                          <a:moveTo>
                            <a:pt x="324" y="242"/>
                          </a:moveTo>
                          <a:lnTo>
                            <a:pt x="0" y="242"/>
                          </a:lnTo>
                          <a:lnTo>
                            <a:pt x="0" y="262"/>
                          </a:lnTo>
                          <a:lnTo>
                            <a:pt x="324" y="262"/>
                          </a:lnTo>
                          <a:lnTo>
                            <a:pt x="324" y="24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0" name="Shape 11790">
                      <a:extLst>
                        <a:ext uri="{FF2B5EF4-FFF2-40B4-BE49-F238E27FC236}">
                          <a16:creationId xmlns:a16="http://schemas.microsoft.com/office/drawing/2014/main" id="{6FB57A9E-092E-4B7E-8EB5-0D711DBE26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95908" y="2678687"/>
                      <a:ext cx="100404" cy="2176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1" name="Shape 11792">
                      <a:extLst>
                        <a:ext uri="{FF2B5EF4-FFF2-40B4-BE49-F238E27FC236}">
                          <a16:creationId xmlns:a16="http://schemas.microsoft.com/office/drawing/2014/main" id="{8BA0996C-3C28-7167-44A2-B4CB54B3F1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49009" y="2823503"/>
                      <a:ext cx="386858" cy="332118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3788" h="3252" extrusionOk="0">
                          <a:moveTo>
                            <a:pt x="3778" y="90"/>
                          </a:moveTo>
                          <a:lnTo>
                            <a:pt x="3778" y="90"/>
                          </a:lnTo>
                          <a:lnTo>
                            <a:pt x="3772" y="76"/>
                          </a:lnTo>
                          <a:lnTo>
                            <a:pt x="3766" y="64"/>
                          </a:lnTo>
                          <a:lnTo>
                            <a:pt x="3758" y="52"/>
                          </a:lnTo>
                          <a:lnTo>
                            <a:pt x="3748" y="42"/>
                          </a:lnTo>
                          <a:lnTo>
                            <a:pt x="3738" y="32"/>
                          </a:lnTo>
                          <a:lnTo>
                            <a:pt x="3728" y="24"/>
                          </a:lnTo>
                          <a:lnTo>
                            <a:pt x="3716" y="18"/>
                          </a:lnTo>
                          <a:lnTo>
                            <a:pt x="3704" y="12"/>
                          </a:lnTo>
                          <a:lnTo>
                            <a:pt x="3692" y="6"/>
                          </a:lnTo>
                          <a:lnTo>
                            <a:pt x="3678" y="4"/>
                          </a:lnTo>
                          <a:lnTo>
                            <a:pt x="3664" y="0"/>
                          </a:lnTo>
                          <a:lnTo>
                            <a:pt x="3652" y="0"/>
                          </a:lnTo>
                          <a:lnTo>
                            <a:pt x="3638" y="0"/>
                          </a:lnTo>
                          <a:lnTo>
                            <a:pt x="3624" y="2"/>
                          </a:lnTo>
                          <a:lnTo>
                            <a:pt x="3610" y="4"/>
                          </a:lnTo>
                          <a:lnTo>
                            <a:pt x="3596" y="10"/>
                          </a:lnTo>
                          <a:lnTo>
                            <a:pt x="1722" y="748"/>
                          </a:lnTo>
                          <a:lnTo>
                            <a:pt x="1722" y="748"/>
                          </a:lnTo>
                          <a:lnTo>
                            <a:pt x="1692" y="726"/>
                          </a:lnTo>
                          <a:lnTo>
                            <a:pt x="1662" y="706"/>
                          </a:lnTo>
                          <a:lnTo>
                            <a:pt x="1630" y="688"/>
                          </a:lnTo>
                          <a:lnTo>
                            <a:pt x="1596" y="674"/>
                          </a:lnTo>
                          <a:lnTo>
                            <a:pt x="1560" y="662"/>
                          </a:lnTo>
                          <a:lnTo>
                            <a:pt x="1524" y="652"/>
                          </a:lnTo>
                          <a:lnTo>
                            <a:pt x="1486" y="648"/>
                          </a:lnTo>
                          <a:lnTo>
                            <a:pt x="1446" y="646"/>
                          </a:lnTo>
                          <a:lnTo>
                            <a:pt x="426" y="646"/>
                          </a:lnTo>
                          <a:lnTo>
                            <a:pt x="426" y="646"/>
                          </a:lnTo>
                          <a:lnTo>
                            <a:pt x="384" y="648"/>
                          </a:lnTo>
                          <a:lnTo>
                            <a:pt x="342" y="654"/>
                          </a:lnTo>
                          <a:lnTo>
                            <a:pt x="300" y="666"/>
                          </a:lnTo>
                          <a:lnTo>
                            <a:pt x="260" y="680"/>
                          </a:lnTo>
                          <a:lnTo>
                            <a:pt x="224" y="698"/>
                          </a:lnTo>
                          <a:lnTo>
                            <a:pt x="188" y="720"/>
                          </a:lnTo>
                          <a:lnTo>
                            <a:pt x="156" y="744"/>
                          </a:lnTo>
                          <a:lnTo>
                            <a:pt x="126" y="772"/>
                          </a:lnTo>
                          <a:lnTo>
                            <a:pt x="126" y="772"/>
                          </a:lnTo>
                          <a:lnTo>
                            <a:pt x="126" y="772"/>
                          </a:lnTo>
                          <a:lnTo>
                            <a:pt x="126" y="772"/>
                          </a:lnTo>
                          <a:lnTo>
                            <a:pt x="98" y="802"/>
                          </a:lnTo>
                          <a:lnTo>
                            <a:pt x="74" y="834"/>
                          </a:lnTo>
                          <a:lnTo>
                            <a:pt x="52" y="870"/>
                          </a:lnTo>
                          <a:lnTo>
                            <a:pt x="34" y="908"/>
                          </a:lnTo>
                          <a:lnTo>
                            <a:pt x="20" y="946"/>
                          </a:lnTo>
                          <a:lnTo>
                            <a:pt x="8" y="988"/>
                          </a:lnTo>
                          <a:lnTo>
                            <a:pt x="2" y="1030"/>
                          </a:lnTo>
                          <a:lnTo>
                            <a:pt x="0" y="1072"/>
                          </a:lnTo>
                          <a:lnTo>
                            <a:pt x="0" y="1670"/>
                          </a:lnTo>
                          <a:lnTo>
                            <a:pt x="0" y="1670"/>
                          </a:lnTo>
                          <a:lnTo>
                            <a:pt x="2" y="1714"/>
                          </a:lnTo>
                          <a:lnTo>
                            <a:pt x="8" y="1756"/>
                          </a:lnTo>
                          <a:lnTo>
                            <a:pt x="20" y="1796"/>
                          </a:lnTo>
                          <a:lnTo>
                            <a:pt x="34" y="1836"/>
                          </a:lnTo>
                          <a:lnTo>
                            <a:pt x="52" y="1872"/>
                          </a:lnTo>
                          <a:lnTo>
                            <a:pt x="74" y="1908"/>
                          </a:lnTo>
                          <a:lnTo>
                            <a:pt x="98" y="1940"/>
                          </a:lnTo>
                          <a:lnTo>
                            <a:pt x="126" y="1972"/>
                          </a:lnTo>
                          <a:lnTo>
                            <a:pt x="126" y="1972"/>
                          </a:lnTo>
                          <a:lnTo>
                            <a:pt x="154" y="1998"/>
                          </a:lnTo>
                          <a:lnTo>
                            <a:pt x="186" y="2022"/>
                          </a:lnTo>
                          <a:lnTo>
                            <a:pt x="220" y="2042"/>
                          </a:lnTo>
                          <a:lnTo>
                            <a:pt x="254" y="2060"/>
                          </a:lnTo>
                          <a:lnTo>
                            <a:pt x="292" y="2074"/>
                          </a:lnTo>
                          <a:lnTo>
                            <a:pt x="330" y="2086"/>
                          </a:lnTo>
                          <a:lnTo>
                            <a:pt x="370" y="2092"/>
                          </a:lnTo>
                          <a:lnTo>
                            <a:pt x="412" y="2096"/>
                          </a:lnTo>
                          <a:lnTo>
                            <a:pt x="922" y="3160"/>
                          </a:lnTo>
                          <a:lnTo>
                            <a:pt x="922" y="3160"/>
                          </a:lnTo>
                          <a:lnTo>
                            <a:pt x="930" y="3180"/>
                          </a:lnTo>
                          <a:lnTo>
                            <a:pt x="942" y="3198"/>
                          </a:lnTo>
                          <a:lnTo>
                            <a:pt x="956" y="3212"/>
                          </a:lnTo>
                          <a:lnTo>
                            <a:pt x="972" y="3226"/>
                          </a:lnTo>
                          <a:lnTo>
                            <a:pt x="990" y="3238"/>
                          </a:lnTo>
                          <a:lnTo>
                            <a:pt x="1010" y="3246"/>
                          </a:lnTo>
                          <a:lnTo>
                            <a:pt x="1032" y="3250"/>
                          </a:lnTo>
                          <a:lnTo>
                            <a:pt x="1054" y="3252"/>
                          </a:lnTo>
                          <a:lnTo>
                            <a:pt x="1676" y="3252"/>
                          </a:lnTo>
                          <a:lnTo>
                            <a:pt x="1676" y="3252"/>
                          </a:lnTo>
                          <a:lnTo>
                            <a:pt x="1676" y="3252"/>
                          </a:lnTo>
                          <a:lnTo>
                            <a:pt x="1690" y="3250"/>
                          </a:lnTo>
                          <a:lnTo>
                            <a:pt x="1706" y="3248"/>
                          </a:lnTo>
                          <a:lnTo>
                            <a:pt x="1720" y="3244"/>
                          </a:lnTo>
                          <a:lnTo>
                            <a:pt x="1736" y="3238"/>
                          </a:lnTo>
                          <a:lnTo>
                            <a:pt x="1736" y="3238"/>
                          </a:lnTo>
                          <a:lnTo>
                            <a:pt x="1748" y="3232"/>
                          </a:lnTo>
                          <a:lnTo>
                            <a:pt x="1760" y="3224"/>
                          </a:lnTo>
                          <a:lnTo>
                            <a:pt x="1770" y="3214"/>
                          </a:lnTo>
                          <a:lnTo>
                            <a:pt x="1780" y="3204"/>
                          </a:lnTo>
                          <a:lnTo>
                            <a:pt x="1788" y="3194"/>
                          </a:lnTo>
                          <a:lnTo>
                            <a:pt x="1796" y="3182"/>
                          </a:lnTo>
                          <a:lnTo>
                            <a:pt x="1802" y="3170"/>
                          </a:lnTo>
                          <a:lnTo>
                            <a:pt x="1808" y="3158"/>
                          </a:lnTo>
                          <a:lnTo>
                            <a:pt x="1812" y="3146"/>
                          </a:lnTo>
                          <a:lnTo>
                            <a:pt x="1814" y="3132"/>
                          </a:lnTo>
                          <a:lnTo>
                            <a:pt x="1816" y="3118"/>
                          </a:lnTo>
                          <a:lnTo>
                            <a:pt x="1816" y="3104"/>
                          </a:lnTo>
                          <a:lnTo>
                            <a:pt x="1814" y="3092"/>
                          </a:lnTo>
                          <a:lnTo>
                            <a:pt x="1812" y="3078"/>
                          </a:lnTo>
                          <a:lnTo>
                            <a:pt x="1808" y="3064"/>
                          </a:lnTo>
                          <a:lnTo>
                            <a:pt x="1802" y="3050"/>
                          </a:lnTo>
                          <a:lnTo>
                            <a:pt x="1344" y="2096"/>
                          </a:lnTo>
                          <a:lnTo>
                            <a:pt x="1446" y="2096"/>
                          </a:lnTo>
                          <a:lnTo>
                            <a:pt x="1446" y="2096"/>
                          </a:lnTo>
                          <a:lnTo>
                            <a:pt x="1480" y="2094"/>
                          </a:lnTo>
                          <a:lnTo>
                            <a:pt x="1512" y="2092"/>
                          </a:lnTo>
                          <a:lnTo>
                            <a:pt x="1544" y="2084"/>
                          </a:lnTo>
                          <a:lnTo>
                            <a:pt x="1576" y="2076"/>
                          </a:lnTo>
                          <a:lnTo>
                            <a:pt x="1606" y="2064"/>
                          </a:lnTo>
                          <a:lnTo>
                            <a:pt x="1636" y="2052"/>
                          </a:lnTo>
                          <a:lnTo>
                            <a:pt x="1664" y="2036"/>
                          </a:lnTo>
                          <a:lnTo>
                            <a:pt x="1690" y="2020"/>
                          </a:lnTo>
                          <a:lnTo>
                            <a:pt x="3588" y="2766"/>
                          </a:lnTo>
                          <a:lnTo>
                            <a:pt x="3588" y="2766"/>
                          </a:lnTo>
                          <a:lnTo>
                            <a:pt x="3602" y="2772"/>
                          </a:lnTo>
                          <a:lnTo>
                            <a:pt x="3616" y="2776"/>
                          </a:lnTo>
                          <a:lnTo>
                            <a:pt x="3632" y="2778"/>
                          </a:lnTo>
                          <a:lnTo>
                            <a:pt x="3648" y="2778"/>
                          </a:lnTo>
                          <a:lnTo>
                            <a:pt x="3648" y="2778"/>
                          </a:lnTo>
                          <a:lnTo>
                            <a:pt x="3662" y="2778"/>
                          </a:lnTo>
                          <a:lnTo>
                            <a:pt x="3676" y="2776"/>
                          </a:lnTo>
                          <a:lnTo>
                            <a:pt x="3690" y="2772"/>
                          </a:lnTo>
                          <a:lnTo>
                            <a:pt x="3702" y="2768"/>
                          </a:lnTo>
                          <a:lnTo>
                            <a:pt x="3714" y="2762"/>
                          </a:lnTo>
                          <a:lnTo>
                            <a:pt x="3726" y="2754"/>
                          </a:lnTo>
                          <a:lnTo>
                            <a:pt x="3738" y="2746"/>
                          </a:lnTo>
                          <a:lnTo>
                            <a:pt x="3748" y="2738"/>
                          </a:lnTo>
                          <a:lnTo>
                            <a:pt x="3756" y="2728"/>
                          </a:lnTo>
                          <a:lnTo>
                            <a:pt x="3764" y="2716"/>
                          </a:lnTo>
                          <a:lnTo>
                            <a:pt x="3772" y="2706"/>
                          </a:lnTo>
                          <a:lnTo>
                            <a:pt x="3778" y="2692"/>
                          </a:lnTo>
                          <a:lnTo>
                            <a:pt x="3782" y="2680"/>
                          </a:lnTo>
                          <a:lnTo>
                            <a:pt x="3786" y="2666"/>
                          </a:lnTo>
                          <a:lnTo>
                            <a:pt x="3788" y="2652"/>
                          </a:lnTo>
                          <a:lnTo>
                            <a:pt x="3788" y="2638"/>
                          </a:lnTo>
                          <a:lnTo>
                            <a:pt x="3788" y="140"/>
                          </a:lnTo>
                          <a:lnTo>
                            <a:pt x="3788" y="140"/>
                          </a:lnTo>
                          <a:lnTo>
                            <a:pt x="3788" y="140"/>
                          </a:lnTo>
                          <a:lnTo>
                            <a:pt x="3788" y="128"/>
                          </a:lnTo>
                          <a:lnTo>
                            <a:pt x="3786" y="114"/>
                          </a:lnTo>
                          <a:lnTo>
                            <a:pt x="3782" y="102"/>
                          </a:lnTo>
                          <a:lnTo>
                            <a:pt x="3778" y="90"/>
                          </a:lnTo>
                          <a:lnTo>
                            <a:pt x="3778" y="90"/>
                          </a:lnTo>
                          <a:close/>
                          <a:moveTo>
                            <a:pt x="1452" y="2970"/>
                          </a:moveTo>
                          <a:lnTo>
                            <a:pt x="1334" y="2970"/>
                          </a:lnTo>
                          <a:lnTo>
                            <a:pt x="1036" y="2378"/>
                          </a:lnTo>
                          <a:lnTo>
                            <a:pt x="1104" y="2244"/>
                          </a:lnTo>
                          <a:lnTo>
                            <a:pt x="1452" y="2970"/>
                          </a:lnTo>
                          <a:close/>
                          <a:moveTo>
                            <a:pt x="1592" y="1070"/>
                          </a:moveTo>
                          <a:lnTo>
                            <a:pt x="1592" y="1070"/>
                          </a:lnTo>
                          <a:lnTo>
                            <a:pt x="1592" y="1072"/>
                          </a:lnTo>
                          <a:lnTo>
                            <a:pt x="1592" y="1072"/>
                          </a:lnTo>
                          <a:lnTo>
                            <a:pt x="1592" y="1072"/>
                          </a:lnTo>
                          <a:lnTo>
                            <a:pt x="1592" y="1670"/>
                          </a:lnTo>
                          <a:lnTo>
                            <a:pt x="1592" y="1670"/>
                          </a:lnTo>
                          <a:lnTo>
                            <a:pt x="1592" y="1672"/>
                          </a:lnTo>
                          <a:lnTo>
                            <a:pt x="1592" y="1672"/>
                          </a:lnTo>
                          <a:lnTo>
                            <a:pt x="1592" y="1672"/>
                          </a:lnTo>
                          <a:lnTo>
                            <a:pt x="1592" y="1672"/>
                          </a:lnTo>
                          <a:lnTo>
                            <a:pt x="1592" y="1674"/>
                          </a:lnTo>
                          <a:lnTo>
                            <a:pt x="1592" y="1674"/>
                          </a:lnTo>
                          <a:lnTo>
                            <a:pt x="1592" y="1676"/>
                          </a:lnTo>
                          <a:lnTo>
                            <a:pt x="1592" y="1676"/>
                          </a:lnTo>
                          <a:lnTo>
                            <a:pt x="1592" y="1676"/>
                          </a:lnTo>
                          <a:lnTo>
                            <a:pt x="1590" y="1676"/>
                          </a:lnTo>
                          <a:lnTo>
                            <a:pt x="1590" y="1678"/>
                          </a:lnTo>
                          <a:lnTo>
                            <a:pt x="1590" y="1678"/>
                          </a:lnTo>
                          <a:lnTo>
                            <a:pt x="1590" y="1690"/>
                          </a:lnTo>
                          <a:lnTo>
                            <a:pt x="1586" y="1704"/>
                          </a:lnTo>
                          <a:lnTo>
                            <a:pt x="1584" y="1716"/>
                          </a:lnTo>
                          <a:lnTo>
                            <a:pt x="1578" y="1730"/>
                          </a:lnTo>
                          <a:lnTo>
                            <a:pt x="1566" y="1752"/>
                          </a:lnTo>
                          <a:lnTo>
                            <a:pt x="1548" y="1772"/>
                          </a:lnTo>
                          <a:lnTo>
                            <a:pt x="1548" y="1772"/>
                          </a:lnTo>
                          <a:lnTo>
                            <a:pt x="1544" y="1776"/>
                          </a:lnTo>
                          <a:lnTo>
                            <a:pt x="1544" y="1776"/>
                          </a:lnTo>
                          <a:lnTo>
                            <a:pt x="1522" y="1792"/>
                          </a:lnTo>
                          <a:lnTo>
                            <a:pt x="1500" y="1804"/>
                          </a:lnTo>
                          <a:lnTo>
                            <a:pt x="1486" y="1808"/>
                          </a:lnTo>
                          <a:lnTo>
                            <a:pt x="1474" y="1812"/>
                          </a:lnTo>
                          <a:lnTo>
                            <a:pt x="1460" y="1814"/>
                          </a:lnTo>
                          <a:lnTo>
                            <a:pt x="1446" y="1814"/>
                          </a:lnTo>
                          <a:lnTo>
                            <a:pt x="1122" y="1814"/>
                          </a:lnTo>
                          <a:lnTo>
                            <a:pt x="500" y="1814"/>
                          </a:lnTo>
                          <a:lnTo>
                            <a:pt x="426" y="1814"/>
                          </a:lnTo>
                          <a:lnTo>
                            <a:pt x="426" y="1814"/>
                          </a:lnTo>
                          <a:lnTo>
                            <a:pt x="412" y="1814"/>
                          </a:lnTo>
                          <a:lnTo>
                            <a:pt x="398" y="1812"/>
                          </a:lnTo>
                          <a:lnTo>
                            <a:pt x="384" y="1808"/>
                          </a:lnTo>
                          <a:lnTo>
                            <a:pt x="370" y="1802"/>
                          </a:lnTo>
                          <a:lnTo>
                            <a:pt x="358" y="1796"/>
                          </a:lnTo>
                          <a:lnTo>
                            <a:pt x="346" y="1790"/>
                          </a:lnTo>
                          <a:lnTo>
                            <a:pt x="334" y="1782"/>
                          </a:lnTo>
                          <a:lnTo>
                            <a:pt x="324" y="1772"/>
                          </a:lnTo>
                          <a:lnTo>
                            <a:pt x="324" y="1772"/>
                          </a:lnTo>
                          <a:lnTo>
                            <a:pt x="316" y="1762"/>
                          </a:lnTo>
                          <a:lnTo>
                            <a:pt x="306" y="1750"/>
                          </a:lnTo>
                          <a:lnTo>
                            <a:pt x="300" y="1738"/>
                          </a:lnTo>
                          <a:lnTo>
                            <a:pt x="294" y="1726"/>
                          </a:lnTo>
                          <a:lnTo>
                            <a:pt x="288" y="1712"/>
                          </a:lnTo>
                          <a:lnTo>
                            <a:pt x="284" y="1698"/>
                          </a:lnTo>
                          <a:lnTo>
                            <a:pt x="282" y="1684"/>
                          </a:lnTo>
                          <a:lnTo>
                            <a:pt x="282" y="1670"/>
                          </a:lnTo>
                          <a:lnTo>
                            <a:pt x="282" y="1072"/>
                          </a:lnTo>
                          <a:lnTo>
                            <a:pt x="282" y="1072"/>
                          </a:lnTo>
                          <a:lnTo>
                            <a:pt x="282" y="1058"/>
                          </a:lnTo>
                          <a:lnTo>
                            <a:pt x="284" y="1044"/>
                          </a:lnTo>
                          <a:lnTo>
                            <a:pt x="288" y="1030"/>
                          </a:lnTo>
                          <a:lnTo>
                            <a:pt x="294" y="1016"/>
                          </a:lnTo>
                          <a:lnTo>
                            <a:pt x="300" y="1004"/>
                          </a:lnTo>
                          <a:lnTo>
                            <a:pt x="306" y="992"/>
                          </a:lnTo>
                          <a:lnTo>
                            <a:pt x="316" y="980"/>
                          </a:lnTo>
                          <a:lnTo>
                            <a:pt x="324" y="970"/>
                          </a:lnTo>
                          <a:lnTo>
                            <a:pt x="324" y="970"/>
                          </a:lnTo>
                          <a:lnTo>
                            <a:pt x="324" y="970"/>
                          </a:lnTo>
                          <a:lnTo>
                            <a:pt x="334" y="962"/>
                          </a:lnTo>
                          <a:lnTo>
                            <a:pt x="346" y="952"/>
                          </a:lnTo>
                          <a:lnTo>
                            <a:pt x="358" y="946"/>
                          </a:lnTo>
                          <a:lnTo>
                            <a:pt x="370" y="940"/>
                          </a:lnTo>
                          <a:lnTo>
                            <a:pt x="384" y="934"/>
                          </a:lnTo>
                          <a:lnTo>
                            <a:pt x="398" y="930"/>
                          </a:lnTo>
                          <a:lnTo>
                            <a:pt x="412" y="928"/>
                          </a:lnTo>
                          <a:lnTo>
                            <a:pt x="426" y="928"/>
                          </a:lnTo>
                          <a:lnTo>
                            <a:pt x="1446" y="928"/>
                          </a:lnTo>
                          <a:lnTo>
                            <a:pt x="1446" y="928"/>
                          </a:lnTo>
                          <a:lnTo>
                            <a:pt x="1462" y="928"/>
                          </a:lnTo>
                          <a:lnTo>
                            <a:pt x="1476" y="930"/>
                          </a:lnTo>
                          <a:lnTo>
                            <a:pt x="1490" y="934"/>
                          </a:lnTo>
                          <a:lnTo>
                            <a:pt x="1502" y="940"/>
                          </a:lnTo>
                          <a:lnTo>
                            <a:pt x="1516" y="946"/>
                          </a:lnTo>
                          <a:lnTo>
                            <a:pt x="1528" y="952"/>
                          </a:lnTo>
                          <a:lnTo>
                            <a:pt x="1538" y="960"/>
                          </a:lnTo>
                          <a:lnTo>
                            <a:pt x="1548" y="970"/>
                          </a:lnTo>
                          <a:lnTo>
                            <a:pt x="1548" y="970"/>
                          </a:lnTo>
                          <a:lnTo>
                            <a:pt x="1558" y="980"/>
                          </a:lnTo>
                          <a:lnTo>
                            <a:pt x="1566" y="992"/>
                          </a:lnTo>
                          <a:lnTo>
                            <a:pt x="1572" y="1002"/>
                          </a:lnTo>
                          <a:lnTo>
                            <a:pt x="1580" y="1014"/>
                          </a:lnTo>
                          <a:lnTo>
                            <a:pt x="1584" y="1028"/>
                          </a:lnTo>
                          <a:lnTo>
                            <a:pt x="1588" y="1040"/>
                          </a:lnTo>
                          <a:lnTo>
                            <a:pt x="1590" y="1054"/>
                          </a:lnTo>
                          <a:lnTo>
                            <a:pt x="1592" y="1070"/>
                          </a:lnTo>
                          <a:lnTo>
                            <a:pt x="1592" y="1070"/>
                          </a:lnTo>
                          <a:lnTo>
                            <a:pt x="1592" y="1070"/>
                          </a:lnTo>
                          <a:close/>
                          <a:moveTo>
                            <a:pt x="3506" y="2432"/>
                          </a:moveTo>
                          <a:lnTo>
                            <a:pt x="1858" y="1782"/>
                          </a:lnTo>
                          <a:lnTo>
                            <a:pt x="1858" y="1782"/>
                          </a:lnTo>
                          <a:lnTo>
                            <a:pt x="1864" y="1760"/>
                          </a:lnTo>
                          <a:lnTo>
                            <a:pt x="1868" y="1738"/>
                          </a:lnTo>
                          <a:lnTo>
                            <a:pt x="1870" y="1714"/>
                          </a:lnTo>
                          <a:lnTo>
                            <a:pt x="1872" y="1692"/>
                          </a:lnTo>
                          <a:lnTo>
                            <a:pt x="1872" y="1692"/>
                          </a:lnTo>
                          <a:lnTo>
                            <a:pt x="1872" y="1690"/>
                          </a:lnTo>
                          <a:lnTo>
                            <a:pt x="1872" y="1688"/>
                          </a:lnTo>
                          <a:lnTo>
                            <a:pt x="1872" y="1686"/>
                          </a:lnTo>
                          <a:lnTo>
                            <a:pt x="1872" y="1686"/>
                          </a:lnTo>
                          <a:lnTo>
                            <a:pt x="1872" y="1684"/>
                          </a:lnTo>
                          <a:lnTo>
                            <a:pt x="1872" y="1682"/>
                          </a:lnTo>
                          <a:lnTo>
                            <a:pt x="1872" y="1682"/>
                          </a:lnTo>
                          <a:lnTo>
                            <a:pt x="1872" y="1678"/>
                          </a:lnTo>
                          <a:lnTo>
                            <a:pt x="1872" y="1678"/>
                          </a:lnTo>
                          <a:lnTo>
                            <a:pt x="1872" y="1676"/>
                          </a:lnTo>
                          <a:lnTo>
                            <a:pt x="1872" y="1676"/>
                          </a:lnTo>
                          <a:lnTo>
                            <a:pt x="1872" y="1676"/>
                          </a:lnTo>
                          <a:lnTo>
                            <a:pt x="1874" y="1674"/>
                          </a:lnTo>
                          <a:lnTo>
                            <a:pt x="1874" y="1672"/>
                          </a:lnTo>
                          <a:lnTo>
                            <a:pt x="1874" y="1670"/>
                          </a:lnTo>
                          <a:lnTo>
                            <a:pt x="1874" y="1072"/>
                          </a:lnTo>
                          <a:lnTo>
                            <a:pt x="1874" y="1072"/>
                          </a:lnTo>
                          <a:lnTo>
                            <a:pt x="1874" y="1070"/>
                          </a:lnTo>
                          <a:lnTo>
                            <a:pt x="1874" y="1070"/>
                          </a:lnTo>
                          <a:lnTo>
                            <a:pt x="1872" y="1068"/>
                          </a:lnTo>
                          <a:lnTo>
                            <a:pt x="1872" y="1068"/>
                          </a:lnTo>
                          <a:lnTo>
                            <a:pt x="1872" y="1066"/>
                          </a:lnTo>
                          <a:lnTo>
                            <a:pt x="1872" y="1066"/>
                          </a:lnTo>
                          <a:lnTo>
                            <a:pt x="1872" y="1064"/>
                          </a:lnTo>
                          <a:lnTo>
                            <a:pt x="1872" y="1062"/>
                          </a:lnTo>
                          <a:lnTo>
                            <a:pt x="1872" y="1062"/>
                          </a:lnTo>
                          <a:lnTo>
                            <a:pt x="1872" y="1062"/>
                          </a:lnTo>
                          <a:lnTo>
                            <a:pt x="1872" y="1060"/>
                          </a:lnTo>
                          <a:lnTo>
                            <a:pt x="1872" y="1056"/>
                          </a:lnTo>
                          <a:lnTo>
                            <a:pt x="1872" y="1054"/>
                          </a:lnTo>
                          <a:lnTo>
                            <a:pt x="1872" y="1054"/>
                          </a:lnTo>
                          <a:lnTo>
                            <a:pt x="1870" y="1024"/>
                          </a:lnTo>
                          <a:lnTo>
                            <a:pt x="1866" y="994"/>
                          </a:lnTo>
                          <a:lnTo>
                            <a:pt x="3506" y="348"/>
                          </a:lnTo>
                          <a:lnTo>
                            <a:pt x="3506" y="2432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92" name="Shape 11793">
                      <a:extLst>
                        <a:ext uri="{FF2B5EF4-FFF2-40B4-BE49-F238E27FC236}">
                          <a16:creationId xmlns:a16="http://schemas.microsoft.com/office/drawing/2014/main" id="{74092115-01DB-09A5-201E-41D502A544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55228" y="2637427"/>
                      <a:ext cx="142365" cy="67404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394" h="660" extrusionOk="0">
                          <a:moveTo>
                            <a:pt x="1394" y="0"/>
                          </a:moveTo>
                          <a:lnTo>
                            <a:pt x="0" y="472"/>
                          </a:lnTo>
                          <a:lnTo>
                            <a:pt x="0" y="660"/>
                          </a:lnTo>
                          <a:lnTo>
                            <a:pt x="1394" y="416"/>
                          </a:lnTo>
                          <a:lnTo>
                            <a:pt x="1394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lIns="82922" tIns="41450" rIns="82922" bIns="41450" anchor="t" anchorCtr="0">
                      <a:noAutofit/>
                    </a:bodyPr>
                    <a:lstStyle/>
                    <a:p>
                      <a:pPr algn="ctr"/>
                      <a:endParaRPr sz="24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grpSp>
                  <p:nvGrpSpPr>
                    <p:cNvPr id="93" name="Group 92">
                      <a:extLst>
                        <a:ext uri="{FF2B5EF4-FFF2-40B4-BE49-F238E27FC236}">
                          <a16:creationId xmlns:a16="http://schemas.microsoft.com/office/drawing/2014/main" id="{95CE2D9F-A496-C55E-77B9-EDD489468C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71405" y="4575471"/>
                      <a:ext cx="853863" cy="799349"/>
                      <a:chOff x="5948098" y="3998614"/>
                      <a:chExt cx="853863" cy="799349"/>
                    </a:xfrm>
                  </p:grpSpPr>
                  <p:sp>
                    <p:nvSpPr>
                      <p:cNvPr id="95" name="Shape 11801">
                        <a:extLst>
                          <a:ext uri="{FF2B5EF4-FFF2-40B4-BE49-F238E27FC236}">
                            <a16:creationId xmlns:a16="http://schemas.microsoft.com/office/drawing/2014/main" id="{A0155AF5-ECAB-7F6F-8947-4568176083D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6197905" y="4369071"/>
                        <a:ext cx="604056" cy="284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lIns="0" tIns="0" rIns="0" bIns="0" anchor="t" anchorCtr="0">
                        <a:noAutofit/>
                      </a:bodyPr>
                      <a:lstStyle/>
                      <a:p>
                        <a:pPr algn="ctr"/>
                        <a:r>
                          <a:rPr lang="en-GB" sz="700"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Internet and Internet Services</a:t>
                        </a:r>
                      </a:p>
                    </p:txBody>
                  </p:sp>
                  <p:sp>
                    <p:nvSpPr>
                      <p:cNvPr id="96" name="Shape 11816">
                        <a:extLst>
                          <a:ext uri="{FF2B5EF4-FFF2-40B4-BE49-F238E27FC236}">
                            <a16:creationId xmlns:a16="http://schemas.microsoft.com/office/drawing/2014/main" id="{1554B9D9-0E02-E13D-8993-740EF82345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39182" y="3998614"/>
                        <a:ext cx="334045" cy="317343"/>
                      </a:xfrm>
                      <a:custGeom>
                        <a:avLst/>
                        <a:gdLst/>
                        <a:ahLst/>
                        <a:cxnLst/>
                        <a:rect l="0" t="0" r="0" b="0"/>
                        <a:pathLst>
                          <a:path w="360" h="342" extrusionOk="0">
                            <a:moveTo>
                              <a:pt x="312" y="142"/>
                            </a:moveTo>
                            <a:lnTo>
                              <a:pt x="312" y="142"/>
                            </a:lnTo>
                            <a:lnTo>
                              <a:pt x="312" y="146"/>
                            </a:lnTo>
                            <a:lnTo>
                              <a:pt x="312" y="150"/>
                            </a:lnTo>
                            <a:lnTo>
                              <a:pt x="310" y="152"/>
                            </a:lnTo>
                            <a:lnTo>
                              <a:pt x="306" y="154"/>
                            </a:lnTo>
                            <a:lnTo>
                              <a:pt x="306" y="154"/>
                            </a:lnTo>
                            <a:lnTo>
                              <a:pt x="302" y="156"/>
                            </a:lnTo>
                            <a:lnTo>
                              <a:pt x="298" y="154"/>
                            </a:lnTo>
                            <a:lnTo>
                              <a:pt x="296" y="152"/>
                            </a:lnTo>
                            <a:lnTo>
                              <a:pt x="294" y="148"/>
                            </a:lnTo>
                            <a:lnTo>
                              <a:pt x="294" y="148"/>
                            </a:lnTo>
                            <a:lnTo>
                              <a:pt x="286" y="132"/>
                            </a:lnTo>
                            <a:lnTo>
                              <a:pt x="276" y="116"/>
                            </a:lnTo>
                            <a:lnTo>
                              <a:pt x="264" y="102"/>
                            </a:lnTo>
                            <a:lnTo>
                              <a:pt x="250" y="92"/>
                            </a:lnTo>
                            <a:lnTo>
                              <a:pt x="234" y="82"/>
                            </a:lnTo>
                            <a:lnTo>
                              <a:pt x="216" y="74"/>
                            </a:lnTo>
                            <a:lnTo>
                              <a:pt x="198" y="70"/>
                            </a:lnTo>
                            <a:lnTo>
                              <a:pt x="180" y="70"/>
                            </a:lnTo>
                            <a:lnTo>
                              <a:pt x="180" y="70"/>
                            </a:lnTo>
                            <a:lnTo>
                              <a:pt x="162" y="70"/>
                            </a:lnTo>
                            <a:lnTo>
                              <a:pt x="144" y="74"/>
                            </a:lnTo>
                            <a:lnTo>
                              <a:pt x="126" y="82"/>
                            </a:lnTo>
                            <a:lnTo>
                              <a:pt x="110" y="92"/>
                            </a:lnTo>
                            <a:lnTo>
                              <a:pt x="96" y="102"/>
                            </a:lnTo>
                            <a:lnTo>
                              <a:pt x="84" y="116"/>
                            </a:lnTo>
                            <a:lnTo>
                              <a:pt x="74" y="132"/>
                            </a:lnTo>
                            <a:lnTo>
                              <a:pt x="66" y="148"/>
                            </a:lnTo>
                            <a:lnTo>
                              <a:pt x="66" y="148"/>
                            </a:lnTo>
                            <a:lnTo>
                              <a:pt x="62" y="154"/>
                            </a:lnTo>
                            <a:lnTo>
                              <a:pt x="58" y="156"/>
                            </a:lnTo>
                            <a:lnTo>
                              <a:pt x="58" y="156"/>
                            </a:lnTo>
                            <a:lnTo>
                              <a:pt x="54" y="154"/>
                            </a:lnTo>
                            <a:lnTo>
                              <a:pt x="54" y="154"/>
                            </a:lnTo>
                            <a:lnTo>
                              <a:pt x="50" y="152"/>
                            </a:lnTo>
                            <a:lnTo>
                              <a:pt x="48" y="150"/>
                            </a:lnTo>
                            <a:lnTo>
                              <a:pt x="48" y="146"/>
                            </a:lnTo>
                            <a:lnTo>
                              <a:pt x="48" y="142"/>
                            </a:lnTo>
                            <a:lnTo>
                              <a:pt x="48" y="142"/>
                            </a:lnTo>
                            <a:lnTo>
                              <a:pt x="56" y="122"/>
                            </a:lnTo>
                            <a:lnTo>
                              <a:pt x="68" y="104"/>
                            </a:lnTo>
                            <a:lnTo>
                              <a:pt x="82" y="88"/>
                            </a:lnTo>
                            <a:lnTo>
                              <a:pt x="100" y="74"/>
                            </a:lnTo>
                            <a:lnTo>
                              <a:pt x="118" y="64"/>
                            </a:lnTo>
                            <a:lnTo>
                              <a:pt x="138" y="56"/>
                            </a:lnTo>
                            <a:lnTo>
                              <a:pt x="158" y="50"/>
                            </a:lnTo>
                            <a:lnTo>
                              <a:pt x="180" y="50"/>
                            </a:lnTo>
                            <a:lnTo>
                              <a:pt x="180" y="50"/>
                            </a:lnTo>
                            <a:lnTo>
                              <a:pt x="202" y="50"/>
                            </a:lnTo>
                            <a:lnTo>
                              <a:pt x="222" y="56"/>
                            </a:lnTo>
                            <a:lnTo>
                              <a:pt x="242" y="64"/>
                            </a:lnTo>
                            <a:lnTo>
                              <a:pt x="260" y="74"/>
                            </a:lnTo>
                            <a:lnTo>
                              <a:pt x="278" y="88"/>
                            </a:lnTo>
                            <a:lnTo>
                              <a:pt x="292" y="104"/>
                            </a:lnTo>
                            <a:lnTo>
                              <a:pt x="304" y="122"/>
                            </a:lnTo>
                            <a:lnTo>
                              <a:pt x="312" y="142"/>
                            </a:lnTo>
                            <a:lnTo>
                              <a:pt x="312" y="142"/>
                            </a:lnTo>
                            <a:close/>
                            <a:moveTo>
                              <a:pt x="102" y="172"/>
                            </a:moveTo>
                            <a:lnTo>
                              <a:pt x="102" y="172"/>
                            </a:lnTo>
                            <a:lnTo>
                              <a:pt x="104" y="172"/>
                            </a:lnTo>
                            <a:lnTo>
                              <a:pt x="104" y="172"/>
                            </a:lnTo>
                            <a:lnTo>
                              <a:pt x="110" y="170"/>
                            </a:lnTo>
                            <a:lnTo>
                              <a:pt x="114" y="166"/>
                            </a:lnTo>
                            <a:lnTo>
                              <a:pt x="114" y="166"/>
                            </a:lnTo>
                            <a:lnTo>
                              <a:pt x="118" y="156"/>
                            </a:lnTo>
                            <a:lnTo>
                              <a:pt x="124" y="146"/>
                            </a:lnTo>
                            <a:lnTo>
                              <a:pt x="132" y="138"/>
                            </a:lnTo>
                            <a:lnTo>
                              <a:pt x="140" y="132"/>
                            </a:lnTo>
                            <a:lnTo>
                              <a:pt x="148" y="126"/>
                            </a:lnTo>
                            <a:lnTo>
                              <a:pt x="158" y="122"/>
                            </a:lnTo>
                            <a:lnTo>
                              <a:pt x="170" y="120"/>
                            </a:lnTo>
                            <a:lnTo>
                              <a:pt x="180" y="120"/>
                            </a:lnTo>
                            <a:lnTo>
                              <a:pt x="180" y="120"/>
                            </a:lnTo>
                            <a:lnTo>
                              <a:pt x="190" y="120"/>
                            </a:lnTo>
                            <a:lnTo>
                              <a:pt x="202" y="122"/>
                            </a:lnTo>
                            <a:lnTo>
                              <a:pt x="212" y="126"/>
                            </a:lnTo>
                            <a:lnTo>
                              <a:pt x="220" y="132"/>
                            </a:lnTo>
                            <a:lnTo>
                              <a:pt x="228" y="138"/>
                            </a:lnTo>
                            <a:lnTo>
                              <a:pt x="236" y="146"/>
                            </a:lnTo>
                            <a:lnTo>
                              <a:pt x="242" y="156"/>
                            </a:lnTo>
                            <a:lnTo>
                              <a:pt x="246" y="166"/>
                            </a:lnTo>
                            <a:lnTo>
                              <a:pt x="246" y="166"/>
                            </a:lnTo>
                            <a:lnTo>
                              <a:pt x="248" y="170"/>
                            </a:lnTo>
                            <a:lnTo>
                              <a:pt x="252" y="172"/>
                            </a:lnTo>
                            <a:lnTo>
                              <a:pt x="256" y="172"/>
                            </a:lnTo>
                            <a:lnTo>
                              <a:pt x="258" y="172"/>
                            </a:lnTo>
                            <a:lnTo>
                              <a:pt x="258" y="172"/>
                            </a:lnTo>
                            <a:lnTo>
                              <a:pt x="262" y="170"/>
                            </a:lnTo>
                            <a:lnTo>
                              <a:pt x="264" y="166"/>
                            </a:lnTo>
                            <a:lnTo>
                              <a:pt x="266" y="162"/>
                            </a:lnTo>
                            <a:lnTo>
                              <a:pt x="264" y="158"/>
                            </a:lnTo>
                            <a:lnTo>
                              <a:pt x="264" y="158"/>
                            </a:lnTo>
                            <a:lnTo>
                              <a:pt x="260" y="146"/>
                            </a:lnTo>
                            <a:lnTo>
                              <a:pt x="252" y="134"/>
                            </a:lnTo>
                            <a:lnTo>
                              <a:pt x="242" y="124"/>
                            </a:lnTo>
                            <a:lnTo>
                              <a:pt x="232" y="116"/>
                            </a:lnTo>
                            <a:lnTo>
                              <a:pt x="220" y="108"/>
                            </a:lnTo>
                            <a:lnTo>
                              <a:pt x="208" y="104"/>
                            </a:lnTo>
                            <a:lnTo>
                              <a:pt x="194" y="100"/>
                            </a:lnTo>
                            <a:lnTo>
                              <a:pt x="180" y="100"/>
                            </a:lnTo>
                            <a:lnTo>
                              <a:pt x="180" y="100"/>
                            </a:lnTo>
                            <a:lnTo>
                              <a:pt x="166" y="100"/>
                            </a:lnTo>
                            <a:lnTo>
                              <a:pt x="152" y="104"/>
                            </a:lnTo>
                            <a:lnTo>
                              <a:pt x="140" y="108"/>
                            </a:lnTo>
                            <a:lnTo>
                              <a:pt x="128" y="116"/>
                            </a:lnTo>
                            <a:lnTo>
                              <a:pt x="118" y="124"/>
                            </a:lnTo>
                            <a:lnTo>
                              <a:pt x="108" y="134"/>
                            </a:lnTo>
                            <a:lnTo>
                              <a:pt x="100" y="146"/>
                            </a:lnTo>
                            <a:lnTo>
                              <a:pt x="96" y="158"/>
                            </a:lnTo>
                            <a:lnTo>
                              <a:pt x="96" y="158"/>
                            </a:lnTo>
                            <a:lnTo>
                              <a:pt x="94" y="162"/>
                            </a:lnTo>
                            <a:lnTo>
                              <a:pt x="96" y="166"/>
                            </a:lnTo>
                            <a:lnTo>
                              <a:pt x="98" y="170"/>
                            </a:lnTo>
                            <a:lnTo>
                              <a:pt x="102" y="172"/>
                            </a:lnTo>
                            <a:lnTo>
                              <a:pt x="102" y="172"/>
                            </a:lnTo>
                            <a:close/>
                            <a:moveTo>
                              <a:pt x="358" y="124"/>
                            </a:moveTo>
                            <a:lnTo>
                              <a:pt x="358" y="124"/>
                            </a:lnTo>
                            <a:lnTo>
                              <a:pt x="346" y="98"/>
                            </a:lnTo>
                            <a:lnTo>
                              <a:pt x="330" y="74"/>
                            </a:lnTo>
                            <a:lnTo>
                              <a:pt x="312" y="52"/>
                            </a:lnTo>
                            <a:lnTo>
                              <a:pt x="288" y="34"/>
                            </a:lnTo>
                            <a:lnTo>
                              <a:pt x="264" y="20"/>
                            </a:lnTo>
                            <a:lnTo>
                              <a:pt x="238" y="8"/>
                            </a:lnTo>
                            <a:lnTo>
                              <a:pt x="210" y="2"/>
                            </a:lnTo>
                            <a:lnTo>
                              <a:pt x="180" y="0"/>
                            </a:lnTo>
                            <a:lnTo>
                              <a:pt x="180" y="0"/>
                            </a:lnTo>
                            <a:lnTo>
                              <a:pt x="150" y="2"/>
                            </a:lnTo>
                            <a:lnTo>
                              <a:pt x="122" y="8"/>
                            </a:lnTo>
                            <a:lnTo>
                              <a:pt x="96" y="20"/>
                            </a:lnTo>
                            <a:lnTo>
                              <a:pt x="72" y="34"/>
                            </a:lnTo>
                            <a:lnTo>
                              <a:pt x="48" y="52"/>
                            </a:lnTo>
                            <a:lnTo>
                              <a:pt x="30" y="74"/>
                            </a:lnTo>
                            <a:lnTo>
                              <a:pt x="14" y="98"/>
                            </a:lnTo>
                            <a:lnTo>
                              <a:pt x="2" y="124"/>
                            </a:lnTo>
                            <a:lnTo>
                              <a:pt x="2" y="124"/>
                            </a:lnTo>
                            <a:lnTo>
                              <a:pt x="0" y="128"/>
                            </a:lnTo>
                            <a:lnTo>
                              <a:pt x="2" y="132"/>
                            </a:lnTo>
                            <a:lnTo>
                              <a:pt x="4" y="136"/>
                            </a:lnTo>
                            <a:lnTo>
                              <a:pt x="8" y="138"/>
                            </a:lnTo>
                            <a:lnTo>
                              <a:pt x="8" y="138"/>
                            </a:lnTo>
                            <a:lnTo>
                              <a:pt x="10" y="138"/>
                            </a:lnTo>
                            <a:lnTo>
                              <a:pt x="10" y="138"/>
                            </a:lnTo>
                            <a:lnTo>
                              <a:pt x="16" y="136"/>
                            </a:lnTo>
                            <a:lnTo>
                              <a:pt x="20" y="132"/>
                            </a:lnTo>
                            <a:lnTo>
                              <a:pt x="20" y="132"/>
                            </a:lnTo>
                            <a:lnTo>
                              <a:pt x="32" y="108"/>
                            </a:lnTo>
                            <a:lnTo>
                              <a:pt x="46" y="86"/>
                            </a:lnTo>
                            <a:lnTo>
                              <a:pt x="62" y="66"/>
                            </a:lnTo>
                            <a:lnTo>
                              <a:pt x="82" y="50"/>
                            </a:lnTo>
                            <a:lnTo>
                              <a:pt x="104" y="38"/>
                            </a:lnTo>
                            <a:lnTo>
                              <a:pt x="128" y="28"/>
                            </a:lnTo>
                            <a:lnTo>
                              <a:pt x="154" y="22"/>
                            </a:lnTo>
                            <a:lnTo>
                              <a:pt x="180" y="20"/>
                            </a:lnTo>
                            <a:lnTo>
                              <a:pt x="180" y="20"/>
                            </a:lnTo>
                            <a:lnTo>
                              <a:pt x="206" y="22"/>
                            </a:lnTo>
                            <a:lnTo>
                              <a:pt x="232" y="28"/>
                            </a:lnTo>
                            <a:lnTo>
                              <a:pt x="256" y="38"/>
                            </a:lnTo>
                            <a:lnTo>
                              <a:pt x="278" y="50"/>
                            </a:lnTo>
                            <a:lnTo>
                              <a:pt x="298" y="66"/>
                            </a:lnTo>
                            <a:lnTo>
                              <a:pt x="314" y="86"/>
                            </a:lnTo>
                            <a:lnTo>
                              <a:pt x="328" y="108"/>
                            </a:lnTo>
                            <a:lnTo>
                              <a:pt x="340" y="132"/>
                            </a:lnTo>
                            <a:lnTo>
                              <a:pt x="340" y="132"/>
                            </a:lnTo>
                            <a:lnTo>
                              <a:pt x="342" y="136"/>
                            </a:lnTo>
                            <a:lnTo>
                              <a:pt x="344" y="138"/>
                            </a:lnTo>
                            <a:lnTo>
                              <a:pt x="348" y="138"/>
                            </a:lnTo>
                            <a:lnTo>
                              <a:pt x="352" y="138"/>
                            </a:lnTo>
                            <a:lnTo>
                              <a:pt x="352" y="138"/>
                            </a:lnTo>
                            <a:lnTo>
                              <a:pt x="356" y="136"/>
                            </a:lnTo>
                            <a:lnTo>
                              <a:pt x="358" y="132"/>
                            </a:lnTo>
                            <a:lnTo>
                              <a:pt x="360" y="128"/>
                            </a:lnTo>
                            <a:lnTo>
                              <a:pt x="358" y="124"/>
                            </a:lnTo>
                            <a:lnTo>
                              <a:pt x="358" y="124"/>
                            </a:lnTo>
                            <a:close/>
                            <a:moveTo>
                              <a:pt x="272" y="280"/>
                            </a:moveTo>
                            <a:lnTo>
                              <a:pt x="272" y="280"/>
                            </a:lnTo>
                            <a:lnTo>
                              <a:pt x="268" y="276"/>
                            </a:lnTo>
                            <a:lnTo>
                              <a:pt x="262" y="274"/>
                            </a:lnTo>
                            <a:lnTo>
                              <a:pt x="190" y="274"/>
                            </a:lnTo>
                            <a:lnTo>
                              <a:pt x="190" y="214"/>
                            </a:lnTo>
                            <a:lnTo>
                              <a:pt x="190" y="214"/>
                            </a:lnTo>
                            <a:lnTo>
                              <a:pt x="196" y="210"/>
                            </a:lnTo>
                            <a:lnTo>
                              <a:pt x="202" y="204"/>
                            </a:lnTo>
                            <a:lnTo>
                              <a:pt x="204" y="198"/>
                            </a:lnTo>
                            <a:lnTo>
                              <a:pt x="206" y="190"/>
                            </a:lnTo>
                            <a:lnTo>
                              <a:pt x="206" y="190"/>
                            </a:lnTo>
                            <a:lnTo>
                              <a:pt x="204" y="180"/>
                            </a:lnTo>
                            <a:lnTo>
                              <a:pt x="198" y="172"/>
                            </a:lnTo>
                            <a:lnTo>
                              <a:pt x="190" y="166"/>
                            </a:lnTo>
                            <a:lnTo>
                              <a:pt x="180" y="164"/>
                            </a:lnTo>
                            <a:lnTo>
                              <a:pt x="180" y="164"/>
                            </a:lnTo>
                            <a:lnTo>
                              <a:pt x="170" y="166"/>
                            </a:lnTo>
                            <a:lnTo>
                              <a:pt x="162" y="172"/>
                            </a:lnTo>
                            <a:lnTo>
                              <a:pt x="156" y="180"/>
                            </a:lnTo>
                            <a:lnTo>
                              <a:pt x="154" y="190"/>
                            </a:lnTo>
                            <a:lnTo>
                              <a:pt x="154" y="190"/>
                            </a:lnTo>
                            <a:lnTo>
                              <a:pt x="156" y="198"/>
                            </a:lnTo>
                            <a:lnTo>
                              <a:pt x="158" y="204"/>
                            </a:lnTo>
                            <a:lnTo>
                              <a:pt x="164" y="210"/>
                            </a:lnTo>
                            <a:lnTo>
                              <a:pt x="170" y="214"/>
                            </a:lnTo>
                            <a:lnTo>
                              <a:pt x="170" y="274"/>
                            </a:lnTo>
                            <a:lnTo>
                              <a:pt x="98" y="274"/>
                            </a:lnTo>
                            <a:lnTo>
                              <a:pt x="98" y="274"/>
                            </a:lnTo>
                            <a:lnTo>
                              <a:pt x="92" y="276"/>
                            </a:lnTo>
                            <a:lnTo>
                              <a:pt x="88" y="280"/>
                            </a:lnTo>
                            <a:lnTo>
                              <a:pt x="74" y="328"/>
                            </a:lnTo>
                            <a:lnTo>
                              <a:pt x="74" y="328"/>
                            </a:lnTo>
                            <a:lnTo>
                              <a:pt x="74" y="334"/>
                            </a:lnTo>
                            <a:lnTo>
                              <a:pt x="76" y="338"/>
                            </a:lnTo>
                            <a:lnTo>
                              <a:pt x="76" y="338"/>
                            </a:lnTo>
                            <a:lnTo>
                              <a:pt x="78" y="340"/>
                            </a:lnTo>
                            <a:lnTo>
                              <a:pt x="84" y="342"/>
                            </a:lnTo>
                            <a:lnTo>
                              <a:pt x="276" y="342"/>
                            </a:lnTo>
                            <a:lnTo>
                              <a:pt x="276" y="342"/>
                            </a:lnTo>
                            <a:lnTo>
                              <a:pt x="282" y="340"/>
                            </a:lnTo>
                            <a:lnTo>
                              <a:pt x="284" y="338"/>
                            </a:lnTo>
                            <a:lnTo>
                              <a:pt x="284" y="338"/>
                            </a:lnTo>
                            <a:lnTo>
                              <a:pt x="286" y="334"/>
                            </a:lnTo>
                            <a:lnTo>
                              <a:pt x="286" y="328"/>
                            </a:lnTo>
                            <a:lnTo>
                              <a:pt x="272" y="280"/>
                            </a:lnTo>
                            <a:close/>
                          </a:path>
                        </a:pathLst>
                      </a:custGeom>
                      <a:solidFill>
                        <a:srgbClr val="FFFFFF"/>
                      </a:solidFill>
                      <a:ln>
                        <a:noFill/>
                      </a:ln>
                    </p:spPr>
                    <p:txBody>
                      <a:bodyPr wrap="square" lIns="82922" tIns="41450" rIns="82922" bIns="41450" anchor="t" anchorCtr="0">
                        <a:noAutofit/>
                      </a:bodyPr>
                      <a:lstStyle/>
                      <a:p>
                        <a:pPr algn="ctr"/>
                        <a:endParaRPr sz="24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endParaRPr>
                      </a:p>
                    </p:txBody>
                  </p:sp>
                  <p:sp>
                    <p:nvSpPr>
                      <p:cNvPr id="97" name="Shape 11794">
                        <a:extLst>
                          <a:ext uri="{FF2B5EF4-FFF2-40B4-BE49-F238E27FC236}">
                            <a16:creationId xmlns:a16="http://schemas.microsoft.com/office/drawing/2014/main" id="{FBB799F9-B236-070A-B5FE-9D2C2C7444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48098" y="4046974"/>
                        <a:ext cx="750989" cy="750989"/>
                      </a:xfrm>
                      <a:prstGeom prst="ellipse">
                        <a:avLst/>
                      </a:prstGeom>
                      <a:solidFill>
                        <a:srgbClr val="A8913F"/>
                      </a:solidFill>
                      <a:ln w="12700" cap="flat" cmpd="sng">
                        <a:solidFill>
                          <a:srgbClr val="A8913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wrap="square" lIns="82922" tIns="41450" rIns="82922" bIns="41450" anchor="ctr" anchorCtr="0">
                        <a:noAutofit/>
                      </a:bodyPr>
                      <a:lstStyle/>
                      <a:p>
                        <a:pPr algn="ctr"/>
                        <a:endParaRPr sz="2400">
                          <a:solidFill>
                            <a:srgbClr val="FFFFFF"/>
                          </a:solidFill>
                          <a:latin typeface="Georgia"/>
                          <a:ea typeface="Georgia"/>
                          <a:cs typeface="Georgia"/>
                          <a:sym typeface="Georgia"/>
                        </a:endParaRPr>
                      </a:p>
                    </p:txBody>
                  </p:sp>
                  <p:sp>
                    <p:nvSpPr>
                      <p:cNvPr id="98" name="Shape 11781">
                        <a:extLst>
                          <a:ext uri="{FF2B5EF4-FFF2-40B4-BE49-F238E27FC236}">
                            <a16:creationId xmlns:a16="http://schemas.microsoft.com/office/drawing/2014/main" id="{A558D121-63BB-2823-50DE-4C17C292861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976287" y="4488995"/>
                        <a:ext cx="685685" cy="1904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lIns="0" tIns="0" rIns="0" bIns="0" anchor="t" anchorCtr="0">
                        <a:noAutofit/>
                      </a:bodyPr>
                      <a:lstStyle/>
                      <a:p>
                        <a:pPr algn="ctr"/>
                        <a:r>
                          <a:rPr lang="en-GB" sz="700" dirty="0"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rPr>
                          <a:t>Project Management Office</a:t>
                        </a:r>
                      </a:p>
                    </p:txBody>
                  </p:sp>
                </p:grpSp>
                <p:cxnSp>
                  <p:nvCxnSpPr>
                    <p:cNvPr id="94" name="Shape 11765">
                      <a:extLst>
                        <a:ext uri="{FF2B5EF4-FFF2-40B4-BE49-F238E27FC236}">
                          <a16:creationId xmlns:a16="http://schemas.microsoft.com/office/drawing/2014/main" id="{02AE6EFD-93F1-369E-6B3F-A7E1007482CC}"/>
                        </a:ext>
                      </a:extLst>
                    </p:cNvPr>
                    <p:cNvCxnSpPr>
                      <a:cxnSpLocks/>
                      <a:stCxn id="74" idx="3"/>
                    </p:cNvCxnSpPr>
                    <p:nvPr/>
                  </p:nvCxnSpPr>
                  <p:spPr>
                    <a:xfrm flipH="1">
                      <a:off x="2061308" y="4521855"/>
                      <a:ext cx="142306" cy="168680"/>
                    </a:xfrm>
                    <a:prstGeom prst="straightConnector1">
                      <a:avLst/>
                    </a:prstGeom>
                    <a:noFill/>
                    <a:ln w="12700" cap="flat" cmpd="sng">
                      <a:solidFill>
                        <a:srgbClr val="A891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cxnSp>
              </p:grpSp>
              <p:sp>
                <p:nvSpPr>
                  <p:cNvPr id="68" name="Freeform 4825">
                    <a:extLst>
                      <a:ext uri="{FF2B5EF4-FFF2-40B4-BE49-F238E27FC236}">
                        <a16:creationId xmlns:a16="http://schemas.microsoft.com/office/drawing/2014/main" id="{54846C9C-4A1A-15DA-3147-7E11B83220D1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873033" y="916212"/>
                    <a:ext cx="200647" cy="288582"/>
                  </a:xfrm>
                  <a:custGeom>
                    <a:avLst/>
                    <a:gdLst>
                      <a:gd name="T0" fmla="*/ 244 w 244"/>
                      <a:gd name="T1" fmla="*/ 162 h 334"/>
                      <a:gd name="T2" fmla="*/ 242 w 244"/>
                      <a:gd name="T3" fmla="*/ 166 h 334"/>
                      <a:gd name="T4" fmla="*/ 238 w 244"/>
                      <a:gd name="T5" fmla="*/ 172 h 334"/>
                      <a:gd name="T6" fmla="*/ 188 w 244"/>
                      <a:gd name="T7" fmla="*/ 172 h 334"/>
                      <a:gd name="T8" fmla="*/ 188 w 244"/>
                      <a:gd name="T9" fmla="*/ 114 h 334"/>
                      <a:gd name="T10" fmla="*/ 184 w 244"/>
                      <a:gd name="T11" fmla="*/ 88 h 334"/>
                      <a:gd name="T12" fmla="*/ 168 w 244"/>
                      <a:gd name="T13" fmla="*/ 68 h 334"/>
                      <a:gd name="T14" fmla="*/ 148 w 244"/>
                      <a:gd name="T15" fmla="*/ 54 h 334"/>
                      <a:gd name="T16" fmla="*/ 122 w 244"/>
                      <a:gd name="T17" fmla="*/ 48 h 334"/>
                      <a:gd name="T18" fmla="*/ 108 w 244"/>
                      <a:gd name="T19" fmla="*/ 50 h 334"/>
                      <a:gd name="T20" fmla="*/ 84 w 244"/>
                      <a:gd name="T21" fmla="*/ 60 h 334"/>
                      <a:gd name="T22" fmla="*/ 66 w 244"/>
                      <a:gd name="T23" fmla="*/ 78 h 334"/>
                      <a:gd name="T24" fmla="*/ 58 w 244"/>
                      <a:gd name="T25" fmla="*/ 100 h 334"/>
                      <a:gd name="T26" fmla="*/ 56 w 244"/>
                      <a:gd name="T27" fmla="*/ 172 h 334"/>
                      <a:gd name="T28" fmla="*/ 10 w 244"/>
                      <a:gd name="T29" fmla="*/ 172 h 334"/>
                      <a:gd name="T30" fmla="*/ 4 w 244"/>
                      <a:gd name="T31" fmla="*/ 170 h 334"/>
                      <a:gd name="T32" fmla="*/ 0 w 244"/>
                      <a:gd name="T33" fmla="*/ 162 h 334"/>
                      <a:gd name="T34" fmla="*/ 0 w 244"/>
                      <a:gd name="T35" fmla="*/ 10 h 334"/>
                      <a:gd name="T36" fmla="*/ 4 w 244"/>
                      <a:gd name="T37" fmla="*/ 2 h 334"/>
                      <a:gd name="T38" fmla="*/ 10 w 244"/>
                      <a:gd name="T39" fmla="*/ 0 h 334"/>
                      <a:gd name="T40" fmla="*/ 234 w 244"/>
                      <a:gd name="T41" fmla="*/ 0 h 334"/>
                      <a:gd name="T42" fmla="*/ 240 w 244"/>
                      <a:gd name="T43" fmla="*/ 2 h 334"/>
                      <a:gd name="T44" fmla="*/ 244 w 244"/>
                      <a:gd name="T45" fmla="*/ 10 h 334"/>
                      <a:gd name="T46" fmla="*/ 222 w 244"/>
                      <a:gd name="T47" fmla="*/ 334 h 334"/>
                      <a:gd name="T48" fmla="*/ 102 w 244"/>
                      <a:gd name="T49" fmla="*/ 122 h 334"/>
                      <a:gd name="T50" fmla="*/ 222 w 244"/>
                      <a:gd name="T51" fmla="*/ 334 h 334"/>
                      <a:gd name="T52" fmla="*/ 114 w 244"/>
                      <a:gd name="T53" fmla="*/ 156 h 334"/>
                      <a:gd name="T54" fmla="*/ 128 w 244"/>
                      <a:gd name="T55" fmla="*/ 138 h 334"/>
                      <a:gd name="T56" fmla="*/ 114 w 244"/>
                      <a:gd name="T57" fmla="*/ 172 h 334"/>
                      <a:gd name="T58" fmla="*/ 134 w 244"/>
                      <a:gd name="T59" fmla="*/ 206 h 334"/>
                      <a:gd name="T60" fmla="*/ 114 w 244"/>
                      <a:gd name="T61" fmla="*/ 172 h 334"/>
                      <a:gd name="T62" fmla="*/ 134 w 244"/>
                      <a:gd name="T63" fmla="*/ 226 h 334"/>
                      <a:gd name="T64" fmla="*/ 104 w 244"/>
                      <a:gd name="T65" fmla="*/ 300 h 3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44" h="334">
                        <a:moveTo>
                          <a:pt x="244" y="10"/>
                        </a:moveTo>
                        <a:lnTo>
                          <a:pt x="244" y="162"/>
                        </a:lnTo>
                        <a:lnTo>
                          <a:pt x="244" y="162"/>
                        </a:lnTo>
                        <a:lnTo>
                          <a:pt x="242" y="166"/>
                        </a:lnTo>
                        <a:lnTo>
                          <a:pt x="240" y="170"/>
                        </a:lnTo>
                        <a:lnTo>
                          <a:pt x="238" y="172"/>
                        </a:lnTo>
                        <a:lnTo>
                          <a:pt x="234" y="172"/>
                        </a:lnTo>
                        <a:lnTo>
                          <a:pt x="188" y="172"/>
                        </a:lnTo>
                        <a:lnTo>
                          <a:pt x="188" y="114"/>
                        </a:lnTo>
                        <a:lnTo>
                          <a:pt x="188" y="114"/>
                        </a:lnTo>
                        <a:lnTo>
                          <a:pt x="186" y="100"/>
                        </a:lnTo>
                        <a:lnTo>
                          <a:pt x="184" y="88"/>
                        </a:lnTo>
                        <a:lnTo>
                          <a:pt x="176" y="78"/>
                        </a:lnTo>
                        <a:lnTo>
                          <a:pt x="168" y="68"/>
                        </a:lnTo>
                        <a:lnTo>
                          <a:pt x="160" y="60"/>
                        </a:lnTo>
                        <a:lnTo>
                          <a:pt x="148" y="54"/>
                        </a:lnTo>
                        <a:lnTo>
                          <a:pt x="136" y="50"/>
                        </a:lnTo>
                        <a:lnTo>
                          <a:pt x="122" y="48"/>
                        </a:lnTo>
                        <a:lnTo>
                          <a:pt x="122" y="48"/>
                        </a:lnTo>
                        <a:lnTo>
                          <a:pt x="108" y="50"/>
                        </a:lnTo>
                        <a:lnTo>
                          <a:pt x="96" y="54"/>
                        </a:lnTo>
                        <a:lnTo>
                          <a:pt x="84" y="60"/>
                        </a:lnTo>
                        <a:lnTo>
                          <a:pt x="76" y="68"/>
                        </a:lnTo>
                        <a:lnTo>
                          <a:pt x="66" y="78"/>
                        </a:lnTo>
                        <a:lnTo>
                          <a:pt x="60" y="88"/>
                        </a:lnTo>
                        <a:lnTo>
                          <a:pt x="58" y="100"/>
                        </a:lnTo>
                        <a:lnTo>
                          <a:pt x="56" y="114"/>
                        </a:lnTo>
                        <a:lnTo>
                          <a:pt x="56" y="172"/>
                        </a:lnTo>
                        <a:lnTo>
                          <a:pt x="10" y="172"/>
                        </a:lnTo>
                        <a:lnTo>
                          <a:pt x="10" y="172"/>
                        </a:lnTo>
                        <a:lnTo>
                          <a:pt x="6" y="172"/>
                        </a:lnTo>
                        <a:lnTo>
                          <a:pt x="4" y="170"/>
                        </a:lnTo>
                        <a:lnTo>
                          <a:pt x="2" y="166"/>
                        </a:lnTo>
                        <a:lnTo>
                          <a:pt x="0" y="162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2" y="6"/>
                        </a:lnTo>
                        <a:lnTo>
                          <a:pt x="4" y="2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lnTo>
                          <a:pt x="234" y="0"/>
                        </a:lnTo>
                        <a:lnTo>
                          <a:pt x="234" y="0"/>
                        </a:lnTo>
                        <a:lnTo>
                          <a:pt x="238" y="0"/>
                        </a:lnTo>
                        <a:lnTo>
                          <a:pt x="240" y="2"/>
                        </a:lnTo>
                        <a:lnTo>
                          <a:pt x="242" y="6"/>
                        </a:lnTo>
                        <a:lnTo>
                          <a:pt x="244" y="10"/>
                        </a:lnTo>
                        <a:lnTo>
                          <a:pt x="244" y="10"/>
                        </a:lnTo>
                        <a:close/>
                        <a:moveTo>
                          <a:pt x="222" y="334"/>
                        </a:moveTo>
                        <a:lnTo>
                          <a:pt x="22" y="334"/>
                        </a:lnTo>
                        <a:lnTo>
                          <a:pt x="102" y="122"/>
                        </a:lnTo>
                        <a:lnTo>
                          <a:pt x="142" y="122"/>
                        </a:lnTo>
                        <a:lnTo>
                          <a:pt x="222" y="334"/>
                        </a:lnTo>
                        <a:close/>
                        <a:moveTo>
                          <a:pt x="116" y="138"/>
                        </a:moveTo>
                        <a:lnTo>
                          <a:pt x="114" y="156"/>
                        </a:lnTo>
                        <a:lnTo>
                          <a:pt x="130" y="156"/>
                        </a:lnTo>
                        <a:lnTo>
                          <a:pt x="128" y="138"/>
                        </a:lnTo>
                        <a:lnTo>
                          <a:pt x="116" y="138"/>
                        </a:lnTo>
                        <a:close/>
                        <a:moveTo>
                          <a:pt x="114" y="172"/>
                        </a:moveTo>
                        <a:lnTo>
                          <a:pt x="110" y="206"/>
                        </a:lnTo>
                        <a:lnTo>
                          <a:pt x="134" y="206"/>
                        </a:lnTo>
                        <a:lnTo>
                          <a:pt x="130" y="172"/>
                        </a:lnTo>
                        <a:lnTo>
                          <a:pt x="114" y="172"/>
                        </a:lnTo>
                        <a:close/>
                        <a:moveTo>
                          <a:pt x="140" y="300"/>
                        </a:moveTo>
                        <a:lnTo>
                          <a:pt x="134" y="226"/>
                        </a:lnTo>
                        <a:lnTo>
                          <a:pt x="110" y="226"/>
                        </a:lnTo>
                        <a:lnTo>
                          <a:pt x="104" y="300"/>
                        </a:lnTo>
                        <a:lnTo>
                          <a:pt x="140" y="3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82935" tIns="41468" rIns="82935" bIns="4146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33"/>
                  </a:p>
                </p:txBody>
              </p:sp>
              <p:sp>
                <p:nvSpPr>
                  <p:cNvPr id="69" name="Freeform 4899">
                    <a:extLst>
                      <a:ext uri="{FF2B5EF4-FFF2-40B4-BE49-F238E27FC236}">
                        <a16:creationId xmlns:a16="http://schemas.microsoft.com/office/drawing/2014/main" id="{56933B97-83B5-093C-6517-5DEA207E3F1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362464" y="2336658"/>
                    <a:ext cx="356295" cy="356295"/>
                  </a:xfrm>
                  <a:custGeom>
                    <a:avLst/>
                    <a:gdLst>
                      <a:gd name="T0" fmla="*/ 190 w 324"/>
                      <a:gd name="T1" fmla="*/ 0 h 324"/>
                      <a:gd name="T2" fmla="*/ 134 w 324"/>
                      <a:gd name="T3" fmla="*/ 20 h 324"/>
                      <a:gd name="T4" fmla="*/ 90 w 324"/>
                      <a:gd name="T5" fmla="*/ 74 h 324"/>
                      <a:gd name="T6" fmla="*/ 82 w 324"/>
                      <a:gd name="T7" fmla="*/ 120 h 324"/>
                      <a:gd name="T8" fmla="*/ 84 w 324"/>
                      <a:gd name="T9" fmla="*/ 146 h 324"/>
                      <a:gd name="T10" fmla="*/ 118 w 324"/>
                      <a:gd name="T11" fmla="*/ 206 h 324"/>
                      <a:gd name="T12" fmla="*/ 178 w 324"/>
                      <a:gd name="T13" fmla="*/ 240 h 324"/>
                      <a:gd name="T14" fmla="*/ 202 w 324"/>
                      <a:gd name="T15" fmla="*/ 242 h 324"/>
                      <a:gd name="T16" fmla="*/ 250 w 324"/>
                      <a:gd name="T17" fmla="*/ 232 h 324"/>
                      <a:gd name="T18" fmla="*/ 304 w 324"/>
                      <a:gd name="T19" fmla="*/ 188 h 324"/>
                      <a:gd name="T20" fmla="*/ 324 w 324"/>
                      <a:gd name="T21" fmla="*/ 132 h 324"/>
                      <a:gd name="T22" fmla="*/ 324 w 324"/>
                      <a:gd name="T23" fmla="*/ 108 h 324"/>
                      <a:gd name="T24" fmla="*/ 304 w 324"/>
                      <a:gd name="T25" fmla="*/ 52 h 324"/>
                      <a:gd name="T26" fmla="*/ 250 w 324"/>
                      <a:gd name="T27" fmla="*/ 8 h 324"/>
                      <a:gd name="T28" fmla="*/ 202 w 324"/>
                      <a:gd name="T29" fmla="*/ 0 h 324"/>
                      <a:gd name="T30" fmla="*/ 202 w 324"/>
                      <a:gd name="T31" fmla="*/ 212 h 324"/>
                      <a:gd name="T32" fmla="*/ 152 w 324"/>
                      <a:gd name="T33" fmla="*/ 196 h 324"/>
                      <a:gd name="T34" fmla="*/ 118 w 324"/>
                      <a:gd name="T35" fmla="*/ 156 h 324"/>
                      <a:gd name="T36" fmla="*/ 112 w 324"/>
                      <a:gd name="T37" fmla="*/ 120 h 324"/>
                      <a:gd name="T38" fmla="*/ 128 w 324"/>
                      <a:gd name="T39" fmla="*/ 70 h 324"/>
                      <a:gd name="T40" fmla="*/ 168 w 324"/>
                      <a:gd name="T41" fmla="*/ 36 h 324"/>
                      <a:gd name="T42" fmla="*/ 202 w 324"/>
                      <a:gd name="T43" fmla="*/ 30 h 324"/>
                      <a:gd name="T44" fmla="*/ 254 w 324"/>
                      <a:gd name="T45" fmla="*/ 46 h 324"/>
                      <a:gd name="T46" fmla="*/ 286 w 324"/>
                      <a:gd name="T47" fmla="*/ 86 h 324"/>
                      <a:gd name="T48" fmla="*/ 294 w 324"/>
                      <a:gd name="T49" fmla="*/ 120 h 324"/>
                      <a:gd name="T50" fmla="*/ 278 w 324"/>
                      <a:gd name="T51" fmla="*/ 172 h 324"/>
                      <a:gd name="T52" fmla="*/ 238 w 324"/>
                      <a:gd name="T53" fmla="*/ 204 h 324"/>
                      <a:gd name="T54" fmla="*/ 202 w 324"/>
                      <a:gd name="T55" fmla="*/ 212 h 324"/>
                      <a:gd name="T56" fmla="*/ 138 w 324"/>
                      <a:gd name="T57" fmla="*/ 130 h 324"/>
                      <a:gd name="T58" fmla="*/ 132 w 324"/>
                      <a:gd name="T59" fmla="*/ 120 h 324"/>
                      <a:gd name="T60" fmla="*/ 138 w 324"/>
                      <a:gd name="T61" fmla="*/ 94 h 324"/>
                      <a:gd name="T62" fmla="*/ 164 w 324"/>
                      <a:gd name="T63" fmla="*/ 62 h 324"/>
                      <a:gd name="T64" fmla="*/ 202 w 324"/>
                      <a:gd name="T65" fmla="*/ 50 h 324"/>
                      <a:gd name="T66" fmla="*/ 210 w 324"/>
                      <a:gd name="T67" fmla="*/ 54 h 324"/>
                      <a:gd name="T68" fmla="*/ 212 w 324"/>
                      <a:gd name="T69" fmla="*/ 60 h 324"/>
                      <a:gd name="T70" fmla="*/ 206 w 324"/>
                      <a:gd name="T71" fmla="*/ 70 h 324"/>
                      <a:gd name="T72" fmla="*/ 192 w 324"/>
                      <a:gd name="T73" fmla="*/ 72 h 324"/>
                      <a:gd name="T74" fmla="*/ 168 w 324"/>
                      <a:gd name="T75" fmla="*/ 86 h 324"/>
                      <a:gd name="T76" fmla="*/ 154 w 324"/>
                      <a:gd name="T77" fmla="*/ 110 h 324"/>
                      <a:gd name="T78" fmla="*/ 152 w 324"/>
                      <a:gd name="T79" fmla="*/ 124 h 324"/>
                      <a:gd name="T80" fmla="*/ 142 w 324"/>
                      <a:gd name="T81" fmla="*/ 130 h 324"/>
                      <a:gd name="T82" fmla="*/ 48 w 324"/>
                      <a:gd name="T83" fmla="*/ 316 h 324"/>
                      <a:gd name="T84" fmla="*/ 28 w 324"/>
                      <a:gd name="T85" fmla="*/ 324 h 324"/>
                      <a:gd name="T86" fmla="*/ 8 w 324"/>
                      <a:gd name="T87" fmla="*/ 316 h 324"/>
                      <a:gd name="T88" fmla="*/ 0 w 324"/>
                      <a:gd name="T89" fmla="*/ 296 h 324"/>
                      <a:gd name="T90" fmla="*/ 86 w 324"/>
                      <a:gd name="T91" fmla="*/ 198 h 324"/>
                      <a:gd name="T92" fmla="*/ 102 w 324"/>
                      <a:gd name="T93" fmla="*/ 220 h 324"/>
                      <a:gd name="T94" fmla="*/ 124 w 324"/>
                      <a:gd name="T95" fmla="*/ 238 h 3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324" h="324">
                        <a:moveTo>
                          <a:pt x="202" y="0"/>
                        </a:moveTo>
                        <a:lnTo>
                          <a:pt x="202" y="0"/>
                        </a:lnTo>
                        <a:lnTo>
                          <a:pt x="190" y="0"/>
                        </a:lnTo>
                        <a:lnTo>
                          <a:pt x="178" y="2"/>
                        </a:lnTo>
                        <a:lnTo>
                          <a:pt x="156" y="8"/>
                        </a:lnTo>
                        <a:lnTo>
                          <a:pt x="134" y="20"/>
                        </a:lnTo>
                        <a:lnTo>
                          <a:pt x="118" y="34"/>
                        </a:lnTo>
                        <a:lnTo>
                          <a:pt x="102" y="52"/>
                        </a:lnTo>
                        <a:lnTo>
                          <a:pt x="90" y="74"/>
                        </a:lnTo>
                        <a:lnTo>
                          <a:pt x="84" y="96"/>
                        </a:lnTo>
                        <a:lnTo>
                          <a:pt x="82" y="108"/>
                        </a:lnTo>
                        <a:lnTo>
                          <a:pt x="82" y="120"/>
                        </a:lnTo>
                        <a:lnTo>
                          <a:pt x="82" y="120"/>
                        </a:lnTo>
                        <a:lnTo>
                          <a:pt x="82" y="132"/>
                        </a:lnTo>
                        <a:lnTo>
                          <a:pt x="84" y="146"/>
                        </a:lnTo>
                        <a:lnTo>
                          <a:pt x="90" y="168"/>
                        </a:lnTo>
                        <a:lnTo>
                          <a:pt x="102" y="188"/>
                        </a:lnTo>
                        <a:lnTo>
                          <a:pt x="118" y="206"/>
                        </a:lnTo>
                        <a:lnTo>
                          <a:pt x="134" y="222"/>
                        </a:lnTo>
                        <a:lnTo>
                          <a:pt x="156" y="232"/>
                        </a:lnTo>
                        <a:lnTo>
                          <a:pt x="178" y="240"/>
                        </a:lnTo>
                        <a:lnTo>
                          <a:pt x="190" y="242"/>
                        </a:lnTo>
                        <a:lnTo>
                          <a:pt x="202" y="242"/>
                        </a:lnTo>
                        <a:lnTo>
                          <a:pt x="202" y="242"/>
                        </a:lnTo>
                        <a:lnTo>
                          <a:pt x="216" y="242"/>
                        </a:lnTo>
                        <a:lnTo>
                          <a:pt x="228" y="240"/>
                        </a:lnTo>
                        <a:lnTo>
                          <a:pt x="250" y="232"/>
                        </a:lnTo>
                        <a:lnTo>
                          <a:pt x="270" y="222"/>
                        </a:lnTo>
                        <a:lnTo>
                          <a:pt x="288" y="206"/>
                        </a:lnTo>
                        <a:lnTo>
                          <a:pt x="304" y="188"/>
                        </a:lnTo>
                        <a:lnTo>
                          <a:pt x="314" y="168"/>
                        </a:lnTo>
                        <a:lnTo>
                          <a:pt x="322" y="146"/>
                        </a:lnTo>
                        <a:lnTo>
                          <a:pt x="324" y="132"/>
                        </a:lnTo>
                        <a:lnTo>
                          <a:pt x="324" y="120"/>
                        </a:lnTo>
                        <a:lnTo>
                          <a:pt x="324" y="120"/>
                        </a:lnTo>
                        <a:lnTo>
                          <a:pt x="324" y="108"/>
                        </a:lnTo>
                        <a:lnTo>
                          <a:pt x="322" y="96"/>
                        </a:lnTo>
                        <a:lnTo>
                          <a:pt x="314" y="74"/>
                        </a:lnTo>
                        <a:lnTo>
                          <a:pt x="304" y="52"/>
                        </a:lnTo>
                        <a:lnTo>
                          <a:pt x="288" y="34"/>
                        </a:lnTo>
                        <a:lnTo>
                          <a:pt x="270" y="20"/>
                        </a:lnTo>
                        <a:lnTo>
                          <a:pt x="250" y="8"/>
                        </a:lnTo>
                        <a:lnTo>
                          <a:pt x="228" y="2"/>
                        </a:lnTo>
                        <a:lnTo>
                          <a:pt x="216" y="0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close/>
                        <a:moveTo>
                          <a:pt x="202" y="212"/>
                        </a:moveTo>
                        <a:lnTo>
                          <a:pt x="202" y="212"/>
                        </a:lnTo>
                        <a:lnTo>
                          <a:pt x="184" y="210"/>
                        </a:lnTo>
                        <a:lnTo>
                          <a:pt x="168" y="204"/>
                        </a:lnTo>
                        <a:lnTo>
                          <a:pt x="152" y="196"/>
                        </a:lnTo>
                        <a:lnTo>
                          <a:pt x="138" y="184"/>
                        </a:lnTo>
                        <a:lnTo>
                          <a:pt x="128" y="172"/>
                        </a:lnTo>
                        <a:lnTo>
                          <a:pt x="118" y="156"/>
                        </a:lnTo>
                        <a:lnTo>
                          <a:pt x="114" y="138"/>
                        </a:lnTo>
                        <a:lnTo>
                          <a:pt x="112" y="120"/>
                        </a:lnTo>
                        <a:lnTo>
                          <a:pt x="112" y="120"/>
                        </a:lnTo>
                        <a:lnTo>
                          <a:pt x="114" y="102"/>
                        </a:lnTo>
                        <a:lnTo>
                          <a:pt x="118" y="86"/>
                        </a:lnTo>
                        <a:lnTo>
                          <a:pt x="128" y="70"/>
                        </a:lnTo>
                        <a:lnTo>
                          <a:pt x="138" y="56"/>
                        </a:lnTo>
                        <a:lnTo>
                          <a:pt x="152" y="46"/>
                        </a:lnTo>
                        <a:lnTo>
                          <a:pt x="168" y="36"/>
                        </a:lnTo>
                        <a:lnTo>
                          <a:pt x="184" y="32"/>
                        </a:lnTo>
                        <a:lnTo>
                          <a:pt x="202" y="30"/>
                        </a:lnTo>
                        <a:lnTo>
                          <a:pt x="202" y="30"/>
                        </a:lnTo>
                        <a:lnTo>
                          <a:pt x="222" y="32"/>
                        </a:lnTo>
                        <a:lnTo>
                          <a:pt x="238" y="36"/>
                        </a:lnTo>
                        <a:lnTo>
                          <a:pt x="254" y="46"/>
                        </a:lnTo>
                        <a:lnTo>
                          <a:pt x="268" y="56"/>
                        </a:lnTo>
                        <a:lnTo>
                          <a:pt x="278" y="70"/>
                        </a:lnTo>
                        <a:lnTo>
                          <a:pt x="286" y="86"/>
                        </a:lnTo>
                        <a:lnTo>
                          <a:pt x="292" y="102"/>
                        </a:lnTo>
                        <a:lnTo>
                          <a:pt x="294" y="120"/>
                        </a:lnTo>
                        <a:lnTo>
                          <a:pt x="294" y="120"/>
                        </a:lnTo>
                        <a:lnTo>
                          <a:pt x="292" y="138"/>
                        </a:lnTo>
                        <a:lnTo>
                          <a:pt x="286" y="156"/>
                        </a:lnTo>
                        <a:lnTo>
                          <a:pt x="278" y="172"/>
                        </a:lnTo>
                        <a:lnTo>
                          <a:pt x="268" y="184"/>
                        </a:lnTo>
                        <a:lnTo>
                          <a:pt x="254" y="196"/>
                        </a:lnTo>
                        <a:lnTo>
                          <a:pt x="238" y="204"/>
                        </a:lnTo>
                        <a:lnTo>
                          <a:pt x="222" y="210"/>
                        </a:lnTo>
                        <a:lnTo>
                          <a:pt x="202" y="212"/>
                        </a:lnTo>
                        <a:lnTo>
                          <a:pt x="202" y="212"/>
                        </a:lnTo>
                        <a:close/>
                        <a:moveTo>
                          <a:pt x="142" y="130"/>
                        </a:moveTo>
                        <a:lnTo>
                          <a:pt x="142" y="130"/>
                        </a:lnTo>
                        <a:lnTo>
                          <a:pt x="138" y="130"/>
                        </a:lnTo>
                        <a:lnTo>
                          <a:pt x="136" y="128"/>
                        </a:lnTo>
                        <a:lnTo>
                          <a:pt x="134" y="124"/>
                        </a:lnTo>
                        <a:lnTo>
                          <a:pt x="132" y="120"/>
                        </a:lnTo>
                        <a:lnTo>
                          <a:pt x="132" y="120"/>
                        </a:lnTo>
                        <a:lnTo>
                          <a:pt x="134" y="106"/>
                        </a:lnTo>
                        <a:lnTo>
                          <a:pt x="138" y="94"/>
                        </a:lnTo>
                        <a:lnTo>
                          <a:pt x="144" y="82"/>
                        </a:lnTo>
                        <a:lnTo>
                          <a:pt x="154" y="72"/>
                        </a:lnTo>
                        <a:lnTo>
                          <a:pt x="164" y="62"/>
                        </a:lnTo>
                        <a:lnTo>
                          <a:pt x="176" y="56"/>
                        </a:lnTo>
                        <a:lnTo>
                          <a:pt x="188" y="52"/>
                        </a:lnTo>
                        <a:lnTo>
                          <a:pt x="202" y="50"/>
                        </a:lnTo>
                        <a:lnTo>
                          <a:pt x="202" y="50"/>
                        </a:lnTo>
                        <a:lnTo>
                          <a:pt x="206" y="52"/>
                        </a:lnTo>
                        <a:lnTo>
                          <a:pt x="210" y="54"/>
                        </a:lnTo>
                        <a:lnTo>
                          <a:pt x="212" y="56"/>
                        </a:lnTo>
                        <a:lnTo>
                          <a:pt x="212" y="60"/>
                        </a:lnTo>
                        <a:lnTo>
                          <a:pt x="212" y="60"/>
                        </a:lnTo>
                        <a:lnTo>
                          <a:pt x="212" y="64"/>
                        </a:lnTo>
                        <a:lnTo>
                          <a:pt x="210" y="68"/>
                        </a:lnTo>
                        <a:lnTo>
                          <a:pt x="206" y="70"/>
                        </a:lnTo>
                        <a:lnTo>
                          <a:pt x="202" y="70"/>
                        </a:lnTo>
                        <a:lnTo>
                          <a:pt x="202" y="70"/>
                        </a:lnTo>
                        <a:lnTo>
                          <a:pt x="192" y="72"/>
                        </a:lnTo>
                        <a:lnTo>
                          <a:pt x="184" y="74"/>
                        </a:lnTo>
                        <a:lnTo>
                          <a:pt x="174" y="80"/>
                        </a:lnTo>
                        <a:lnTo>
                          <a:pt x="168" y="86"/>
                        </a:lnTo>
                        <a:lnTo>
                          <a:pt x="162" y="92"/>
                        </a:lnTo>
                        <a:lnTo>
                          <a:pt x="156" y="102"/>
                        </a:lnTo>
                        <a:lnTo>
                          <a:pt x="154" y="110"/>
                        </a:lnTo>
                        <a:lnTo>
                          <a:pt x="152" y="120"/>
                        </a:lnTo>
                        <a:lnTo>
                          <a:pt x="152" y="120"/>
                        </a:lnTo>
                        <a:lnTo>
                          <a:pt x="152" y="124"/>
                        </a:lnTo>
                        <a:lnTo>
                          <a:pt x="150" y="128"/>
                        </a:lnTo>
                        <a:lnTo>
                          <a:pt x="146" y="130"/>
                        </a:lnTo>
                        <a:lnTo>
                          <a:pt x="142" y="130"/>
                        </a:lnTo>
                        <a:lnTo>
                          <a:pt x="142" y="130"/>
                        </a:lnTo>
                        <a:close/>
                        <a:moveTo>
                          <a:pt x="124" y="238"/>
                        </a:moveTo>
                        <a:lnTo>
                          <a:pt x="48" y="316"/>
                        </a:lnTo>
                        <a:lnTo>
                          <a:pt x="48" y="316"/>
                        </a:lnTo>
                        <a:lnTo>
                          <a:pt x="38" y="322"/>
                        </a:lnTo>
                        <a:lnTo>
                          <a:pt x="28" y="324"/>
                        </a:lnTo>
                        <a:lnTo>
                          <a:pt x="28" y="324"/>
                        </a:lnTo>
                        <a:lnTo>
                          <a:pt x="18" y="322"/>
                        </a:lnTo>
                        <a:lnTo>
                          <a:pt x="8" y="316"/>
                        </a:lnTo>
                        <a:lnTo>
                          <a:pt x="8" y="316"/>
                        </a:lnTo>
                        <a:lnTo>
                          <a:pt x="2" y="306"/>
                        </a:lnTo>
                        <a:lnTo>
                          <a:pt x="0" y="296"/>
                        </a:lnTo>
                        <a:lnTo>
                          <a:pt x="2" y="286"/>
                        </a:lnTo>
                        <a:lnTo>
                          <a:pt x="8" y="276"/>
                        </a:lnTo>
                        <a:lnTo>
                          <a:pt x="86" y="198"/>
                        </a:lnTo>
                        <a:lnTo>
                          <a:pt x="86" y="198"/>
                        </a:lnTo>
                        <a:lnTo>
                          <a:pt x="94" y="210"/>
                        </a:lnTo>
                        <a:lnTo>
                          <a:pt x="102" y="220"/>
                        </a:lnTo>
                        <a:lnTo>
                          <a:pt x="114" y="230"/>
                        </a:lnTo>
                        <a:lnTo>
                          <a:pt x="124" y="238"/>
                        </a:lnTo>
                        <a:lnTo>
                          <a:pt x="124" y="238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82935" tIns="41468" rIns="82935" bIns="41468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GB" sz="1633"/>
                  </a:p>
                </p:txBody>
              </p:sp>
            </p:grpSp>
            <p:sp>
              <p:nvSpPr>
                <p:cNvPr id="66" name="Shape 11798">
                  <a:extLst>
                    <a:ext uri="{FF2B5EF4-FFF2-40B4-BE49-F238E27FC236}">
                      <a16:creationId xmlns:a16="http://schemas.microsoft.com/office/drawing/2014/main" id="{123B799B-CD67-3A72-1815-37A9C3E0A864}"/>
                    </a:ext>
                  </a:extLst>
                </p:cNvPr>
                <p:cNvSpPr txBox="1"/>
                <p:nvPr/>
              </p:nvSpPr>
              <p:spPr>
                <a:xfrm>
                  <a:off x="1466581" y="3921731"/>
                  <a:ext cx="768650" cy="30796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anchor="t" anchorCtr="0">
                  <a:noAutofit/>
                </a:bodyPr>
                <a:lstStyle/>
                <a:p>
                  <a:pPr algn="ctr"/>
                  <a:r>
                    <a:rPr lang="en-GB" sz="700" dirty="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Project Services</a:t>
                  </a:r>
                </a:p>
              </p:txBody>
            </p:sp>
          </p:grpSp>
          <p:sp>
            <p:nvSpPr>
              <p:cNvPr id="62" name="Shape 11794">
                <a:extLst>
                  <a:ext uri="{FF2B5EF4-FFF2-40B4-BE49-F238E27FC236}">
                    <a16:creationId xmlns:a16="http://schemas.microsoft.com/office/drawing/2014/main" id="{1893463E-9B76-3009-12B0-223ED6032CA0}"/>
                  </a:ext>
                </a:extLst>
              </p:cNvPr>
              <p:cNvSpPr/>
              <p:nvPr/>
            </p:nvSpPr>
            <p:spPr>
              <a:xfrm>
                <a:off x="-15649" y="1964751"/>
                <a:ext cx="897749" cy="821681"/>
              </a:xfrm>
              <a:prstGeom prst="ellipse">
                <a:avLst/>
              </a:prstGeom>
              <a:solidFill>
                <a:srgbClr val="A8913F"/>
              </a:solidFill>
              <a:ln w="12700" cap="flat" cmpd="sng">
                <a:solidFill>
                  <a:srgbClr val="A8913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63" name="Shape 11809">
                <a:extLst>
                  <a:ext uri="{FF2B5EF4-FFF2-40B4-BE49-F238E27FC236}">
                    <a16:creationId xmlns:a16="http://schemas.microsoft.com/office/drawing/2014/main" id="{BEBB9176-3378-BD11-01D1-F694FA7167FF}"/>
                  </a:ext>
                </a:extLst>
              </p:cNvPr>
              <p:cNvSpPr/>
              <p:nvPr/>
            </p:nvSpPr>
            <p:spPr>
              <a:xfrm>
                <a:off x="221512" y="2084623"/>
                <a:ext cx="440657" cy="362071"/>
              </a:xfrm>
              <a:custGeom>
                <a:avLst/>
                <a:gdLst/>
                <a:ahLst/>
                <a:cxnLst/>
                <a:rect l="0" t="0" r="0" b="0"/>
                <a:pathLst>
                  <a:path w="360" h="278" extrusionOk="0">
                    <a:moveTo>
                      <a:pt x="360" y="256"/>
                    </a:moveTo>
                    <a:lnTo>
                      <a:pt x="360" y="256"/>
                    </a:lnTo>
                    <a:lnTo>
                      <a:pt x="360" y="252"/>
                    </a:lnTo>
                    <a:lnTo>
                      <a:pt x="360" y="252"/>
                    </a:lnTo>
                    <a:lnTo>
                      <a:pt x="358" y="252"/>
                    </a:lnTo>
                    <a:lnTo>
                      <a:pt x="358" y="252"/>
                    </a:lnTo>
                    <a:lnTo>
                      <a:pt x="358" y="250"/>
                    </a:lnTo>
                    <a:lnTo>
                      <a:pt x="318" y="200"/>
                    </a:lnTo>
                    <a:lnTo>
                      <a:pt x="318" y="200"/>
                    </a:lnTo>
                    <a:lnTo>
                      <a:pt x="314" y="198"/>
                    </a:lnTo>
                    <a:lnTo>
                      <a:pt x="310" y="196"/>
                    </a:lnTo>
                    <a:lnTo>
                      <a:pt x="50" y="196"/>
                    </a:lnTo>
                    <a:lnTo>
                      <a:pt x="50" y="196"/>
                    </a:lnTo>
                    <a:lnTo>
                      <a:pt x="46" y="198"/>
                    </a:lnTo>
                    <a:lnTo>
                      <a:pt x="42" y="200"/>
                    </a:lnTo>
                    <a:lnTo>
                      <a:pt x="2" y="250"/>
                    </a:lnTo>
                    <a:lnTo>
                      <a:pt x="2" y="250"/>
                    </a:lnTo>
                    <a:lnTo>
                      <a:pt x="2" y="252"/>
                    </a:lnTo>
                    <a:lnTo>
                      <a:pt x="2" y="252"/>
                    </a:lnTo>
                    <a:lnTo>
                      <a:pt x="0" y="252"/>
                    </a:lnTo>
                    <a:lnTo>
                      <a:pt x="0" y="252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56"/>
                    </a:lnTo>
                    <a:lnTo>
                      <a:pt x="0" y="268"/>
                    </a:lnTo>
                    <a:lnTo>
                      <a:pt x="0" y="268"/>
                    </a:lnTo>
                    <a:lnTo>
                      <a:pt x="0" y="272"/>
                    </a:lnTo>
                    <a:lnTo>
                      <a:pt x="4" y="276"/>
                    </a:lnTo>
                    <a:lnTo>
                      <a:pt x="6" y="278"/>
                    </a:lnTo>
                    <a:lnTo>
                      <a:pt x="10" y="278"/>
                    </a:lnTo>
                    <a:lnTo>
                      <a:pt x="350" y="278"/>
                    </a:lnTo>
                    <a:lnTo>
                      <a:pt x="350" y="278"/>
                    </a:lnTo>
                    <a:lnTo>
                      <a:pt x="354" y="278"/>
                    </a:lnTo>
                    <a:lnTo>
                      <a:pt x="356" y="276"/>
                    </a:lnTo>
                    <a:lnTo>
                      <a:pt x="360" y="272"/>
                    </a:lnTo>
                    <a:lnTo>
                      <a:pt x="360" y="268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60" y="256"/>
                    </a:lnTo>
                    <a:lnTo>
                      <a:pt x="360" y="256"/>
                    </a:lnTo>
                    <a:close/>
                    <a:moveTo>
                      <a:pt x="134" y="254"/>
                    </a:moveTo>
                    <a:lnTo>
                      <a:pt x="146" y="234"/>
                    </a:lnTo>
                    <a:lnTo>
                      <a:pt x="214" y="234"/>
                    </a:lnTo>
                    <a:lnTo>
                      <a:pt x="226" y="254"/>
                    </a:lnTo>
                    <a:lnTo>
                      <a:pt x="134" y="254"/>
                    </a:lnTo>
                    <a:close/>
                    <a:moveTo>
                      <a:pt x="338" y="268"/>
                    </a:moveTo>
                    <a:lnTo>
                      <a:pt x="338" y="268"/>
                    </a:lnTo>
                    <a:lnTo>
                      <a:pt x="334" y="270"/>
                    </a:lnTo>
                    <a:lnTo>
                      <a:pt x="332" y="270"/>
                    </a:lnTo>
                    <a:lnTo>
                      <a:pt x="332" y="270"/>
                    </a:lnTo>
                    <a:lnTo>
                      <a:pt x="326" y="268"/>
                    </a:lnTo>
                    <a:lnTo>
                      <a:pt x="326" y="268"/>
                    </a:lnTo>
                    <a:lnTo>
                      <a:pt x="324" y="262"/>
                    </a:lnTo>
                    <a:lnTo>
                      <a:pt x="324" y="262"/>
                    </a:lnTo>
                    <a:lnTo>
                      <a:pt x="324" y="260"/>
                    </a:lnTo>
                    <a:lnTo>
                      <a:pt x="326" y="256"/>
                    </a:lnTo>
                    <a:lnTo>
                      <a:pt x="326" y="256"/>
                    </a:lnTo>
                    <a:lnTo>
                      <a:pt x="328" y="256"/>
                    </a:lnTo>
                    <a:lnTo>
                      <a:pt x="332" y="254"/>
                    </a:lnTo>
                    <a:lnTo>
                      <a:pt x="334" y="256"/>
                    </a:lnTo>
                    <a:lnTo>
                      <a:pt x="338" y="256"/>
                    </a:lnTo>
                    <a:lnTo>
                      <a:pt x="338" y="256"/>
                    </a:lnTo>
                    <a:lnTo>
                      <a:pt x="340" y="260"/>
                    </a:lnTo>
                    <a:lnTo>
                      <a:pt x="340" y="262"/>
                    </a:lnTo>
                    <a:lnTo>
                      <a:pt x="340" y="262"/>
                    </a:lnTo>
                    <a:lnTo>
                      <a:pt x="340" y="266"/>
                    </a:lnTo>
                    <a:lnTo>
                      <a:pt x="338" y="268"/>
                    </a:lnTo>
                    <a:lnTo>
                      <a:pt x="338" y="268"/>
                    </a:lnTo>
                    <a:close/>
                    <a:moveTo>
                      <a:pt x="54" y="184"/>
                    </a:moveTo>
                    <a:lnTo>
                      <a:pt x="306" y="184"/>
                    </a:lnTo>
                    <a:lnTo>
                      <a:pt x="306" y="184"/>
                    </a:lnTo>
                    <a:lnTo>
                      <a:pt x="310" y="184"/>
                    </a:lnTo>
                    <a:lnTo>
                      <a:pt x="314" y="182"/>
                    </a:lnTo>
                    <a:lnTo>
                      <a:pt x="318" y="178"/>
                    </a:lnTo>
                    <a:lnTo>
                      <a:pt x="318" y="172"/>
                    </a:lnTo>
                    <a:lnTo>
                      <a:pt x="318" y="12"/>
                    </a:lnTo>
                    <a:lnTo>
                      <a:pt x="318" y="12"/>
                    </a:lnTo>
                    <a:lnTo>
                      <a:pt x="318" y="6"/>
                    </a:lnTo>
                    <a:lnTo>
                      <a:pt x="314" y="2"/>
                    </a:lnTo>
                    <a:lnTo>
                      <a:pt x="310" y="0"/>
                    </a:lnTo>
                    <a:lnTo>
                      <a:pt x="306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50" y="0"/>
                    </a:lnTo>
                    <a:lnTo>
                      <a:pt x="46" y="2"/>
                    </a:lnTo>
                    <a:lnTo>
                      <a:pt x="42" y="6"/>
                    </a:lnTo>
                    <a:lnTo>
                      <a:pt x="42" y="12"/>
                    </a:lnTo>
                    <a:lnTo>
                      <a:pt x="42" y="172"/>
                    </a:lnTo>
                    <a:lnTo>
                      <a:pt x="42" y="172"/>
                    </a:lnTo>
                    <a:lnTo>
                      <a:pt x="42" y="178"/>
                    </a:lnTo>
                    <a:lnTo>
                      <a:pt x="46" y="182"/>
                    </a:lnTo>
                    <a:lnTo>
                      <a:pt x="50" y="184"/>
                    </a:lnTo>
                    <a:lnTo>
                      <a:pt x="54" y="184"/>
                    </a:lnTo>
                    <a:lnTo>
                      <a:pt x="54" y="184"/>
                    </a:lnTo>
                    <a:close/>
                    <a:moveTo>
                      <a:pt x="66" y="24"/>
                    </a:moveTo>
                    <a:lnTo>
                      <a:pt x="294" y="24"/>
                    </a:lnTo>
                    <a:lnTo>
                      <a:pt x="294" y="160"/>
                    </a:lnTo>
                    <a:lnTo>
                      <a:pt x="66" y="160"/>
                    </a:lnTo>
                    <a:lnTo>
                      <a:pt x="66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pPr algn="ctr"/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" name="Shape 11781">
                <a:extLst>
                  <a:ext uri="{FF2B5EF4-FFF2-40B4-BE49-F238E27FC236}">
                    <a16:creationId xmlns:a16="http://schemas.microsoft.com/office/drawing/2014/main" id="{8F742705-F643-AAF4-1946-EC6D7EAD62CD}"/>
                  </a:ext>
                </a:extLst>
              </p:cNvPr>
              <p:cNvSpPr txBox="1"/>
              <p:nvPr/>
            </p:nvSpPr>
            <p:spPr>
              <a:xfrm>
                <a:off x="36928" y="2526094"/>
                <a:ext cx="819683" cy="2083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SMART Construction</a:t>
                </a:r>
              </a:p>
            </p:txBody>
          </p:sp>
        </p:grpSp>
        <p:cxnSp>
          <p:nvCxnSpPr>
            <p:cNvPr id="58" name="Shape 11766">
              <a:extLst>
                <a:ext uri="{FF2B5EF4-FFF2-40B4-BE49-F238E27FC236}">
                  <a16:creationId xmlns:a16="http://schemas.microsoft.com/office/drawing/2014/main" id="{FCC63327-2FE6-450F-A8F9-9F546AD925B2}"/>
                </a:ext>
              </a:extLst>
            </p:cNvPr>
            <p:cNvCxnSpPr/>
            <p:nvPr/>
          </p:nvCxnSpPr>
          <p:spPr>
            <a:xfrm>
              <a:off x="1223630" y="1630486"/>
              <a:ext cx="192236" cy="184580"/>
            </a:xfrm>
            <a:prstGeom prst="straightConnector1">
              <a:avLst/>
            </a:prstGeom>
            <a:noFill/>
            <a:ln w="12700" cap="flat" cmpd="sng">
              <a:solidFill>
                <a:srgbClr val="A8913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Shape 11765">
              <a:extLst>
                <a:ext uri="{FF2B5EF4-FFF2-40B4-BE49-F238E27FC236}">
                  <a16:creationId xmlns:a16="http://schemas.microsoft.com/office/drawing/2014/main" id="{2B37C9B2-9D77-3B93-5070-7344B966110A}"/>
                </a:ext>
              </a:extLst>
            </p:cNvPr>
            <p:cNvCxnSpPr/>
            <p:nvPr/>
          </p:nvCxnSpPr>
          <p:spPr>
            <a:xfrm>
              <a:off x="2025197" y="1359825"/>
              <a:ext cx="0" cy="223283"/>
            </a:xfrm>
            <a:prstGeom prst="straightConnector1">
              <a:avLst/>
            </a:prstGeom>
            <a:noFill/>
            <a:ln w="12700" cap="flat" cmpd="sng">
              <a:solidFill>
                <a:srgbClr val="A8913F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30343213-9120-1D14-F9D5-D27061D63951}"/>
              </a:ext>
            </a:extLst>
          </p:cNvPr>
          <p:cNvGrpSpPr/>
          <p:nvPr/>
        </p:nvGrpSpPr>
        <p:grpSpPr>
          <a:xfrm>
            <a:off x="8533601" y="1102692"/>
            <a:ext cx="3054918" cy="3000919"/>
            <a:chOff x="7842133" y="1289670"/>
            <a:chExt cx="4157208" cy="3773470"/>
          </a:xfrm>
        </p:grpSpPr>
        <p:cxnSp>
          <p:nvCxnSpPr>
            <p:cNvPr id="100" name="Shape 11741">
              <a:extLst>
                <a:ext uri="{FF2B5EF4-FFF2-40B4-BE49-F238E27FC236}">
                  <a16:creationId xmlns:a16="http://schemas.microsoft.com/office/drawing/2014/main" id="{517C5E8A-760A-2896-7AE5-A9B150D6FB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90764" y="3392785"/>
              <a:ext cx="491485" cy="207693"/>
            </a:xfrm>
            <a:prstGeom prst="straightConnector1">
              <a:avLst/>
            </a:prstGeom>
            <a:noFill/>
            <a:ln w="9525" cap="flat" cmpd="sng">
              <a:solidFill>
                <a:srgbClr val="87888A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8B0E0A1-2F49-BBBA-82F8-328EEC0BA72D}"/>
                </a:ext>
              </a:extLst>
            </p:cNvPr>
            <p:cNvGrpSpPr/>
            <p:nvPr/>
          </p:nvGrpSpPr>
          <p:grpSpPr>
            <a:xfrm>
              <a:off x="8044037" y="1289670"/>
              <a:ext cx="3955304" cy="3773470"/>
              <a:chOff x="7206448" y="1871872"/>
              <a:chExt cx="3297937" cy="3445442"/>
            </a:xfrm>
          </p:grpSpPr>
          <p:cxnSp>
            <p:nvCxnSpPr>
              <p:cNvPr id="105" name="Shape 11735">
                <a:extLst>
                  <a:ext uri="{FF2B5EF4-FFF2-40B4-BE49-F238E27FC236}">
                    <a16:creationId xmlns:a16="http://schemas.microsoft.com/office/drawing/2014/main" id="{2E9593BF-DB6D-AC10-5E85-DF340DBE0F77}"/>
                  </a:ext>
                </a:extLst>
              </p:cNvPr>
              <p:cNvCxnSpPr/>
              <p:nvPr/>
            </p:nvCxnSpPr>
            <p:spPr>
              <a:xfrm>
                <a:off x="9330095" y="3752380"/>
                <a:ext cx="505013" cy="62855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" name="Shape 11736">
                <a:extLst>
                  <a:ext uri="{FF2B5EF4-FFF2-40B4-BE49-F238E27FC236}">
                    <a16:creationId xmlns:a16="http://schemas.microsoft.com/office/drawing/2014/main" id="{3B13603E-9CE4-158E-6998-5207B094ED80}"/>
                  </a:ext>
                </a:extLst>
              </p:cNvPr>
              <p:cNvCxnSpPr/>
              <p:nvPr/>
            </p:nvCxnSpPr>
            <p:spPr>
              <a:xfrm>
                <a:off x="9034978" y="4256520"/>
                <a:ext cx="208155" cy="28924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" name="Shape 11737">
                <a:extLst>
                  <a:ext uri="{FF2B5EF4-FFF2-40B4-BE49-F238E27FC236}">
                    <a16:creationId xmlns:a16="http://schemas.microsoft.com/office/drawing/2014/main" id="{059EC469-6139-BF66-6B70-28CFCB03E84A}"/>
                  </a:ext>
                </a:extLst>
              </p:cNvPr>
              <p:cNvCxnSpPr/>
              <p:nvPr/>
            </p:nvCxnSpPr>
            <p:spPr>
              <a:xfrm rot="10800000" flipH="1">
                <a:off x="8436030" y="4283288"/>
                <a:ext cx="76459" cy="268832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" name="Shape 11738">
                <a:extLst>
                  <a:ext uri="{FF2B5EF4-FFF2-40B4-BE49-F238E27FC236}">
                    <a16:creationId xmlns:a16="http://schemas.microsoft.com/office/drawing/2014/main" id="{A839AC1B-AE6F-6893-97AA-9132EBE28348}"/>
                  </a:ext>
                </a:extLst>
              </p:cNvPr>
              <p:cNvCxnSpPr/>
              <p:nvPr/>
            </p:nvCxnSpPr>
            <p:spPr>
              <a:xfrm rot="10800000">
                <a:off x="7859251" y="3058007"/>
                <a:ext cx="287607" cy="205978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" name="Shape 11739">
                <a:extLst>
                  <a:ext uri="{FF2B5EF4-FFF2-40B4-BE49-F238E27FC236}">
                    <a16:creationId xmlns:a16="http://schemas.microsoft.com/office/drawing/2014/main" id="{84504360-7200-F596-D655-A6127E796259}"/>
                  </a:ext>
                </a:extLst>
              </p:cNvPr>
              <p:cNvCxnSpPr/>
              <p:nvPr/>
            </p:nvCxnSpPr>
            <p:spPr>
              <a:xfrm rot="10800000">
                <a:off x="8334689" y="2590679"/>
                <a:ext cx="140674" cy="422567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0" name="Shape 11740">
                <a:extLst>
                  <a:ext uri="{FF2B5EF4-FFF2-40B4-BE49-F238E27FC236}">
                    <a16:creationId xmlns:a16="http://schemas.microsoft.com/office/drawing/2014/main" id="{1F23FE37-F767-CE9A-081D-6F5F9D33F4D8}"/>
                  </a:ext>
                </a:extLst>
              </p:cNvPr>
              <p:cNvCxnSpPr/>
              <p:nvPr/>
            </p:nvCxnSpPr>
            <p:spPr>
              <a:xfrm rot="10800000" flipH="1">
                <a:off x="8950764" y="2547686"/>
                <a:ext cx="170333" cy="465559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1" name="Shape 11741">
                <a:extLst>
                  <a:ext uri="{FF2B5EF4-FFF2-40B4-BE49-F238E27FC236}">
                    <a16:creationId xmlns:a16="http://schemas.microsoft.com/office/drawing/2014/main" id="{AE32BA48-BEC9-EA36-6A2F-04509C865B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43133" y="3089134"/>
                <a:ext cx="326391" cy="238890"/>
              </a:xfrm>
              <a:prstGeom prst="straightConnector1">
                <a:avLst/>
              </a:prstGeom>
              <a:noFill/>
              <a:ln w="9525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2" name="Shape 11742">
                <a:extLst>
                  <a:ext uri="{FF2B5EF4-FFF2-40B4-BE49-F238E27FC236}">
                    <a16:creationId xmlns:a16="http://schemas.microsoft.com/office/drawing/2014/main" id="{5A1D2894-98BC-3EDC-C6EA-244D46F7AF57}"/>
                  </a:ext>
                </a:extLst>
              </p:cNvPr>
              <p:cNvSpPr/>
              <p:nvPr/>
            </p:nvSpPr>
            <p:spPr>
              <a:xfrm>
                <a:off x="7946104" y="2900806"/>
                <a:ext cx="1494379" cy="1461435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87888A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txBody>
              <a:bodyPr wrap="square" lIns="0" tIns="41450" rIns="0" bIns="41450" anchor="ctr" anchorCtr="0">
                <a:noAutofit/>
              </a:bodyPr>
              <a:lstStyle/>
              <a:p>
                <a:pPr algn="ctr"/>
                <a:r>
                  <a:rPr lang="en-GB" sz="1050" b="1" i="1" dirty="0">
                    <a:solidFill>
                      <a:srgbClr val="87888A"/>
                    </a:solidFill>
                    <a:latin typeface="Georgia"/>
                    <a:ea typeface="Georgia"/>
                    <a:cs typeface="Georgia"/>
                    <a:sym typeface="Georgia"/>
                  </a:rPr>
                  <a:t>Training and Development</a:t>
                </a:r>
              </a:p>
            </p:txBody>
          </p:sp>
          <p:sp>
            <p:nvSpPr>
              <p:cNvPr id="113" name="Shape 11743">
                <a:extLst>
                  <a:ext uri="{FF2B5EF4-FFF2-40B4-BE49-F238E27FC236}">
                    <a16:creationId xmlns:a16="http://schemas.microsoft.com/office/drawing/2014/main" id="{510BCCFC-E567-35BF-96C2-D0E36EBBC049}"/>
                  </a:ext>
                </a:extLst>
              </p:cNvPr>
              <p:cNvSpPr/>
              <p:nvPr/>
            </p:nvSpPr>
            <p:spPr>
              <a:xfrm>
                <a:off x="9133028" y="4435689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14" name="Shape 11744">
                <a:extLst>
                  <a:ext uri="{FF2B5EF4-FFF2-40B4-BE49-F238E27FC236}">
                    <a16:creationId xmlns:a16="http://schemas.microsoft.com/office/drawing/2014/main" id="{63DFCB34-2EC1-F981-0AF3-D30AE0905FEA}"/>
                  </a:ext>
                </a:extLst>
              </p:cNvPr>
              <p:cNvSpPr/>
              <p:nvPr/>
            </p:nvSpPr>
            <p:spPr>
              <a:xfrm>
                <a:off x="7206448" y="2459667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15" name="Shape 11745">
                <a:extLst>
                  <a:ext uri="{FF2B5EF4-FFF2-40B4-BE49-F238E27FC236}">
                    <a16:creationId xmlns:a16="http://schemas.microsoft.com/office/drawing/2014/main" id="{F85AD4D3-C275-FE6F-C54D-CE3530D5E18D}"/>
                  </a:ext>
                </a:extLst>
              </p:cNvPr>
              <p:cNvSpPr/>
              <p:nvPr/>
            </p:nvSpPr>
            <p:spPr>
              <a:xfrm>
                <a:off x="9459581" y="2448000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16" name="Shape 11746">
                <a:extLst>
                  <a:ext uri="{FF2B5EF4-FFF2-40B4-BE49-F238E27FC236}">
                    <a16:creationId xmlns:a16="http://schemas.microsoft.com/office/drawing/2014/main" id="{916245D1-895C-2D46-C810-813B042695F7}"/>
                  </a:ext>
                </a:extLst>
              </p:cNvPr>
              <p:cNvSpPr/>
              <p:nvPr/>
            </p:nvSpPr>
            <p:spPr>
              <a:xfrm>
                <a:off x="7892126" y="1871872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17" name="Shape 11747">
                <a:extLst>
                  <a:ext uri="{FF2B5EF4-FFF2-40B4-BE49-F238E27FC236}">
                    <a16:creationId xmlns:a16="http://schemas.microsoft.com/office/drawing/2014/main" id="{C8448796-B42C-1714-A840-BFE59D05037C}"/>
                  </a:ext>
                </a:extLst>
              </p:cNvPr>
              <p:cNvSpPr/>
              <p:nvPr/>
            </p:nvSpPr>
            <p:spPr>
              <a:xfrm>
                <a:off x="8756555" y="1885912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18" name="Shape 11748">
                <a:extLst>
                  <a:ext uri="{FF2B5EF4-FFF2-40B4-BE49-F238E27FC236}">
                    <a16:creationId xmlns:a16="http://schemas.microsoft.com/office/drawing/2014/main" id="{AA2962F8-F2CC-86EF-1108-D39D912E5924}"/>
                  </a:ext>
                </a:extLst>
              </p:cNvPr>
              <p:cNvSpPr/>
              <p:nvPr/>
            </p:nvSpPr>
            <p:spPr>
              <a:xfrm>
                <a:off x="7990008" y="4552120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19" name="Shape 11749">
                <a:extLst>
                  <a:ext uri="{FF2B5EF4-FFF2-40B4-BE49-F238E27FC236}">
                    <a16:creationId xmlns:a16="http://schemas.microsoft.com/office/drawing/2014/main" id="{185F95E8-E6B4-4141-7410-8214C8331CD0}"/>
                  </a:ext>
                </a:extLst>
              </p:cNvPr>
              <p:cNvSpPr txBox="1"/>
              <p:nvPr/>
            </p:nvSpPr>
            <p:spPr>
              <a:xfrm>
                <a:off x="8029077" y="5033244"/>
                <a:ext cx="685685" cy="284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Planning and Delay Analysis</a:t>
                </a:r>
              </a:p>
            </p:txBody>
          </p:sp>
          <p:sp>
            <p:nvSpPr>
              <p:cNvPr id="120" name="Shape 11750">
                <a:extLst>
                  <a:ext uri="{FF2B5EF4-FFF2-40B4-BE49-F238E27FC236}">
                    <a16:creationId xmlns:a16="http://schemas.microsoft.com/office/drawing/2014/main" id="{437F8B99-3C3A-0B5B-CAB8-80230B236137}"/>
                  </a:ext>
                </a:extLst>
              </p:cNvPr>
              <p:cNvSpPr txBox="1"/>
              <p:nvPr/>
            </p:nvSpPr>
            <p:spPr>
              <a:xfrm>
                <a:off x="9152881" y="4756226"/>
                <a:ext cx="718337" cy="284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Data Visualisation and </a:t>
                </a:r>
                <a:r>
                  <a:rPr lang="en-GB" sz="700" dirty="0" err="1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PowerBi</a:t>
                </a:r>
                <a:endParaRPr lang="en-GB" sz="7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Shape 11751">
                <a:extLst>
                  <a:ext uri="{FF2B5EF4-FFF2-40B4-BE49-F238E27FC236}">
                    <a16:creationId xmlns:a16="http://schemas.microsoft.com/office/drawing/2014/main" id="{32EDC5FF-3397-7CF9-6018-AEF0DEF04DC1}"/>
                  </a:ext>
                </a:extLst>
              </p:cNvPr>
              <p:cNvSpPr txBox="1"/>
              <p:nvPr/>
            </p:nvSpPr>
            <p:spPr>
              <a:xfrm>
                <a:off x="7957429" y="2382467"/>
                <a:ext cx="620382" cy="284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Project Management</a:t>
                </a:r>
              </a:p>
            </p:txBody>
          </p:sp>
          <p:sp>
            <p:nvSpPr>
              <p:cNvPr id="122" name="Shape 11752">
                <a:extLst>
                  <a:ext uri="{FF2B5EF4-FFF2-40B4-BE49-F238E27FC236}">
                    <a16:creationId xmlns:a16="http://schemas.microsoft.com/office/drawing/2014/main" id="{2EF5FBA5-22B9-9B33-1D95-D7970456E2E3}"/>
                  </a:ext>
                </a:extLst>
              </p:cNvPr>
              <p:cNvSpPr txBox="1"/>
              <p:nvPr/>
            </p:nvSpPr>
            <p:spPr>
              <a:xfrm>
                <a:off x="8891667" y="2302556"/>
                <a:ext cx="522427" cy="284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Claims &amp; Dispute Management</a:t>
                </a:r>
              </a:p>
            </p:txBody>
          </p:sp>
          <p:sp>
            <p:nvSpPr>
              <p:cNvPr id="123" name="Shape 11753">
                <a:extLst>
                  <a:ext uri="{FF2B5EF4-FFF2-40B4-BE49-F238E27FC236}">
                    <a16:creationId xmlns:a16="http://schemas.microsoft.com/office/drawing/2014/main" id="{9FA431E3-12E1-91BD-11D2-228319A0CB5D}"/>
                  </a:ext>
                </a:extLst>
              </p:cNvPr>
              <p:cNvSpPr/>
              <p:nvPr/>
            </p:nvSpPr>
            <p:spPr>
              <a:xfrm>
                <a:off x="8942902" y="1973045"/>
                <a:ext cx="356294" cy="356294"/>
              </a:xfrm>
              <a:custGeom>
                <a:avLst/>
                <a:gdLst/>
                <a:ahLst/>
                <a:cxnLst/>
                <a:rect l="0" t="0" r="0" b="0"/>
                <a:pathLst>
                  <a:path w="324" h="324" extrusionOk="0">
                    <a:moveTo>
                      <a:pt x="202" y="0"/>
                    </a:moveTo>
                    <a:lnTo>
                      <a:pt x="202" y="0"/>
                    </a:lnTo>
                    <a:lnTo>
                      <a:pt x="190" y="0"/>
                    </a:lnTo>
                    <a:lnTo>
                      <a:pt x="178" y="2"/>
                    </a:lnTo>
                    <a:lnTo>
                      <a:pt x="156" y="8"/>
                    </a:lnTo>
                    <a:lnTo>
                      <a:pt x="134" y="20"/>
                    </a:lnTo>
                    <a:lnTo>
                      <a:pt x="118" y="34"/>
                    </a:lnTo>
                    <a:lnTo>
                      <a:pt x="102" y="52"/>
                    </a:lnTo>
                    <a:lnTo>
                      <a:pt x="90" y="74"/>
                    </a:lnTo>
                    <a:lnTo>
                      <a:pt x="84" y="96"/>
                    </a:lnTo>
                    <a:lnTo>
                      <a:pt x="82" y="108"/>
                    </a:lnTo>
                    <a:lnTo>
                      <a:pt x="82" y="120"/>
                    </a:lnTo>
                    <a:lnTo>
                      <a:pt x="82" y="120"/>
                    </a:lnTo>
                    <a:lnTo>
                      <a:pt x="82" y="132"/>
                    </a:lnTo>
                    <a:lnTo>
                      <a:pt x="84" y="146"/>
                    </a:lnTo>
                    <a:lnTo>
                      <a:pt x="90" y="168"/>
                    </a:lnTo>
                    <a:lnTo>
                      <a:pt x="102" y="188"/>
                    </a:lnTo>
                    <a:lnTo>
                      <a:pt x="118" y="206"/>
                    </a:lnTo>
                    <a:lnTo>
                      <a:pt x="134" y="222"/>
                    </a:lnTo>
                    <a:lnTo>
                      <a:pt x="156" y="232"/>
                    </a:lnTo>
                    <a:lnTo>
                      <a:pt x="178" y="240"/>
                    </a:lnTo>
                    <a:lnTo>
                      <a:pt x="190" y="242"/>
                    </a:lnTo>
                    <a:lnTo>
                      <a:pt x="202" y="242"/>
                    </a:lnTo>
                    <a:lnTo>
                      <a:pt x="202" y="242"/>
                    </a:lnTo>
                    <a:lnTo>
                      <a:pt x="216" y="242"/>
                    </a:lnTo>
                    <a:lnTo>
                      <a:pt x="228" y="240"/>
                    </a:lnTo>
                    <a:lnTo>
                      <a:pt x="250" y="232"/>
                    </a:lnTo>
                    <a:lnTo>
                      <a:pt x="270" y="222"/>
                    </a:lnTo>
                    <a:lnTo>
                      <a:pt x="288" y="206"/>
                    </a:lnTo>
                    <a:lnTo>
                      <a:pt x="304" y="188"/>
                    </a:lnTo>
                    <a:lnTo>
                      <a:pt x="314" y="168"/>
                    </a:lnTo>
                    <a:lnTo>
                      <a:pt x="322" y="146"/>
                    </a:lnTo>
                    <a:lnTo>
                      <a:pt x="324" y="132"/>
                    </a:lnTo>
                    <a:lnTo>
                      <a:pt x="324" y="120"/>
                    </a:lnTo>
                    <a:lnTo>
                      <a:pt x="324" y="120"/>
                    </a:lnTo>
                    <a:lnTo>
                      <a:pt x="324" y="108"/>
                    </a:lnTo>
                    <a:lnTo>
                      <a:pt x="322" y="96"/>
                    </a:lnTo>
                    <a:lnTo>
                      <a:pt x="314" y="74"/>
                    </a:lnTo>
                    <a:lnTo>
                      <a:pt x="304" y="52"/>
                    </a:lnTo>
                    <a:lnTo>
                      <a:pt x="288" y="34"/>
                    </a:lnTo>
                    <a:lnTo>
                      <a:pt x="270" y="20"/>
                    </a:lnTo>
                    <a:lnTo>
                      <a:pt x="250" y="8"/>
                    </a:lnTo>
                    <a:lnTo>
                      <a:pt x="228" y="2"/>
                    </a:lnTo>
                    <a:lnTo>
                      <a:pt x="216" y="0"/>
                    </a:lnTo>
                    <a:lnTo>
                      <a:pt x="202" y="0"/>
                    </a:lnTo>
                    <a:lnTo>
                      <a:pt x="202" y="0"/>
                    </a:lnTo>
                    <a:close/>
                    <a:moveTo>
                      <a:pt x="202" y="212"/>
                    </a:moveTo>
                    <a:lnTo>
                      <a:pt x="202" y="212"/>
                    </a:lnTo>
                    <a:lnTo>
                      <a:pt x="184" y="210"/>
                    </a:lnTo>
                    <a:lnTo>
                      <a:pt x="168" y="204"/>
                    </a:lnTo>
                    <a:lnTo>
                      <a:pt x="152" y="196"/>
                    </a:lnTo>
                    <a:lnTo>
                      <a:pt x="138" y="184"/>
                    </a:lnTo>
                    <a:lnTo>
                      <a:pt x="128" y="172"/>
                    </a:lnTo>
                    <a:lnTo>
                      <a:pt x="118" y="156"/>
                    </a:lnTo>
                    <a:lnTo>
                      <a:pt x="114" y="138"/>
                    </a:lnTo>
                    <a:lnTo>
                      <a:pt x="112" y="120"/>
                    </a:lnTo>
                    <a:lnTo>
                      <a:pt x="112" y="120"/>
                    </a:lnTo>
                    <a:lnTo>
                      <a:pt x="114" y="102"/>
                    </a:lnTo>
                    <a:lnTo>
                      <a:pt x="118" y="86"/>
                    </a:lnTo>
                    <a:lnTo>
                      <a:pt x="128" y="70"/>
                    </a:lnTo>
                    <a:lnTo>
                      <a:pt x="138" y="56"/>
                    </a:lnTo>
                    <a:lnTo>
                      <a:pt x="152" y="46"/>
                    </a:lnTo>
                    <a:lnTo>
                      <a:pt x="168" y="36"/>
                    </a:lnTo>
                    <a:lnTo>
                      <a:pt x="184" y="32"/>
                    </a:lnTo>
                    <a:lnTo>
                      <a:pt x="202" y="30"/>
                    </a:lnTo>
                    <a:lnTo>
                      <a:pt x="202" y="30"/>
                    </a:lnTo>
                    <a:lnTo>
                      <a:pt x="222" y="32"/>
                    </a:lnTo>
                    <a:lnTo>
                      <a:pt x="238" y="36"/>
                    </a:lnTo>
                    <a:lnTo>
                      <a:pt x="254" y="46"/>
                    </a:lnTo>
                    <a:lnTo>
                      <a:pt x="268" y="56"/>
                    </a:lnTo>
                    <a:lnTo>
                      <a:pt x="278" y="70"/>
                    </a:lnTo>
                    <a:lnTo>
                      <a:pt x="286" y="86"/>
                    </a:lnTo>
                    <a:lnTo>
                      <a:pt x="292" y="102"/>
                    </a:lnTo>
                    <a:lnTo>
                      <a:pt x="294" y="120"/>
                    </a:lnTo>
                    <a:lnTo>
                      <a:pt x="294" y="120"/>
                    </a:lnTo>
                    <a:lnTo>
                      <a:pt x="292" y="138"/>
                    </a:lnTo>
                    <a:lnTo>
                      <a:pt x="286" y="156"/>
                    </a:lnTo>
                    <a:lnTo>
                      <a:pt x="278" y="172"/>
                    </a:lnTo>
                    <a:lnTo>
                      <a:pt x="268" y="184"/>
                    </a:lnTo>
                    <a:lnTo>
                      <a:pt x="254" y="196"/>
                    </a:lnTo>
                    <a:lnTo>
                      <a:pt x="238" y="204"/>
                    </a:lnTo>
                    <a:lnTo>
                      <a:pt x="222" y="210"/>
                    </a:lnTo>
                    <a:lnTo>
                      <a:pt x="202" y="212"/>
                    </a:lnTo>
                    <a:lnTo>
                      <a:pt x="202" y="212"/>
                    </a:lnTo>
                    <a:close/>
                    <a:moveTo>
                      <a:pt x="142" y="130"/>
                    </a:moveTo>
                    <a:lnTo>
                      <a:pt x="142" y="130"/>
                    </a:lnTo>
                    <a:lnTo>
                      <a:pt x="138" y="130"/>
                    </a:lnTo>
                    <a:lnTo>
                      <a:pt x="136" y="128"/>
                    </a:lnTo>
                    <a:lnTo>
                      <a:pt x="134" y="124"/>
                    </a:lnTo>
                    <a:lnTo>
                      <a:pt x="132" y="120"/>
                    </a:lnTo>
                    <a:lnTo>
                      <a:pt x="132" y="120"/>
                    </a:lnTo>
                    <a:lnTo>
                      <a:pt x="134" y="106"/>
                    </a:lnTo>
                    <a:lnTo>
                      <a:pt x="138" y="94"/>
                    </a:lnTo>
                    <a:lnTo>
                      <a:pt x="144" y="82"/>
                    </a:lnTo>
                    <a:lnTo>
                      <a:pt x="154" y="72"/>
                    </a:lnTo>
                    <a:lnTo>
                      <a:pt x="164" y="62"/>
                    </a:lnTo>
                    <a:lnTo>
                      <a:pt x="176" y="56"/>
                    </a:lnTo>
                    <a:lnTo>
                      <a:pt x="188" y="52"/>
                    </a:lnTo>
                    <a:lnTo>
                      <a:pt x="202" y="50"/>
                    </a:lnTo>
                    <a:lnTo>
                      <a:pt x="202" y="50"/>
                    </a:lnTo>
                    <a:lnTo>
                      <a:pt x="206" y="52"/>
                    </a:lnTo>
                    <a:lnTo>
                      <a:pt x="210" y="54"/>
                    </a:lnTo>
                    <a:lnTo>
                      <a:pt x="212" y="56"/>
                    </a:lnTo>
                    <a:lnTo>
                      <a:pt x="212" y="60"/>
                    </a:lnTo>
                    <a:lnTo>
                      <a:pt x="212" y="60"/>
                    </a:lnTo>
                    <a:lnTo>
                      <a:pt x="212" y="64"/>
                    </a:lnTo>
                    <a:lnTo>
                      <a:pt x="210" y="68"/>
                    </a:lnTo>
                    <a:lnTo>
                      <a:pt x="206" y="70"/>
                    </a:lnTo>
                    <a:lnTo>
                      <a:pt x="202" y="70"/>
                    </a:lnTo>
                    <a:lnTo>
                      <a:pt x="202" y="70"/>
                    </a:lnTo>
                    <a:lnTo>
                      <a:pt x="192" y="72"/>
                    </a:lnTo>
                    <a:lnTo>
                      <a:pt x="184" y="74"/>
                    </a:lnTo>
                    <a:lnTo>
                      <a:pt x="174" y="80"/>
                    </a:lnTo>
                    <a:lnTo>
                      <a:pt x="168" y="86"/>
                    </a:lnTo>
                    <a:lnTo>
                      <a:pt x="162" y="92"/>
                    </a:lnTo>
                    <a:lnTo>
                      <a:pt x="156" y="102"/>
                    </a:lnTo>
                    <a:lnTo>
                      <a:pt x="154" y="110"/>
                    </a:lnTo>
                    <a:lnTo>
                      <a:pt x="152" y="120"/>
                    </a:lnTo>
                    <a:lnTo>
                      <a:pt x="152" y="120"/>
                    </a:lnTo>
                    <a:lnTo>
                      <a:pt x="152" y="124"/>
                    </a:lnTo>
                    <a:lnTo>
                      <a:pt x="150" y="128"/>
                    </a:lnTo>
                    <a:lnTo>
                      <a:pt x="146" y="130"/>
                    </a:lnTo>
                    <a:lnTo>
                      <a:pt x="142" y="130"/>
                    </a:lnTo>
                    <a:lnTo>
                      <a:pt x="142" y="130"/>
                    </a:lnTo>
                    <a:close/>
                    <a:moveTo>
                      <a:pt x="124" y="238"/>
                    </a:moveTo>
                    <a:lnTo>
                      <a:pt x="48" y="316"/>
                    </a:lnTo>
                    <a:lnTo>
                      <a:pt x="48" y="316"/>
                    </a:lnTo>
                    <a:lnTo>
                      <a:pt x="38" y="322"/>
                    </a:lnTo>
                    <a:lnTo>
                      <a:pt x="28" y="324"/>
                    </a:lnTo>
                    <a:lnTo>
                      <a:pt x="28" y="324"/>
                    </a:lnTo>
                    <a:lnTo>
                      <a:pt x="18" y="322"/>
                    </a:lnTo>
                    <a:lnTo>
                      <a:pt x="8" y="316"/>
                    </a:lnTo>
                    <a:lnTo>
                      <a:pt x="8" y="316"/>
                    </a:lnTo>
                    <a:lnTo>
                      <a:pt x="2" y="306"/>
                    </a:lnTo>
                    <a:lnTo>
                      <a:pt x="0" y="296"/>
                    </a:lnTo>
                    <a:lnTo>
                      <a:pt x="2" y="286"/>
                    </a:lnTo>
                    <a:lnTo>
                      <a:pt x="8" y="276"/>
                    </a:lnTo>
                    <a:lnTo>
                      <a:pt x="86" y="198"/>
                    </a:lnTo>
                    <a:lnTo>
                      <a:pt x="86" y="198"/>
                    </a:lnTo>
                    <a:lnTo>
                      <a:pt x="94" y="210"/>
                    </a:lnTo>
                    <a:lnTo>
                      <a:pt x="102" y="220"/>
                    </a:lnTo>
                    <a:lnTo>
                      <a:pt x="114" y="230"/>
                    </a:lnTo>
                    <a:lnTo>
                      <a:pt x="124" y="238"/>
                    </a:lnTo>
                    <a:lnTo>
                      <a:pt x="124" y="2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Shape 11754">
                <a:extLst>
                  <a:ext uri="{FF2B5EF4-FFF2-40B4-BE49-F238E27FC236}">
                    <a16:creationId xmlns:a16="http://schemas.microsoft.com/office/drawing/2014/main" id="{5F6D1665-5D86-0001-CE9D-41C3ED259B05}"/>
                  </a:ext>
                </a:extLst>
              </p:cNvPr>
              <p:cNvSpPr txBox="1"/>
              <p:nvPr/>
            </p:nvSpPr>
            <p:spPr>
              <a:xfrm>
                <a:off x="9579415" y="2939548"/>
                <a:ext cx="522427" cy="1254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Scope Management</a:t>
                </a:r>
              </a:p>
            </p:txBody>
          </p:sp>
          <p:sp>
            <p:nvSpPr>
              <p:cNvPr id="125" name="Shape 11755">
                <a:extLst>
                  <a:ext uri="{FF2B5EF4-FFF2-40B4-BE49-F238E27FC236}">
                    <a16:creationId xmlns:a16="http://schemas.microsoft.com/office/drawing/2014/main" id="{A78EE6CE-4FAA-C90F-F172-1A73C5C89017}"/>
                  </a:ext>
                </a:extLst>
              </p:cNvPr>
              <p:cNvSpPr/>
              <p:nvPr/>
            </p:nvSpPr>
            <p:spPr>
              <a:xfrm>
                <a:off x="9702132" y="2537927"/>
                <a:ext cx="278508" cy="384607"/>
              </a:xfrm>
              <a:custGeom>
                <a:avLst/>
                <a:gdLst/>
                <a:ahLst/>
                <a:cxnLst/>
                <a:rect l="0" t="0" r="0" b="0"/>
                <a:pathLst>
                  <a:path w="252" h="348" extrusionOk="0">
                    <a:moveTo>
                      <a:pt x="252" y="32"/>
                    </a:moveTo>
                    <a:lnTo>
                      <a:pt x="252" y="332"/>
                    </a:lnTo>
                    <a:lnTo>
                      <a:pt x="252" y="332"/>
                    </a:lnTo>
                    <a:lnTo>
                      <a:pt x="250" y="338"/>
                    </a:lnTo>
                    <a:lnTo>
                      <a:pt x="248" y="344"/>
                    </a:lnTo>
                    <a:lnTo>
                      <a:pt x="242" y="346"/>
                    </a:lnTo>
                    <a:lnTo>
                      <a:pt x="236" y="348"/>
                    </a:lnTo>
                    <a:lnTo>
                      <a:pt x="16" y="348"/>
                    </a:lnTo>
                    <a:lnTo>
                      <a:pt x="16" y="348"/>
                    </a:lnTo>
                    <a:lnTo>
                      <a:pt x="10" y="346"/>
                    </a:lnTo>
                    <a:lnTo>
                      <a:pt x="4" y="344"/>
                    </a:lnTo>
                    <a:lnTo>
                      <a:pt x="2" y="338"/>
                    </a:lnTo>
                    <a:lnTo>
                      <a:pt x="0" y="332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2" y="26"/>
                    </a:lnTo>
                    <a:lnTo>
                      <a:pt x="4" y="20"/>
                    </a:lnTo>
                    <a:lnTo>
                      <a:pt x="10" y="16"/>
                    </a:lnTo>
                    <a:lnTo>
                      <a:pt x="16" y="16"/>
                    </a:lnTo>
                    <a:lnTo>
                      <a:pt x="90" y="16"/>
                    </a:lnTo>
                    <a:lnTo>
                      <a:pt x="90" y="16"/>
                    </a:lnTo>
                    <a:lnTo>
                      <a:pt x="88" y="26"/>
                    </a:lnTo>
                    <a:lnTo>
                      <a:pt x="88" y="26"/>
                    </a:lnTo>
                    <a:lnTo>
                      <a:pt x="86" y="30"/>
                    </a:lnTo>
                    <a:lnTo>
                      <a:pt x="84" y="34"/>
                    </a:lnTo>
                    <a:lnTo>
                      <a:pt x="16" y="34"/>
                    </a:lnTo>
                    <a:lnTo>
                      <a:pt x="16" y="332"/>
                    </a:lnTo>
                    <a:lnTo>
                      <a:pt x="236" y="332"/>
                    </a:lnTo>
                    <a:lnTo>
                      <a:pt x="236" y="34"/>
                    </a:lnTo>
                    <a:lnTo>
                      <a:pt x="168" y="34"/>
                    </a:lnTo>
                    <a:lnTo>
                      <a:pt x="168" y="34"/>
                    </a:lnTo>
                    <a:lnTo>
                      <a:pt x="166" y="30"/>
                    </a:lnTo>
                    <a:lnTo>
                      <a:pt x="164" y="26"/>
                    </a:lnTo>
                    <a:lnTo>
                      <a:pt x="164" y="26"/>
                    </a:lnTo>
                    <a:lnTo>
                      <a:pt x="162" y="16"/>
                    </a:lnTo>
                    <a:lnTo>
                      <a:pt x="236" y="16"/>
                    </a:lnTo>
                    <a:lnTo>
                      <a:pt x="236" y="16"/>
                    </a:lnTo>
                    <a:lnTo>
                      <a:pt x="242" y="16"/>
                    </a:lnTo>
                    <a:lnTo>
                      <a:pt x="248" y="20"/>
                    </a:lnTo>
                    <a:lnTo>
                      <a:pt x="250" y="26"/>
                    </a:lnTo>
                    <a:lnTo>
                      <a:pt x="252" y="32"/>
                    </a:lnTo>
                    <a:lnTo>
                      <a:pt x="252" y="32"/>
                    </a:lnTo>
                    <a:close/>
                    <a:moveTo>
                      <a:pt x="216" y="94"/>
                    </a:moveTo>
                    <a:lnTo>
                      <a:pt x="216" y="312"/>
                    </a:lnTo>
                    <a:lnTo>
                      <a:pt x="36" y="312"/>
                    </a:lnTo>
                    <a:lnTo>
                      <a:pt x="36" y="94"/>
                    </a:lnTo>
                    <a:lnTo>
                      <a:pt x="36" y="94"/>
                    </a:lnTo>
                    <a:lnTo>
                      <a:pt x="36" y="94"/>
                    </a:lnTo>
                    <a:lnTo>
                      <a:pt x="216" y="94"/>
                    </a:lnTo>
                    <a:lnTo>
                      <a:pt x="216" y="94"/>
                    </a:lnTo>
                    <a:lnTo>
                      <a:pt x="216" y="94"/>
                    </a:lnTo>
                    <a:lnTo>
                      <a:pt x="216" y="94"/>
                    </a:lnTo>
                    <a:close/>
                    <a:moveTo>
                      <a:pt x="132" y="186"/>
                    </a:moveTo>
                    <a:lnTo>
                      <a:pt x="132" y="186"/>
                    </a:lnTo>
                    <a:lnTo>
                      <a:pt x="128" y="184"/>
                    </a:lnTo>
                    <a:lnTo>
                      <a:pt x="124" y="182"/>
                    </a:lnTo>
                    <a:lnTo>
                      <a:pt x="122" y="184"/>
                    </a:lnTo>
                    <a:lnTo>
                      <a:pt x="118" y="186"/>
                    </a:lnTo>
                    <a:lnTo>
                      <a:pt x="86" y="218"/>
                    </a:lnTo>
                    <a:lnTo>
                      <a:pt x="74" y="206"/>
                    </a:lnTo>
                    <a:lnTo>
                      <a:pt x="74" y="206"/>
                    </a:lnTo>
                    <a:lnTo>
                      <a:pt x="70" y="204"/>
                    </a:lnTo>
                    <a:lnTo>
                      <a:pt x="68" y="204"/>
                    </a:lnTo>
                    <a:lnTo>
                      <a:pt x="64" y="204"/>
                    </a:lnTo>
                    <a:lnTo>
                      <a:pt x="60" y="206"/>
                    </a:lnTo>
                    <a:lnTo>
                      <a:pt x="60" y="206"/>
                    </a:lnTo>
                    <a:lnTo>
                      <a:pt x="58" y="210"/>
                    </a:lnTo>
                    <a:lnTo>
                      <a:pt x="58" y="214"/>
                    </a:lnTo>
                    <a:lnTo>
                      <a:pt x="58" y="218"/>
                    </a:lnTo>
                    <a:lnTo>
                      <a:pt x="60" y="220"/>
                    </a:lnTo>
                    <a:lnTo>
                      <a:pt x="78" y="238"/>
                    </a:lnTo>
                    <a:lnTo>
                      <a:pt x="78" y="238"/>
                    </a:lnTo>
                    <a:lnTo>
                      <a:pt x="82" y="242"/>
                    </a:lnTo>
                    <a:lnTo>
                      <a:pt x="86" y="242"/>
                    </a:lnTo>
                    <a:lnTo>
                      <a:pt x="86" y="242"/>
                    </a:lnTo>
                    <a:lnTo>
                      <a:pt x="90" y="242"/>
                    </a:lnTo>
                    <a:lnTo>
                      <a:pt x="92" y="238"/>
                    </a:lnTo>
                    <a:lnTo>
                      <a:pt x="132" y="200"/>
                    </a:lnTo>
                    <a:lnTo>
                      <a:pt x="132" y="200"/>
                    </a:lnTo>
                    <a:lnTo>
                      <a:pt x="134" y="196"/>
                    </a:lnTo>
                    <a:lnTo>
                      <a:pt x="134" y="192"/>
                    </a:lnTo>
                    <a:lnTo>
                      <a:pt x="134" y="188"/>
                    </a:lnTo>
                    <a:lnTo>
                      <a:pt x="132" y="186"/>
                    </a:lnTo>
                    <a:lnTo>
                      <a:pt x="132" y="186"/>
                    </a:lnTo>
                    <a:close/>
                    <a:moveTo>
                      <a:pt x="132" y="124"/>
                    </a:moveTo>
                    <a:lnTo>
                      <a:pt x="132" y="124"/>
                    </a:lnTo>
                    <a:lnTo>
                      <a:pt x="128" y="122"/>
                    </a:lnTo>
                    <a:lnTo>
                      <a:pt x="124" y="120"/>
                    </a:lnTo>
                    <a:lnTo>
                      <a:pt x="122" y="122"/>
                    </a:lnTo>
                    <a:lnTo>
                      <a:pt x="118" y="124"/>
                    </a:lnTo>
                    <a:lnTo>
                      <a:pt x="86" y="156"/>
                    </a:lnTo>
                    <a:lnTo>
                      <a:pt x="74" y="144"/>
                    </a:lnTo>
                    <a:lnTo>
                      <a:pt x="74" y="144"/>
                    </a:lnTo>
                    <a:lnTo>
                      <a:pt x="70" y="142"/>
                    </a:lnTo>
                    <a:lnTo>
                      <a:pt x="68" y="142"/>
                    </a:lnTo>
                    <a:lnTo>
                      <a:pt x="64" y="142"/>
                    </a:lnTo>
                    <a:lnTo>
                      <a:pt x="60" y="144"/>
                    </a:lnTo>
                    <a:lnTo>
                      <a:pt x="60" y="144"/>
                    </a:lnTo>
                    <a:lnTo>
                      <a:pt x="58" y="148"/>
                    </a:lnTo>
                    <a:lnTo>
                      <a:pt x="58" y="152"/>
                    </a:lnTo>
                    <a:lnTo>
                      <a:pt x="58" y="156"/>
                    </a:lnTo>
                    <a:lnTo>
                      <a:pt x="60" y="158"/>
                    </a:lnTo>
                    <a:lnTo>
                      <a:pt x="78" y="178"/>
                    </a:lnTo>
                    <a:lnTo>
                      <a:pt x="78" y="178"/>
                    </a:lnTo>
                    <a:lnTo>
                      <a:pt x="82" y="180"/>
                    </a:lnTo>
                    <a:lnTo>
                      <a:pt x="86" y="180"/>
                    </a:lnTo>
                    <a:lnTo>
                      <a:pt x="86" y="180"/>
                    </a:lnTo>
                    <a:lnTo>
                      <a:pt x="90" y="180"/>
                    </a:lnTo>
                    <a:lnTo>
                      <a:pt x="92" y="178"/>
                    </a:lnTo>
                    <a:lnTo>
                      <a:pt x="132" y="138"/>
                    </a:lnTo>
                    <a:lnTo>
                      <a:pt x="132" y="138"/>
                    </a:lnTo>
                    <a:lnTo>
                      <a:pt x="134" y="134"/>
                    </a:lnTo>
                    <a:lnTo>
                      <a:pt x="134" y="130"/>
                    </a:lnTo>
                    <a:lnTo>
                      <a:pt x="134" y="126"/>
                    </a:lnTo>
                    <a:lnTo>
                      <a:pt x="132" y="124"/>
                    </a:lnTo>
                    <a:lnTo>
                      <a:pt x="132" y="124"/>
                    </a:lnTo>
                    <a:close/>
                    <a:moveTo>
                      <a:pt x="36" y="64"/>
                    </a:moveTo>
                    <a:lnTo>
                      <a:pt x="36" y="64"/>
                    </a:lnTo>
                    <a:lnTo>
                      <a:pt x="36" y="58"/>
                    </a:lnTo>
                    <a:lnTo>
                      <a:pt x="40" y="54"/>
                    </a:lnTo>
                    <a:lnTo>
                      <a:pt x="46" y="50"/>
                    </a:lnTo>
                    <a:lnTo>
                      <a:pt x="52" y="48"/>
                    </a:lnTo>
                    <a:lnTo>
                      <a:pt x="78" y="48"/>
                    </a:lnTo>
                    <a:lnTo>
                      <a:pt x="78" y="48"/>
                    </a:lnTo>
                    <a:lnTo>
                      <a:pt x="86" y="46"/>
                    </a:lnTo>
                    <a:lnTo>
                      <a:pt x="94" y="42"/>
                    </a:lnTo>
                    <a:lnTo>
                      <a:pt x="98" y="36"/>
                    </a:lnTo>
                    <a:lnTo>
                      <a:pt x="100" y="26"/>
                    </a:lnTo>
                    <a:lnTo>
                      <a:pt x="100" y="26"/>
                    </a:lnTo>
                    <a:lnTo>
                      <a:pt x="102" y="16"/>
                    </a:lnTo>
                    <a:lnTo>
                      <a:pt x="108" y="8"/>
                    </a:lnTo>
                    <a:lnTo>
                      <a:pt x="116" y="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6" y="2"/>
                    </a:lnTo>
                    <a:lnTo>
                      <a:pt x="144" y="8"/>
                    </a:lnTo>
                    <a:lnTo>
                      <a:pt x="150" y="16"/>
                    </a:lnTo>
                    <a:lnTo>
                      <a:pt x="152" y="26"/>
                    </a:lnTo>
                    <a:lnTo>
                      <a:pt x="152" y="26"/>
                    </a:lnTo>
                    <a:lnTo>
                      <a:pt x="154" y="36"/>
                    </a:lnTo>
                    <a:lnTo>
                      <a:pt x="158" y="42"/>
                    </a:lnTo>
                    <a:lnTo>
                      <a:pt x="166" y="46"/>
                    </a:lnTo>
                    <a:lnTo>
                      <a:pt x="174" y="48"/>
                    </a:lnTo>
                    <a:lnTo>
                      <a:pt x="200" y="48"/>
                    </a:lnTo>
                    <a:lnTo>
                      <a:pt x="200" y="48"/>
                    </a:lnTo>
                    <a:lnTo>
                      <a:pt x="206" y="50"/>
                    </a:lnTo>
                    <a:lnTo>
                      <a:pt x="212" y="54"/>
                    </a:lnTo>
                    <a:lnTo>
                      <a:pt x="216" y="58"/>
                    </a:lnTo>
                    <a:lnTo>
                      <a:pt x="216" y="64"/>
                    </a:lnTo>
                    <a:lnTo>
                      <a:pt x="216" y="78"/>
                    </a:lnTo>
                    <a:lnTo>
                      <a:pt x="216" y="78"/>
                    </a:lnTo>
                    <a:lnTo>
                      <a:pt x="216" y="82"/>
                    </a:lnTo>
                    <a:lnTo>
                      <a:pt x="36" y="82"/>
                    </a:lnTo>
                    <a:lnTo>
                      <a:pt x="36" y="82"/>
                    </a:lnTo>
                    <a:lnTo>
                      <a:pt x="36" y="78"/>
                    </a:lnTo>
                    <a:lnTo>
                      <a:pt x="36" y="64"/>
                    </a:lnTo>
                    <a:close/>
                    <a:moveTo>
                      <a:pt x="116" y="26"/>
                    </a:moveTo>
                    <a:lnTo>
                      <a:pt x="116" y="26"/>
                    </a:lnTo>
                    <a:lnTo>
                      <a:pt x="116" y="30"/>
                    </a:lnTo>
                    <a:lnTo>
                      <a:pt x="118" y="34"/>
                    </a:lnTo>
                    <a:lnTo>
                      <a:pt x="122" y="36"/>
                    </a:lnTo>
                    <a:lnTo>
                      <a:pt x="126" y="38"/>
                    </a:lnTo>
                    <a:lnTo>
                      <a:pt x="126" y="38"/>
                    </a:lnTo>
                    <a:lnTo>
                      <a:pt x="130" y="36"/>
                    </a:lnTo>
                    <a:lnTo>
                      <a:pt x="134" y="34"/>
                    </a:lnTo>
                    <a:lnTo>
                      <a:pt x="136" y="30"/>
                    </a:lnTo>
                    <a:lnTo>
                      <a:pt x="136" y="26"/>
                    </a:lnTo>
                    <a:lnTo>
                      <a:pt x="136" y="26"/>
                    </a:lnTo>
                    <a:lnTo>
                      <a:pt x="136" y="22"/>
                    </a:lnTo>
                    <a:lnTo>
                      <a:pt x="134" y="20"/>
                    </a:lnTo>
                    <a:lnTo>
                      <a:pt x="130" y="16"/>
                    </a:lnTo>
                    <a:lnTo>
                      <a:pt x="126" y="16"/>
                    </a:lnTo>
                    <a:lnTo>
                      <a:pt x="126" y="16"/>
                    </a:lnTo>
                    <a:lnTo>
                      <a:pt x="122" y="16"/>
                    </a:lnTo>
                    <a:lnTo>
                      <a:pt x="118" y="20"/>
                    </a:lnTo>
                    <a:lnTo>
                      <a:pt x="116" y="22"/>
                    </a:lnTo>
                    <a:lnTo>
                      <a:pt x="116" y="26"/>
                    </a:lnTo>
                    <a:lnTo>
                      <a:pt x="116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Shape 11756">
                <a:extLst>
                  <a:ext uri="{FF2B5EF4-FFF2-40B4-BE49-F238E27FC236}">
                    <a16:creationId xmlns:a16="http://schemas.microsoft.com/office/drawing/2014/main" id="{7F10A105-D0C2-D2F8-D69C-5AE5A3F69731}"/>
                  </a:ext>
                </a:extLst>
              </p:cNvPr>
              <p:cNvSpPr/>
              <p:nvPr/>
            </p:nvSpPr>
            <p:spPr>
              <a:xfrm>
                <a:off x="9753396" y="3488601"/>
                <a:ext cx="750989" cy="750989"/>
              </a:xfrm>
              <a:prstGeom prst="ellipse">
                <a:avLst/>
              </a:prstGeom>
              <a:solidFill>
                <a:srgbClr val="87888A"/>
              </a:solidFill>
              <a:ln w="12700" cap="flat" cmpd="sng">
                <a:solidFill>
                  <a:srgbClr val="87888A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4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127" name="Shape 11757">
                <a:extLst>
                  <a:ext uri="{FF2B5EF4-FFF2-40B4-BE49-F238E27FC236}">
                    <a16:creationId xmlns:a16="http://schemas.microsoft.com/office/drawing/2014/main" id="{A20911B5-F240-0E36-A111-1FA62ADD402C}"/>
                  </a:ext>
                </a:extLst>
              </p:cNvPr>
              <p:cNvSpPr txBox="1"/>
              <p:nvPr/>
            </p:nvSpPr>
            <p:spPr>
              <a:xfrm>
                <a:off x="9841320" y="3955520"/>
                <a:ext cx="620382" cy="284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Construction Law and Contracts</a:t>
                </a:r>
              </a:p>
            </p:txBody>
          </p:sp>
          <p:sp>
            <p:nvSpPr>
              <p:cNvPr id="128" name="Shape 11758">
                <a:extLst>
                  <a:ext uri="{FF2B5EF4-FFF2-40B4-BE49-F238E27FC236}">
                    <a16:creationId xmlns:a16="http://schemas.microsoft.com/office/drawing/2014/main" id="{DEE7E31E-9D81-0730-B32F-4FE3712779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955439" y="3656200"/>
                <a:ext cx="392145" cy="206157"/>
              </a:xfrm>
              <a:custGeom>
                <a:avLst/>
                <a:gdLst/>
                <a:ahLst/>
                <a:cxnLst/>
                <a:rect l="0" t="0" r="0" b="0"/>
                <a:pathLst>
                  <a:path w="350" h="184" extrusionOk="0">
                    <a:moveTo>
                      <a:pt x="242" y="10"/>
                    </a:moveTo>
                    <a:lnTo>
                      <a:pt x="242" y="32"/>
                    </a:lnTo>
                    <a:lnTo>
                      <a:pt x="242" y="32"/>
                    </a:lnTo>
                    <a:lnTo>
                      <a:pt x="242" y="36"/>
                    </a:lnTo>
                    <a:lnTo>
                      <a:pt x="240" y="40"/>
                    </a:lnTo>
                    <a:lnTo>
                      <a:pt x="236" y="42"/>
                    </a:lnTo>
                    <a:lnTo>
                      <a:pt x="232" y="42"/>
                    </a:lnTo>
                    <a:lnTo>
                      <a:pt x="78" y="42"/>
                    </a:lnTo>
                    <a:lnTo>
                      <a:pt x="78" y="42"/>
                    </a:lnTo>
                    <a:lnTo>
                      <a:pt x="74" y="42"/>
                    </a:lnTo>
                    <a:lnTo>
                      <a:pt x="70" y="40"/>
                    </a:lnTo>
                    <a:lnTo>
                      <a:pt x="68" y="36"/>
                    </a:lnTo>
                    <a:lnTo>
                      <a:pt x="68" y="32"/>
                    </a:lnTo>
                    <a:lnTo>
                      <a:pt x="68" y="10"/>
                    </a:lnTo>
                    <a:lnTo>
                      <a:pt x="68" y="10"/>
                    </a:lnTo>
                    <a:lnTo>
                      <a:pt x="68" y="6"/>
                    </a:lnTo>
                    <a:lnTo>
                      <a:pt x="70" y="2"/>
                    </a:lnTo>
                    <a:lnTo>
                      <a:pt x="74" y="0"/>
                    </a:lnTo>
                    <a:lnTo>
                      <a:pt x="78" y="0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6" y="0"/>
                    </a:lnTo>
                    <a:lnTo>
                      <a:pt x="240" y="2"/>
                    </a:lnTo>
                    <a:lnTo>
                      <a:pt x="242" y="6"/>
                    </a:lnTo>
                    <a:lnTo>
                      <a:pt x="242" y="10"/>
                    </a:lnTo>
                    <a:lnTo>
                      <a:pt x="242" y="10"/>
                    </a:lnTo>
                    <a:close/>
                    <a:moveTo>
                      <a:pt x="34" y="0"/>
                    </a:moveTo>
                    <a:lnTo>
                      <a:pt x="10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6" y="42"/>
                    </a:lnTo>
                    <a:lnTo>
                      <a:pt x="10" y="42"/>
                    </a:lnTo>
                    <a:lnTo>
                      <a:pt x="34" y="42"/>
                    </a:lnTo>
                    <a:lnTo>
                      <a:pt x="34" y="42"/>
                    </a:lnTo>
                    <a:lnTo>
                      <a:pt x="38" y="42"/>
                    </a:lnTo>
                    <a:lnTo>
                      <a:pt x="40" y="40"/>
                    </a:lnTo>
                    <a:lnTo>
                      <a:pt x="42" y="36"/>
                    </a:lnTo>
                    <a:lnTo>
                      <a:pt x="44" y="32"/>
                    </a:lnTo>
                    <a:lnTo>
                      <a:pt x="44" y="10"/>
                    </a:lnTo>
                    <a:lnTo>
                      <a:pt x="44" y="10"/>
                    </a:lnTo>
                    <a:lnTo>
                      <a:pt x="42" y="6"/>
                    </a:lnTo>
                    <a:lnTo>
                      <a:pt x="40" y="2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  <a:moveTo>
                      <a:pt x="78" y="114"/>
                    </a:moveTo>
                    <a:lnTo>
                      <a:pt x="174" y="114"/>
                    </a:lnTo>
                    <a:lnTo>
                      <a:pt x="156" y="80"/>
                    </a:lnTo>
                    <a:lnTo>
                      <a:pt x="150" y="70"/>
                    </a:lnTo>
                    <a:lnTo>
                      <a:pt x="78" y="70"/>
                    </a:lnTo>
                    <a:lnTo>
                      <a:pt x="78" y="70"/>
                    </a:lnTo>
                    <a:lnTo>
                      <a:pt x="74" y="70"/>
                    </a:lnTo>
                    <a:lnTo>
                      <a:pt x="70" y="72"/>
                    </a:lnTo>
                    <a:lnTo>
                      <a:pt x="68" y="76"/>
                    </a:lnTo>
                    <a:lnTo>
                      <a:pt x="68" y="80"/>
                    </a:lnTo>
                    <a:lnTo>
                      <a:pt x="68" y="104"/>
                    </a:lnTo>
                    <a:lnTo>
                      <a:pt x="68" y="104"/>
                    </a:lnTo>
                    <a:lnTo>
                      <a:pt x="68" y="108"/>
                    </a:lnTo>
                    <a:lnTo>
                      <a:pt x="70" y="110"/>
                    </a:lnTo>
                    <a:lnTo>
                      <a:pt x="74" y="112"/>
                    </a:lnTo>
                    <a:lnTo>
                      <a:pt x="78" y="114"/>
                    </a:lnTo>
                    <a:lnTo>
                      <a:pt x="78" y="114"/>
                    </a:lnTo>
                    <a:close/>
                    <a:moveTo>
                      <a:pt x="34" y="140"/>
                    </a:moveTo>
                    <a:lnTo>
                      <a:pt x="10" y="140"/>
                    </a:lnTo>
                    <a:lnTo>
                      <a:pt x="10" y="140"/>
                    </a:lnTo>
                    <a:lnTo>
                      <a:pt x="6" y="142"/>
                    </a:lnTo>
                    <a:lnTo>
                      <a:pt x="2" y="144"/>
                    </a:lnTo>
                    <a:lnTo>
                      <a:pt x="0" y="146"/>
                    </a:lnTo>
                    <a:lnTo>
                      <a:pt x="0" y="150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0" y="178"/>
                    </a:lnTo>
                    <a:lnTo>
                      <a:pt x="2" y="182"/>
                    </a:lnTo>
                    <a:lnTo>
                      <a:pt x="6" y="184"/>
                    </a:lnTo>
                    <a:lnTo>
                      <a:pt x="10" y="184"/>
                    </a:lnTo>
                    <a:lnTo>
                      <a:pt x="34" y="184"/>
                    </a:lnTo>
                    <a:lnTo>
                      <a:pt x="34" y="184"/>
                    </a:lnTo>
                    <a:lnTo>
                      <a:pt x="38" y="184"/>
                    </a:lnTo>
                    <a:lnTo>
                      <a:pt x="40" y="182"/>
                    </a:lnTo>
                    <a:lnTo>
                      <a:pt x="42" y="178"/>
                    </a:lnTo>
                    <a:lnTo>
                      <a:pt x="44" y="174"/>
                    </a:lnTo>
                    <a:lnTo>
                      <a:pt x="44" y="150"/>
                    </a:lnTo>
                    <a:lnTo>
                      <a:pt x="44" y="150"/>
                    </a:lnTo>
                    <a:lnTo>
                      <a:pt x="42" y="146"/>
                    </a:lnTo>
                    <a:lnTo>
                      <a:pt x="40" y="144"/>
                    </a:lnTo>
                    <a:lnTo>
                      <a:pt x="38" y="142"/>
                    </a:lnTo>
                    <a:lnTo>
                      <a:pt x="34" y="140"/>
                    </a:lnTo>
                    <a:lnTo>
                      <a:pt x="34" y="140"/>
                    </a:lnTo>
                    <a:close/>
                    <a:moveTo>
                      <a:pt x="188" y="140"/>
                    </a:moveTo>
                    <a:lnTo>
                      <a:pt x="78" y="140"/>
                    </a:lnTo>
                    <a:lnTo>
                      <a:pt x="78" y="140"/>
                    </a:lnTo>
                    <a:lnTo>
                      <a:pt x="74" y="142"/>
                    </a:lnTo>
                    <a:lnTo>
                      <a:pt x="70" y="144"/>
                    </a:lnTo>
                    <a:lnTo>
                      <a:pt x="68" y="146"/>
                    </a:lnTo>
                    <a:lnTo>
                      <a:pt x="68" y="150"/>
                    </a:lnTo>
                    <a:lnTo>
                      <a:pt x="68" y="174"/>
                    </a:lnTo>
                    <a:lnTo>
                      <a:pt x="68" y="174"/>
                    </a:lnTo>
                    <a:lnTo>
                      <a:pt x="68" y="178"/>
                    </a:lnTo>
                    <a:lnTo>
                      <a:pt x="70" y="182"/>
                    </a:lnTo>
                    <a:lnTo>
                      <a:pt x="74" y="184"/>
                    </a:lnTo>
                    <a:lnTo>
                      <a:pt x="78" y="184"/>
                    </a:lnTo>
                    <a:lnTo>
                      <a:pt x="212" y="184"/>
                    </a:lnTo>
                    <a:lnTo>
                      <a:pt x="188" y="140"/>
                    </a:lnTo>
                    <a:close/>
                    <a:moveTo>
                      <a:pt x="34" y="70"/>
                    </a:moveTo>
                    <a:lnTo>
                      <a:pt x="10" y="70"/>
                    </a:lnTo>
                    <a:lnTo>
                      <a:pt x="10" y="70"/>
                    </a:lnTo>
                    <a:lnTo>
                      <a:pt x="6" y="70"/>
                    </a:lnTo>
                    <a:lnTo>
                      <a:pt x="2" y="72"/>
                    </a:lnTo>
                    <a:lnTo>
                      <a:pt x="0" y="76"/>
                    </a:lnTo>
                    <a:lnTo>
                      <a:pt x="0" y="80"/>
                    </a:lnTo>
                    <a:lnTo>
                      <a:pt x="0" y="104"/>
                    </a:lnTo>
                    <a:lnTo>
                      <a:pt x="0" y="104"/>
                    </a:lnTo>
                    <a:lnTo>
                      <a:pt x="0" y="108"/>
                    </a:lnTo>
                    <a:lnTo>
                      <a:pt x="2" y="110"/>
                    </a:lnTo>
                    <a:lnTo>
                      <a:pt x="6" y="112"/>
                    </a:lnTo>
                    <a:lnTo>
                      <a:pt x="10" y="114"/>
                    </a:lnTo>
                    <a:lnTo>
                      <a:pt x="34" y="114"/>
                    </a:lnTo>
                    <a:lnTo>
                      <a:pt x="34" y="114"/>
                    </a:lnTo>
                    <a:lnTo>
                      <a:pt x="38" y="112"/>
                    </a:lnTo>
                    <a:lnTo>
                      <a:pt x="40" y="110"/>
                    </a:lnTo>
                    <a:lnTo>
                      <a:pt x="42" y="108"/>
                    </a:lnTo>
                    <a:lnTo>
                      <a:pt x="44" y="104"/>
                    </a:lnTo>
                    <a:lnTo>
                      <a:pt x="44" y="80"/>
                    </a:lnTo>
                    <a:lnTo>
                      <a:pt x="44" y="80"/>
                    </a:lnTo>
                    <a:lnTo>
                      <a:pt x="42" y="76"/>
                    </a:lnTo>
                    <a:lnTo>
                      <a:pt x="40" y="72"/>
                    </a:lnTo>
                    <a:lnTo>
                      <a:pt x="38" y="70"/>
                    </a:lnTo>
                    <a:lnTo>
                      <a:pt x="34" y="70"/>
                    </a:lnTo>
                    <a:lnTo>
                      <a:pt x="34" y="70"/>
                    </a:lnTo>
                    <a:close/>
                    <a:moveTo>
                      <a:pt x="350" y="0"/>
                    </a:moveTo>
                    <a:lnTo>
                      <a:pt x="312" y="0"/>
                    </a:lnTo>
                    <a:lnTo>
                      <a:pt x="248" y="116"/>
                    </a:lnTo>
                    <a:lnTo>
                      <a:pt x="220" y="66"/>
                    </a:lnTo>
                    <a:lnTo>
                      <a:pt x="184" y="66"/>
                    </a:lnTo>
                    <a:lnTo>
                      <a:pt x="248" y="184"/>
                    </a:lnTo>
                    <a:lnTo>
                      <a:pt x="35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Shape 11759">
                <a:extLst>
                  <a:ext uri="{FF2B5EF4-FFF2-40B4-BE49-F238E27FC236}">
                    <a16:creationId xmlns:a16="http://schemas.microsoft.com/office/drawing/2014/main" id="{2FAE3DF0-463A-3478-F3D3-D49B0BE789EC}"/>
                  </a:ext>
                </a:extLst>
              </p:cNvPr>
              <p:cNvSpPr txBox="1"/>
              <p:nvPr/>
            </p:nvSpPr>
            <p:spPr>
              <a:xfrm>
                <a:off x="7280864" y="2901767"/>
                <a:ext cx="620382" cy="2840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GB" sz="700" dirty="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Contract (NEC, FIDIC, JBCC, GCC)</a:t>
                </a:r>
              </a:p>
            </p:txBody>
          </p:sp>
          <p:sp>
            <p:nvSpPr>
              <p:cNvPr id="130" name="Shape 11760">
                <a:extLst>
                  <a:ext uri="{FF2B5EF4-FFF2-40B4-BE49-F238E27FC236}">
                    <a16:creationId xmlns:a16="http://schemas.microsoft.com/office/drawing/2014/main" id="{971AE7DB-944D-E343-F4AC-B18C599DF6EB}"/>
                  </a:ext>
                </a:extLst>
              </p:cNvPr>
              <p:cNvSpPr/>
              <p:nvPr/>
            </p:nvSpPr>
            <p:spPr>
              <a:xfrm>
                <a:off x="7408351" y="2547641"/>
                <a:ext cx="365409" cy="329805"/>
              </a:xfrm>
              <a:custGeom>
                <a:avLst/>
                <a:gdLst/>
                <a:ahLst/>
                <a:cxnLst/>
                <a:rect l="0" t="0" r="0" b="0"/>
                <a:pathLst>
                  <a:path w="390" h="352" extrusionOk="0">
                    <a:moveTo>
                      <a:pt x="270" y="118"/>
                    </a:moveTo>
                    <a:lnTo>
                      <a:pt x="374" y="118"/>
                    </a:lnTo>
                    <a:lnTo>
                      <a:pt x="374" y="118"/>
                    </a:lnTo>
                    <a:lnTo>
                      <a:pt x="380" y="136"/>
                    </a:lnTo>
                    <a:lnTo>
                      <a:pt x="386" y="156"/>
                    </a:lnTo>
                    <a:lnTo>
                      <a:pt x="388" y="174"/>
                    </a:lnTo>
                    <a:lnTo>
                      <a:pt x="390" y="194"/>
                    </a:lnTo>
                    <a:lnTo>
                      <a:pt x="390" y="194"/>
                    </a:lnTo>
                    <a:lnTo>
                      <a:pt x="388" y="218"/>
                    </a:lnTo>
                    <a:lnTo>
                      <a:pt x="384" y="240"/>
                    </a:lnTo>
                    <a:lnTo>
                      <a:pt x="378" y="262"/>
                    </a:lnTo>
                    <a:lnTo>
                      <a:pt x="370" y="282"/>
                    </a:lnTo>
                    <a:lnTo>
                      <a:pt x="358" y="302"/>
                    </a:lnTo>
                    <a:lnTo>
                      <a:pt x="346" y="320"/>
                    </a:lnTo>
                    <a:lnTo>
                      <a:pt x="332" y="336"/>
                    </a:lnTo>
                    <a:lnTo>
                      <a:pt x="316" y="352"/>
                    </a:lnTo>
                    <a:lnTo>
                      <a:pt x="270" y="352"/>
                    </a:lnTo>
                    <a:lnTo>
                      <a:pt x="270" y="352"/>
                    </a:lnTo>
                    <a:lnTo>
                      <a:pt x="278" y="340"/>
                    </a:lnTo>
                    <a:lnTo>
                      <a:pt x="284" y="326"/>
                    </a:lnTo>
                    <a:lnTo>
                      <a:pt x="292" y="314"/>
                    </a:lnTo>
                    <a:lnTo>
                      <a:pt x="296" y="298"/>
                    </a:lnTo>
                    <a:lnTo>
                      <a:pt x="300" y="284"/>
                    </a:lnTo>
                    <a:lnTo>
                      <a:pt x="304" y="268"/>
                    </a:lnTo>
                    <a:lnTo>
                      <a:pt x="306" y="252"/>
                    </a:lnTo>
                    <a:lnTo>
                      <a:pt x="306" y="236"/>
                    </a:lnTo>
                    <a:lnTo>
                      <a:pt x="306" y="236"/>
                    </a:lnTo>
                    <a:lnTo>
                      <a:pt x="306" y="218"/>
                    </a:lnTo>
                    <a:lnTo>
                      <a:pt x="304" y="202"/>
                    </a:lnTo>
                    <a:lnTo>
                      <a:pt x="300" y="186"/>
                    </a:lnTo>
                    <a:lnTo>
                      <a:pt x="296" y="172"/>
                    </a:lnTo>
                    <a:lnTo>
                      <a:pt x="292" y="158"/>
                    </a:lnTo>
                    <a:lnTo>
                      <a:pt x="284" y="144"/>
                    </a:lnTo>
                    <a:lnTo>
                      <a:pt x="278" y="130"/>
                    </a:lnTo>
                    <a:lnTo>
                      <a:pt x="270" y="118"/>
                    </a:lnTo>
                    <a:lnTo>
                      <a:pt x="270" y="118"/>
                    </a:lnTo>
                    <a:close/>
                    <a:moveTo>
                      <a:pt x="228" y="310"/>
                    </a:moveTo>
                    <a:lnTo>
                      <a:pt x="266" y="310"/>
                    </a:lnTo>
                    <a:lnTo>
                      <a:pt x="266" y="310"/>
                    </a:lnTo>
                    <a:lnTo>
                      <a:pt x="274" y="292"/>
                    </a:lnTo>
                    <a:lnTo>
                      <a:pt x="278" y="274"/>
                    </a:lnTo>
                    <a:lnTo>
                      <a:pt x="282" y="254"/>
                    </a:lnTo>
                    <a:lnTo>
                      <a:pt x="282" y="236"/>
                    </a:lnTo>
                    <a:lnTo>
                      <a:pt x="282" y="236"/>
                    </a:lnTo>
                    <a:lnTo>
                      <a:pt x="282" y="214"/>
                    </a:lnTo>
                    <a:lnTo>
                      <a:pt x="278" y="194"/>
                    </a:lnTo>
                    <a:lnTo>
                      <a:pt x="272" y="174"/>
                    </a:lnTo>
                    <a:lnTo>
                      <a:pt x="264" y="156"/>
                    </a:lnTo>
                    <a:lnTo>
                      <a:pt x="236" y="156"/>
                    </a:lnTo>
                    <a:lnTo>
                      <a:pt x="236" y="156"/>
                    </a:lnTo>
                    <a:lnTo>
                      <a:pt x="216" y="146"/>
                    </a:lnTo>
                    <a:lnTo>
                      <a:pt x="200" y="134"/>
                    </a:lnTo>
                    <a:lnTo>
                      <a:pt x="186" y="120"/>
                    </a:lnTo>
                    <a:lnTo>
                      <a:pt x="174" y="104"/>
                    </a:lnTo>
                    <a:lnTo>
                      <a:pt x="164" y="88"/>
                    </a:lnTo>
                    <a:lnTo>
                      <a:pt x="156" y="68"/>
                    </a:lnTo>
                    <a:lnTo>
                      <a:pt x="150" y="48"/>
                    </a:lnTo>
                    <a:lnTo>
                      <a:pt x="148" y="28"/>
                    </a:lnTo>
                    <a:lnTo>
                      <a:pt x="148" y="28"/>
                    </a:lnTo>
                    <a:lnTo>
                      <a:pt x="146" y="22"/>
                    </a:lnTo>
                    <a:lnTo>
                      <a:pt x="144" y="16"/>
                    </a:lnTo>
                    <a:lnTo>
                      <a:pt x="138" y="8"/>
                    </a:lnTo>
                    <a:lnTo>
                      <a:pt x="128" y="2"/>
                    </a:lnTo>
                    <a:lnTo>
                      <a:pt x="12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0" y="0"/>
                    </a:lnTo>
                    <a:lnTo>
                      <a:pt x="104" y="2"/>
                    </a:lnTo>
                    <a:lnTo>
                      <a:pt x="96" y="10"/>
                    </a:lnTo>
                    <a:lnTo>
                      <a:pt x="90" y="20"/>
                    </a:lnTo>
                    <a:lnTo>
                      <a:pt x="88" y="24"/>
                    </a:lnTo>
                    <a:lnTo>
                      <a:pt x="88" y="32"/>
                    </a:lnTo>
                    <a:lnTo>
                      <a:pt x="88" y="32"/>
                    </a:lnTo>
                    <a:lnTo>
                      <a:pt x="90" y="56"/>
                    </a:lnTo>
                    <a:lnTo>
                      <a:pt x="96" y="80"/>
                    </a:lnTo>
                    <a:lnTo>
                      <a:pt x="104" y="102"/>
                    </a:lnTo>
                    <a:lnTo>
                      <a:pt x="114" y="124"/>
                    </a:lnTo>
                    <a:lnTo>
                      <a:pt x="114" y="124"/>
                    </a:lnTo>
                    <a:lnTo>
                      <a:pt x="114" y="124"/>
                    </a:lnTo>
                    <a:lnTo>
                      <a:pt x="114" y="124"/>
                    </a:lnTo>
                    <a:lnTo>
                      <a:pt x="114" y="130"/>
                    </a:lnTo>
                    <a:lnTo>
                      <a:pt x="112" y="136"/>
                    </a:lnTo>
                    <a:lnTo>
                      <a:pt x="108" y="140"/>
                    </a:lnTo>
                    <a:lnTo>
                      <a:pt x="102" y="144"/>
                    </a:lnTo>
                    <a:lnTo>
                      <a:pt x="28" y="144"/>
                    </a:lnTo>
                    <a:lnTo>
                      <a:pt x="28" y="144"/>
                    </a:lnTo>
                    <a:lnTo>
                      <a:pt x="16" y="146"/>
                    </a:lnTo>
                    <a:lnTo>
                      <a:pt x="8" y="152"/>
                    </a:lnTo>
                    <a:lnTo>
                      <a:pt x="2" y="160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2" y="180"/>
                    </a:lnTo>
                    <a:lnTo>
                      <a:pt x="8" y="190"/>
                    </a:lnTo>
                    <a:lnTo>
                      <a:pt x="16" y="194"/>
                    </a:lnTo>
                    <a:lnTo>
                      <a:pt x="24" y="198"/>
                    </a:lnTo>
                    <a:lnTo>
                      <a:pt x="24" y="198"/>
                    </a:lnTo>
                    <a:lnTo>
                      <a:pt x="14" y="200"/>
                    </a:lnTo>
                    <a:lnTo>
                      <a:pt x="6" y="206"/>
                    </a:lnTo>
                    <a:lnTo>
                      <a:pt x="2" y="214"/>
                    </a:lnTo>
                    <a:lnTo>
                      <a:pt x="0" y="224"/>
                    </a:lnTo>
                    <a:lnTo>
                      <a:pt x="0" y="224"/>
                    </a:lnTo>
                    <a:lnTo>
                      <a:pt x="2" y="236"/>
                    </a:lnTo>
                    <a:lnTo>
                      <a:pt x="8" y="244"/>
                    </a:lnTo>
                    <a:lnTo>
                      <a:pt x="16" y="250"/>
                    </a:lnTo>
                    <a:lnTo>
                      <a:pt x="26" y="252"/>
                    </a:lnTo>
                    <a:lnTo>
                      <a:pt x="28" y="252"/>
                    </a:lnTo>
                    <a:lnTo>
                      <a:pt x="28" y="252"/>
                    </a:lnTo>
                    <a:lnTo>
                      <a:pt x="20" y="256"/>
                    </a:lnTo>
                    <a:lnTo>
                      <a:pt x="12" y="262"/>
                    </a:lnTo>
                    <a:lnTo>
                      <a:pt x="8" y="270"/>
                    </a:lnTo>
                    <a:lnTo>
                      <a:pt x="6" y="280"/>
                    </a:lnTo>
                    <a:lnTo>
                      <a:pt x="6" y="280"/>
                    </a:lnTo>
                    <a:lnTo>
                      <a:pt x="8" y="290"/>
                    </a:lnTo>
                    <a:lnTo>
                      <a:pt x="14" y="298"/>
                    </a:lnTo>
                    <a:lnTo>
                      <a:pt x="22" y="304"/>
                    </a:lnTo>
                    <a:lnTo>
                      <a:pt x="32" y="306"/>
                    </a:lnTo>
                    <a:lnTo>
                      <a:pt x="44" y="306"/>
                    </a:lnTo>
                    <a:lnTo>
                      <a:pt x="44" y="306"/>
                    </a:lnTo>
                    <a:lnTo>
                      <a:pt x="36" y="314"/>
                    </a:lnTo>
                    <a:lnTo>
                      <a:pt x="34" y="320"/>
                    </a:lnTo>
                    <a:lnTo>
                      <a:pt x="34" y="326"/>
                    </a:lnTo>
                    <a:lnTo>
                      <a:pt x="34" y="326"/>
                    </a:lnTo>
                    <a:lnTo>
                      <a:pt x="36" y="334"/>
                    </a:lnTo>
                    <a:lnTo>
                      <a:pt x="42" y="342"/>
                    </a:lnTo>
                    <a:lnTo>
                      <a:pt x="48" y="348"/>
                    </a:lnTo>
                    <a:lnTo>
                      <a:pt x="58" y="350"/>
                    </a:lnTo>
                    <a:lnTo>
                      <a:pt x="142" y="350"/>
                    </a:lnTo>
                    <a:lnTo>
                      <a:pt x="142" y="350"/>
                    </a:lnTo>
                    <a:lnTo>
                      <a:pt x="144" y="350"/>
                    </a:lnTo>
                    <a:lnTo>
                      <a:pt x="144" y="350"/>
                    </a:lnTo>
                    <a:lnTo>
                      <a:pt x="148" y="350"/>
                    </a:lnTo>
                    <a:lnTo>
                      <a:pt x="148" y="350"/>
                    </a:lnTo>
                    <a:lnTo>
                      <a:pt x="160" y="348"/>
                    </a:lnTo>
                    <a:lnTo>
                      <a:pt x="172" y="346"/>
                    </a:lnTo>
                    <a:lnTo>
                      <a:pt x="182" y="344"/>
                    </a:lnTo>
                    <a:lnTo>
                      <a:pt x="194" y="338"/>
                    </a:lnTo>
                    <a:lnTo>
                      <a:pt x="204" y="332"/>
                    </a:lnTo>
                    <a:lnTo>
                      <a:pt x="212" y="326"/>
                    </a:lnTo>
                    <a:lnTo>
                      <a:pt x="220" y="318"/>
                    </a:lnTo>
                    <a:lnTo>
                      <a:pt x="228" y="310"/>
                    </a:lnTo>
                    <a:lnTo>
                      <a:pt x="228" y="3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Shape 11761">
                <a:extLst>
                  <a:ext uri="{FF2B5EF4-FFF2-40B4-BE49-F238E27FC236}">
                    <a16:creationId xmlns:a16="http://schemas.microsoft.com/office/drawing/2014/main" id="{98028124-E0C0-9919-ABD2-874121C40E77}"/>
                  </a:ext>
                </a:extLst>
              </p:cNvPr>
              <p:cNvSpPr/>
              <p:nvPr/>
            </p:nvSpPr>
            <p:spPr>
              <a:xfrm>
                <a:off x="8195500" y="4608643"/>
                <a:ext cx="352711" cy="382103"/>
              </a:xfrm>
              <a:custGeom>
                <a:avLst/>
                <a:gdLst/>
                <a:ahLst/>
                <a:cxnLst/>
                <a:rect l="0" t="0" r="0" b="0"/>
                <a:pathLst>
                  <a:path w="384" h="416" extrusionOk="0">
                    <a:moveTo>
                      <a:pt x="102" y="82"/>
                    </a:moveTo>
                    <a:lnTo>
                      <a:pt x="84" y="50"/>
                    </a:lnTo>
                    <a:lnTo>
                      <a:pt x="84" y="50"/>
                    </a:lnTo>
                    <a:lnTo>
                      <a:pt x="82" y="44"/>
                    </a:lnTo>
                    <a:lnTo>
                      <a:pt x="84" y="40"/>
                    </a:lnTo>
                    <a:lnTo>
                      <a:pt x="86" y="34"/>
                    </a:lnTo>
                    <a:lnTo>
                      <a:pt x="90" y="32"/>
                    </a:lnTo>
                    <a:lnTo>
                      <a:pt x="90" y="32"/>
                    </a:lnTo>
                    <a:lnTo>
                      <a:pt x="96" y="30"/>
                    </a:lnTo>
                    <a:lnTo>
                      <a:pt x="100" y="30"/>
                    </a:lnTo>
                    <a:lnTo>
                      <a:pt x="106" y="32"/>
                    </a:lnTo>
                    <a:lnTo>
                      <a:pt x="108" y="36"/>
                    </a:lnTo>
                    <a:lnTo>
                      <a:pt x="126" y="68"/>
                    </a:lnTo>
                    <a:lnTo>
                      <a:pt x="126" y="68"/>
                    </a:lnTo>
                    <a:lnTo>
                      <a:pt x="128" y="72"/>
                    </a:lnTo>
                    <a:lnTo>
                      <a:pt x="128" y="78"/>
                    </a:lnTo>
                    <a:lnTo>
                      <a:pt x="126" y="82"/>
                    </a:lnTo>
                    <a:lnTo>
                      <a:pt x="122" y="86"/>
                    </a:lnTo>
                    <a:lnTo>
                      <a:pt x="122" y="86"/>
                    </a:lnTo>
                    <a:lnTo>
                      <a:pt x="114" y="88"/>
                    </a:lnTo>
                    <a:lnTo>
                      <a:pt x="114" y="88"/>
                    </a:lnTo>
                    <a:lnTo>
                      <a:pt x="108" y="86"/>
                    </a:lnTo>
                    <a:lnTo>
                      <a:pt x="102" y="82"/>
                    </a:lnTo>
                    <a:lnTo>
                      <a:pt x="102" y="82"/>
                    </a:lnTo>
                    <a:close/>
                    <a:moveTo>
                      <a:pt x="64" y="120"/>
                    </a:moveTo>
                    <a:lnTo>
                      <a:pt x="38" y="104"/>
                    </a:lnTo>
                    <a:lnTo>
                      <a:pt x="38" y="104"/>
                    </a:lnTo>
                    <a:lnTo>
                      <a:pt x="32" y="104"/>
                    </a:lnTo>
                    <a:lnTo>
                      <a:pt x="28" y="104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0"/>
                    </a:lnTo>
                    <a:lnTo>
                      <a:pt x="20" y="114"/>
                    </a:lnTo>
                    <a:lnTo>
                      <a:pt x="20" y="118"/>
                    </a:lnTo>
                    <a:lnTo>
                      <a:pt x="22" y="122"/>
                    </a:lnTo>
                    <a:lnTo>
                      <a:pt x="26" y="126"/>
                    </a:lnTo>
                    <a:lnTo>
                      <a:pt x="52" y="142"/>
                    </a:lnTo>
                    <a:lnTo>
                      <a:pt x="52" y="142"/>
                    </a:lnTo>
                    <a:lnTo>
                      <a:pt x="58" y="142"/>
                    </a:lnTo>
                    <a:lnTo>
                      <a:pt x="58" y="142"/>
                    </a:lnTo>
                    <a:lnTo>
                      <a:pt x="64" y="142"/>
                    </a:lnTo>
                    <a:lnTo>
                      <a:pt x="68" y="136"/>
                    </a:lnTo>
                    <a:lnTo>
                      <a:pt x="68" y="136"/>
                    </a:lnTo>
                    <a:lnTo>
                      <a:pt x="70" y="132"/>
                    </a:lnTo>
                    <a:lnTo>
                      <a:pt x="70" y="128"/>
                    </a:lnTo>
                    <a:lnTo>
                      <a:pt x="68" y="124"/>
                    </a:lnTo>
                    <a:lnTo>
                      <a:pt x="64" y="120"/>
                    </a:lnTo>
                    <a:lnTo>
                      <a:pt x="64" y="120"/>
                    </a:lnTo>
                    <a:close/>
                    <a:moveTo>
                      <a:pt x="220" y="366"/>
                    </a:moveTo>
                    <a:lnTo>
                      <a:pt x="164" y="366"/>
                    </a:lnTo>
                    <a:lnTo>
                      <a:pt x="164" y="366"/>
                    </a:lnTo>
                    <a:lnTo>
                      <a:pt x="160" y="366"/>
                    </a:lnTo>
                    <a:lnTo>
                      <a:pt x="156" y="368"/>
                    </a:lnTo>
                    <a:lnTo>
                      <a:pt x="154" y="372"/>
                    </a:lnTo>
                    <a:lnTo>
                      <a:pt x="154" y="376"/>
                    </a:lnTo>
                    <a:lnTo>
                      <a:pt x="154" y="376"/>
                    </a:lnTo>
                    <a:lnTo>
                      <a:pt x="154" y="380"/>
                    </a:lnTo>
                    <a:lnTo>
                      <a:pt x="156" y="382"/>
                    </a:lnTo>
                    <a:lnTo>
                      <a:pt x="160" y="384"/>
                    </a:lnTo>
                    <a:lnTo>
                      <a:pt x="164" y="386"/>
                    </a:lnTo>
                    <a:lnTo>
                      <a:pt x="220" y="386"/>
                    </a:lnTo>
                    <a:lnTo>
                      <a:pt x="220" y="386"/>
                    </a:lnTo>
                    <a:lnTo>
                      <a:pt x="224" y="384"/>
                    </a:lnTo>
                    <a:lnTo>
                      <a:pt x="228" y="382"/>
                    </a:lnTo>
                    <a:lnTo>
                      <a:pt x="230" y="380"/>
                    </a:lnTo>
                    <a:lnTo>
                      <a:pt x="230" y="376"/>
                    </a:lnTo>
                    <a:lnTo>
                      <a:pt x="230" y="376"/>
                    </a:lnTo>
                    <a:lnTo>
                      <a:pt x="230" y="372"/>
                    </a:lnTo>
                    <a:lnTo>
                      <a:pt x="228" y="368"/>
                    </a:lnTo>
                    <a:lnTo>
                      <a:pt x="224" y="366"/>
                    </a:lnTo>
                    <a:lnTo>
                      <a:pt x="220" y="366"/>
                    </a:lnTo>
                    <a:lnTo>
                      <a:pt x="220" y="366"/>
                    </a:lnTo>
                    <a:close/>
                    <a:moveTo>
                      <a:pt x="210" y="396"/>
                    </a:moveTo>
                    <a:lnTo>
                      <a:pt x="174" y="396"/>
                    </a:lnTo>
                    <a:lnTo>
                      <a:pt x="174" y="396"/>
                    </a:lnTo>
                    <a:lnTo>
                      <a:pt x="170" y="396"/>
                    </a:lnTo>
                    <a:lnTo>
                      <a:pt x="166" y="398"/>
                    </a:lnTo>
                    <a:lnTo>
                      <a:pt x="164" y="402"/>
                    </a:lnTo>
                    <a:lnTo>
                      <a:pt x="164" y="406"/>
                    </a:lnTo>
                    <a:lnTo>
                      <a:pt x="164" y="406"/>
                    </a:lnTo>
                    <a:lnTo>
                      <a:pt x="164" y="410"/>
                    </a:lnTo>
                    <a:lnTo>
                      <a:pt x="166" y="414"/>
                    </a:lnTo>
                    <a:lnTo>
                      <a:pt x="170" y="416"/>
                    </a:lnTo>
                    <a:lnTo>
                      <a:pt x="174" y="416"/>
                    </a:lnTo>
                    <a:lnTo>
                      <a:pt x="210" y="416"/>
                    </a:lnTo>
                    <a:lnTo>
                      <a:pt x="210" y="416"/>
                    </a:lnTo>
                    <a:lnTo>
                      <a:pt x="214" y="416"/>
                    </a:lnTo>
                    <a:lnTo>
                      <a:pt x="218" y="414"/>
                    </a:lnTo>
                    <a:lnTo>
                      <a:pt x="220" y="410"/>
                    </a:lnTo>
                    <a:lnTo>
                      <a:pt x="220" y="406"/>
                    </a:lnTo>
                    <a:lnTo>
                      <a:pt x="220" y="406"/>
                    </a:lnTo>
                    <a:lnTo>
                      <a:pt x="220" y="402"/>
                    </a:lnTo>
                    <a:lnTo>
                      <a:pt x="218" y="398"/>
                    </a:lnTo>
                    <a:lnTo>
                      <a:pt x="214" y="396"/>
                    </a:lnTo>
                    <a:lnTo>
                      <a:pt x="210" y="396"/>
                    </a:lnTo>
                    <a:lnTo>
                      <a:pt x="210" y="396"/>
                    </a:lnTo>
                    <a:close/>
                    <a:moveTo>
                      <a:pt x="52" y="276"/>
                    </a:moveTo>
                    <a:lnTo>
                      <a:pt x="38" y="284"/>
                    </a:lnTo>
                    <a:lnTo>
                      <a:pt x="38" y="284"/>
                    </a:lnTo>
                    <a:lnTo>
                      <a:pt x="36" y="288"/>
                    </a:lnTo>
                    <a:lnTo>
                      <a:pt x="34" y="290"/>
                    </a:lnTo>
                    <a:lnTo>
                      <a:pt x="34" y="294"/>
                    </a:lnTo>
                    <a:lnTo>
                      <a:pt x="36" y="298"/>
                    </a:lnTo>
                    <a:lnTo>
                      <a:pt x="36" y="298"/>
                    </a:lnTo>
                    <a:lnTo>
                      <a:pt x="40" y="302"/>
                    </a:lnTo>
                    <a:lnTo>
                      <a:pt x="44" y="304"/>
                    </a:lnTo>
                    <a:lnTo>
                      <a:pt x="44" y="304"/>
                    </a:lnTo>
                    <a:lnTo>
                      <a:pt x="48" y="302"/>
                    </a:lnTo>
                    <a:lnTo>
                      <a:pt x="62" y="294"/>
                    </a:lnTo>
                    <a:lnTo>
                      <a:pt x="62" y="294"/>
                    </a:lnTo>
                    <a:lnTo>
                      <a:pt x="66" y="292"/>
                    </a:lnTo>
                    <a:lnTo>
                      <a:pt x="68" y="288"/>
                    </a:lnTo>
                    <a:lnTo>
                      <a:pt x="68" y="284"/>
                    </a:lnTo>
                    <a:lnTo>
                      <a:pt x="66" y="280"/>
                    </a:lnTo>
                    <a:lnTo>
                      <a:pt x="66" y="280"/>
                    </a:lnTo>
                    <a:lnTo>
                      <a:pt x="64" y="278"/>
                    </a:lnTo>
                    <a:lnTo>
                      <a:pt x="60" y="276"/>
                    </a:lnTo>
                    <a:lnTo>
                      <a:pt x="56" y="276"/>
                    </a:lnTo>
                    <a:lnTo>
                      <a:pt x="52" y="276"/>
                    </a:lnTo>
                    <a:lnTo>
                      <a:pt x="52" y="276"/>
                    </a:lnTo>
                    <a:close/>
                    <a:moveTo>
                      <a:pt x="50" y="208"/>
                    </a:moveTo>
                    <a:lnTo>
                      <a:pt x="50" y="208"/>
                    </a:lnTo>
                    <a:lnTo>
                      <a:pt x="48" y="204"/>
                    </a:lnTo>
                    <a:lnTo>
                      <a:pt x="46" y="200"/>
                    </a:lnTo>
                    <a:lnTo>
                      <a:pt x="42" y="198"/>
                    </a:lnTo>
                    <a:lnTo>
                      <a:pt x="38" y="196"/>
                    </a:lnTo>
                    <a:lnTo>
                      <a:pt x="12" y="196"/>
                    </a:lnTo>
                    <a:lnTo>
                      <a:pt x="12" y="196"/>
                    </a:lnTo>
                    <a:lnTo>
                      <a:pt x="6" y="198"/>
                    </a:lnTo>
                    <a:lnTo>
                      <a:pt x="2" y="200"/>
                    </a:lnTo>
                    <a:lnTo>
                      <a:pt x="0" y="204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12"/>
                    </a:lnTo>
                    <a:lnTo>
                      <a:pt x="2" y="216"/>
                    </a:lnTo>
                    <a:lnTo>
                      <a:pt x="6" y="220"/>
                    </a:lnTo>
                    <a:lnTo>
                      <a:pt x="12" y="220"/>
                    </a:lnTo>
                    <a:lnTo>
                      <a:pt x="38" y="220"/>
                    </a:lnTo>
                    <a:lnTo>
                      <a:pt x="38" y="220"/>
                    </a:lnTo>
                    <a:lnTo>
                      <a:pt x="42" y="220"/>
                    </a:lnTo>
                    <a:lnTo>
                      <a:pt x="46" y="216"/>
                    </a:lnTo>
                    <a:lnTo>
                      <a:pt x="48" y="212"/>
                    </a:lnTo>
                    <a:lnTo>
                      <a:pt x="50" y="208"/>
                    </a:lnTo>
                    <a:lnTo>
                      <a:pt x="50" y="208"/>
                    </a:lnTo>
                    <a:close/>
                    <a:moveTo>
                      <a:pt x="192" y="68"/>
                    </a:moveTo>
                    <a:lnTo>
                      <a:pt x="192" y="68"/>
                    </a:lnTo>
                    <a:lnTo>
                      <a:pt x="198" y="66"/>
                    </a:lnTo>
                    <a:lnTo>
                      <a:pt x="202" y="64"/>
                    </a:lnTo>
                    <a:lnTo>
                      <a:pt x="204" y="58"/>
                    </a:lnTo>
                    <a:lnTo>
                      <a:pt x="206" y="54"/>
                    </a:lnTo>
                    <a:lnTo>
                      <a:pt x="206" y="14"/>
                    </a:lnTo>
                    <a:lnTo>
                      <a:pt x="206" y="14"/>
                    </a:lnTo>
                    <a:lnTo>
                      <a:pt x="204" y="8"/>
                    </a:lnTo>
                    <a:lnTo>
                      <a:pt x="202" y="4"/>
                    </a:lnTo>
                    <a:lnTo>
                      <a:pt x="198" y="0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86" y="0"/>
                    </a:lnTo>
                    <a:lnTo>
                      <a:pt x="182" y="4"/>
                    </a:lnTo>
                    <a:lnTo>
                      <a:pt x="180" y="8"/>
                    </a:lnTo>
                    <a:lnTo>
                      <a:pt x="178" y="14"/>
                    </a:lnTo>
                    <a:lnTo>
                      <a:pt x="178" y="54"/>
                    </a:lnTo>
                    <a:lnTo>
                      <a:pt x="178" y="54"/>
                    </a:lnTo>
                    <a:lnTo>
                      <a:pt x="180" y="58"/>
                    </a:lnTo>
                    <a:lnTo>
                      <a:pt x="182" y="64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2" y="68"/>
                    </a:lnTo>
                    <a:close/>
                    <a:moveTo>
                      <a:pt x="346" y="284"/>
                    </a:moveTo>
                    <a:lnTo>
                      <a:pt x="332" y="276"/>
                    </a:lnTo>
                    <a:lnTo>
                      <a:pt x="332" y="276"/>
                    </a:lnTo>
                    <a:lnTo>
                      <a:pt x="328" y="276"/>
                    </a:lnTo>
                    <a:lnTo>
                      <a:pt x="324" y="276"/>
                    </a:lnTo>
                    <a:lnTo>
                      <a:pt x="320" y="278"/>
                    </a:lnTo>
                    <a:lnTo>
                      <a:pt x="318" y="280"/>
                    </a:lnTo>
                    <a:lnTo>
                      <a:pt x="318" y="280"/>
                    </a:lnTo>
                    <a:lnTo>
                      <a:pt x="316" y="284"/>
                    </a:lnTo>
                    <a:lnTo>
                      <a:pt x="316" y="288"/>
                    </a:lnTo>
                    <a:lnTo>
                      <a:pt x="318" y="292"/>
                    </a:lnTo>
                    <a:lnTo>
                      <a:pt x="322" y="294"/>
                    </a:lnTo>
                    <a:lnTo>
                      <a:pt x="336" y="302"/>
                    </a:lnTo>
                    <a:lnTo>
                      <a:pt x="336" y="302"/>
                    </a:lnTo>
                    <a:lnTo>
                      <a:pt x="340" y="304"/>
                    </a:lnTo>
                    <a:lnTo>
                      <a:pt x="340" y="304"/>
                    </a:lnTo>
                    <a:lnTo>
                      <a:pt x="344" y="302"/>
                    </a:lnTo>
                    <a:lnTo>
                      <a:pt x="348" y="298"/>
                    </a:lnTo>
                    <a:lnTo>
                      <a:pt x="348" y="298"/>
                    </a:lnTo>
                    <a:lnTo>
                      <a:pt x="350" y="294"/>
                    </a:lnTo>
                    <a:lnTo>
                      <a:pt x="350" y="290"/>
                    </a:lnTo>
                    <a:lnTo>
                      <a:pt x="348" y="288"/>
                    </a:lnTo>
                    <a:lnTo>
                      <a:pt x="346" y="284"/>
                    </a:lnTo>
                    <a:lnTo>
                      <a:pt x="346" y="284"/>
                    </a:lnTo>
                    <a:close/>
                    <a:moveTo>
                      <a:pt x="326" y="142"/>
                    </a:moveTo>
                    <a:lnTo>
                      <a:pt x="326" y="142"/>
                    </a:lnTo>
                    <a:lnTo>
                      <a:pt x="332" y="142"/>
                    </a:lnTo>
                    <a:lnTo>
                      <a:pt x="358" y="126"/>
                    </a:lnTo>
                    <a:lnTo>
                      <a:pt x="358" y="126"/>
                    </a:lnTo>
                    <a:lnTo>
                      <a:pt x="362" y="122"/>
                    </a:lnTo>
                    <a:lnTo>
                      <a:pt x="364" y="118"/>
                    </a:lnTo>
                    <a:lnTo>
                      <a:pt x="364" y="114"/>
                    </a:lnTo>
                    <a:lnTo>
                      <a:pt x="362" y="110"/>
                    </a:lnTo>
                    <a:lnTo>
                      <a:pt x="362" y="110"/>
                    </a:lnTo>
                    <a:lnTo>
                      <a:pt x="360" y="106"/>
                    </a:lnTo>
                    <a:lnTo>
                      <a:pt x="356" y="104"/>
                    </a:lnTo>
                    <a:lnTo>
                      <a:pt x="352" y="104"/>
                    </a:lnTo>
                    <a:lnTo>
                      <a:pt x="346" y="104"/>
                    </a:lnTo>
                    <a:lnTo>
                      <a:pt x="320" y="120"/>
                    </a:lnTo>
                    <a:lnTo>
                      <a:pt x="320" y="120"/>
                    </a:lnTo>
                    <a:lnTo>
                      <a:pt x="316" y="124"/>
                    </a:lnTo>
                    <a:lnTo>
                      <a:pt x="314" y="128"/>
                    </a:lnTo>
                    <a:lnTo>
                      <a:pt x="314" y="132"/>
                    </a:lnTo>
                    <a:lnTo>
                      <a:pt x="316" y="136"/>
                    </a:lnTo>
                    <a:lnTo>
                      <a:pt x="316" y="136"/>
                    </a:lnTo>
                    <a:lnTo>
                      <a:pt x="320" y="142"/>
                    </a:lnTo>
                    <a:lnTo>
                      <a:pt x="326" y="142"/>
                    </a:lnTo>
                    <a:lnTo>
                      <a:pt x="326" y="142"/>
                    </a:lnTo>
                    <a:close/>
                    <a:moveTo>
                      <a:pt x="372" y="196"/>
                    </a:moveTo>
                    <a:lnTo>
                      <a:pt x="346" y="196"/>
                    </a:lnTo>
                    <a:lnTo>
                      <a:pt x="346" y="196"/>
                    </a:lnTo>
                    <a:lnTo>
                      <a:pt x="342" y="198"/>
                    </a:lnTo>
                    <a:lnTo>
                      <a:pt x="338" y="200"/>
                    </a:lnTo>
                    <a:lnTo>
                      <a:pt x="336" y="204"/>
                    </a:lnTo>
                    <a:lnTo>
                      <a:pt x="334" y="208"/>
                    </a:lnTo>
                    <a:lnTo>
                      <a:pt x="334" y="208"/>
                    </a:lnTo>
                    <a:lnTo>
                      <a:pt x="336" y="212"/>
                    </a:lnTo>
                    <a:lnTo>
                      <a:pt x="338" y="216"/>
                    </a:lnTo>
                    <a:lnTo>
                      <a:pt x="342" y="220"/>
                    </a:lnTo>
                    <a:lnTo>
                      <a:pt x="346" y="220"/>
                    </a:lnTo>
                    <a:lnTo>
                      <a:pt x="372" y="220"/>
                    </a:lnTo>
                    <a:lnTo>
                      <a:pt x="372" y="220"/>
                    </a:lnTo>
                    <a:lnTo>
                      <a:pt x="378" y="220"/>
                    </a:lnTo>
                    <a:lnTo>
                      <a:pt x="382" y="216"/>
                    </a:lnTo>
                    <a:lnTo>
                      <a:pt x="384" y="212"/>
                    </a:lnTo>
                    <a:lnTo>
                      <a:pt x="384" y="208"/>
                    </a:lnTo>
                    <a:lnTo>
                      <a:pt x="384" y="208"/>
                    </a:lnTo>
                    <a:lnTo>
                      <a:pt x="384" y="204"/>
                    </a:lnTo>
                    <a:lnTo>
                      <a:pt x="382" y="200"/>
                    </a:lnTo>
                    <a:lnTo>
                      <a:pt x="378" y="198"/>
                    </a:lnTo>
                    <a:lnTo>
                      <a:pt x="372" y="196"/>
                    </a:lnTo>
                    <a:lnTo>
                      <a:pt x="372" y="196"/>
                    </a:lnTo>
                    <a:close/>
                    <a:moveTo>
                      <a:pt x="294" y="32"/>
                    </a:moveTo>
                    <a:lnTo>
                      <a:pt x="294" y="32"/>
                    </a:lnTo>
                    <a:lnTo>
                      <a:pt x="288" y="30"/>
                    </a:lnTo>
                    <a:lnTo>
                      <a:pt x="284" y="30"/>
                    </a:lnTo>
                    <a:lnTo>
                      <a:pt x="278" y="32"/>
                    </a:lnTo>
                    <a:lnTo>
                      <a:pt x="276" y="36"/>
                    </a:lnTo>
                    <a:lnTo>
                      <a:pt x="258" y="68"/>
                    </a:lnTo>
                    <a:lnTo>
                      <a:pt x="258" y="68"/>
                    </a:lnTo>
                    <a:lnTo>
                      <a:pt x="256" y="72"/>
                    </a:lnTo>
                    <a:lnTo>
                      <a:pt x="256" y="78"/>
                    </a:lnTo>
                    <a:lnTo>
                      <a:pt x="258" y="82"/>
                    </a:lnTo>
                    <a:lnTo>
                      <a:pt x="262" y="86"/>
                    </a:lnTo>
                    <a:lnTo>
                      <a:pt x="262" y="86"/>
                    </a:lnTo>
                    <a:lnTo>
                      <a:pt x="270" y="88"/>
                    </a:lnTo>
                    <a:lnTo>
                      <a:pt x="270" y="88"/>
                    </a:lnTo>
                    <a:lnTo>
                      <a:pt x="276" y="86"/>
                    </a:lnTo>
                    <a:lnTo>
                      <a:pt x="282" y="82"/>
                    </a:lnTo>
                    <a:lnTo>
                      <a:pt x="300" y="50"/>
                    </a:lnTo>
                    <a:lnTo>
                      <a:pt x="300" y="50"/>
                    </a:lnTo>
                    <a:lnTo>
                      <a:pt x="302" y="44"/>
                    </a:lnTo>
                    <a:lnTo>
                      <a:pt x="300" y="40"/>
                    </a:lnTo>
                    <a:lnTo>
                      <a:pt x="298" y="34"/>
                    </a:lnTo>
                    <a:lnTo>
                      <a:pt x="294" y="32"/>
                    </a:lnTo>
                    <a:lnTo>
                      <a:pt x="294" y="32"/>
                    </a:lnTo>
                    <a:close/>
                    <a:moveTo>
                      <a:pt x="286" y="196"/>
                    </a:moveTo>
                    <a:lnTo>
                      <a:pt x="286" y="196"/>
                    </a:lnTo>
                    <a:lnTo>
                      <a:pt x="284" y="216"/>
                    </a:lnTo>
                    <a:lnTo>
                      <a:pt x="278" y="232"/>
                    </a:lnTo>
                    <a:lnTo>
                      <a:pt x="272" y="244"/>
                    </a:lnTo>
                    <a:lnTo>
                      <a:pt x="262" y="256"/>
                    </a:lnTo>
                    <a:lnTo>
                      <a:pt x="262" y="256"/>
                    </a:lnTo>
                    <a:lnTo>
                      <a:pt x="252" y="270"/>
                    </a:lnTo>
                    <a:lnTo>
                      <a:pt x="244" y="288"/>
                    </a:lnTo>
                    <a:lnTo>
                      <a:pt x="240" y="298"/>
                    </a:lnTo>
                    <a:lnTo>
                      <a:pt x="238" y="310"/>
                    </a:lnTo>
                    <a:lnTo>
                      <a:pt x="236" y="322"/>
                    </a:lnTo>
                    <a:lnTo>
                      <a:pt x="234" y="338"/>
                    </a:lnTo>
                    <a:lnTo>
                      <a:pt x="234" y="338"/>
                    </a:lnTo>
                    <a:lnTo>
                      <a:pt x="232" y="344"/>
                    </a:lnTo>
                    <a:lnTo>
                      <a:pt x="230" y="350"/>
                    </a:lnTo>
                    <a:lnTo>
                      <a:pt x="224" y="354"/>
                    </a:lnTo>
                    <a:lnTo>
                      <a:pt x="218" y="354"/>
                    </a:lnTo>
                    <a:lnTo>
                      <a:pt x="166" y="354"/>
                    </a:lnTo>
                    <a:lnTo>
                      <a:pt x="166" y="354"/>
                    </a:lnTo>
                    <a:lnTo>
                      <a:pt x="160" y="354"/>
                    </a:lnTo>
                    <a:lnTo>
                      <a:pt x="154" y="350"/>
                    </a:lnTo>
                    <a:lnTo>
                      <a:pt x="152" y="344"/>
                    </a:lnTo>
                    <a:lnTo>
                      <a:pt x="150" y="338"/>
                    </a:lnTo>
                    <a:lnTo>
                      <a:pt x="150" y="338"/>
                    </a:lnTo>
                    <a:lnTo>
                      <a:pt x="148" y="322"/>
                    </a:lnTo>
                    <a:lnTo>
                      <a:pt x="146" y="310"/>
                    </a:lnTo>
                    <a:lnTo>
                      <a:pt x="144" y="298"/>
                    </a:lnTo>
                    <a:lnTo>
                      <a:pt x="140" y="288"/>
                    </a:lnTo>
                    <a:lnTo>
                      <a:pt x="132" y="270"/>
                    </a:lnTo>
                    <a:lnTo>
                      <a:pt x="122" y="256"/>
                    </a:lnTo>
                    <a:lnTo>
                      <a:pt x="122" y="256"/>
                    </a:lnTo>
                    <a:lnTo>
                      <a:pt x="112" y="244"/>
                    </a:lnTo>
                    <a:lnTo>
                      <a:pt x="106" y="232"/>
                    </a:lnTo>
                    <a:lnTo>
                      <a:pt x="100" y="216"/>
                    </a:lnTo>
                    <a:lnTo>
                      <a:pt x="98" y="196"/>
                    </a:lnTo>
                    <a:lnTo>
                      <a:pt x="98" y="196"/>
                    </a:lnTo>
                    <a:lnTo>
                      <a:pt x="100" y="178"/>
                    </a:lnTo>
                    <a:lnTo>
                      <a:pt x="104" y="160"/>
                    </a:lnTo>
                    <a:lnTo>
                      <a:pt x="110" y="144"/>
                    </a:lnTo>
                    <a:lnTo>
                      <a:pt x="120" y="130"/>
                    </a:lnTo>
                    <a:lnTo>
                      <a:pt x="134" y="118"/>
                    </a:lnTo>
                    <a:lnTo>
                      <a:pt x="150" y="108"/>
                    </a:lnTo>
                    <a:lnTo>
                      <a:pt x="170" y="102"/>
                    </a:lnTo>
                    <a:lnTo>
                      <a:pt x="192" y="98"/>
                    </a:lnTo>
                    <a:lnTo>
                      <a:pt x="192" y="98"/>
                    </a:lnTo>
                    <a:lnTo>
                      <a:pt x="214" y="102"/>
                    </a:lnTo>
                    <a:lnTo>
                      <a:pt x="234" y="108"/>
                    </a:lnTo>
                    <a:lnTo>
                      <a:pt x="250" y="118"/>
                    </a:lnTo>
                    <a:lnTo>
                      <a:pt x="264" y="130"/>
                    </a:lnTo>
                    <a:lnTo>
                      <a:pt x="274" y="144"/>
                    </a:lnTo>
                    <a:lnTo>
                      <a:pt x="280" y="160"/>
                    </a:lnTo>
                    <a:lnTo>
                      <a:pt x="284" y="178"/>
                    </a:lnTo>
                    <a:lnTo>
                      <a:pt x="286" y="196"/>
                    </a:lnTo>
                    <a:lnTo>
                      <a:pt x="286" y="196"/>
                    </a:lnTo>
                    <a:close/>
                    <a:moveTo>
                      <a:pt x="200" y="138"/>
                    </a:moveTo>
                    <a:lnTo>
                      <a:pt x="200" y="138"/>
                    </a:lnTo>
                    <a:lnTo>
                      <a:pt x="198" y="134"/>
                    </a:lnTo>
                    <a:lnTo>
                      <a:pt x="196" y="130"/>
                    </a:lnTo>
                    <a:lnTo>
                      <a:pt x="192" y="128"/>
                    </a:lnTo>
                    <a:lnTo>
                      <a:pt x="190" y="128"/>
                    </a:lnTo>
                    <a:lnTo>
                      <a:pt x="190" y="128"/>
                    </a:lnTo>
                    <a:lnTo>
                      <a:pt x="178" y="128"/>
                    </a:lnTo>
                    <a:lnTo>
                      <a:pt x="166" y="132"/>
                    </a:lnTo>
                    <a:lnTo>
                      <a:pt x="156" y="136"/>
                    </a:lnTo>
                    <a:lnTo>
                      <a:pt x="146" y="144"/>
                    </a:lnTo>
                    <a:lnTo>
                      <a:pt x="136" y="154"/>
                    </a:lnTo>
                    <a:lnTo>
                      <a:pt x="130" y="164"/>
                    </a:lnTo>
                    <a:lnTo>
                      <a:pt x="126" y="178"/>
                    </a:lnTo>
                    <a:lnTo>
                      <a:pt x="124" y="194"/>
                    </a:lnTo>
                    <a:lnTo>
                      <a:pt x="124" y="194"/>
                    </a:lnTo>
                    <a:lnTo>
                      <a:pt x="126" y="198"/>
                    </a:lnTo>
                    <a:lnTo>
                      <a:pt x="128" y="200"/>
                    </a:lnTo>
                    <a:lnTo>
                      <a:pt x="130" y="204"/>
                    </a:lnTo>
                    <a:lnTo>
                      <a:pt x="134" y="204"/>
                    </a:lnTo>
                    <a:lnTo>
                      <a:pt x="134" y="204"/>
                    </a:lnTo>
                    <a:lnTo>
                      <a:pt x="138" y="204"/>
                    </a:lnTo>
                    <a:lnTo>
                      <a:pt x="142" y="200"/>
                    </a:lnTo>
                    <a:lnTo>
                      <a:pt x="144" y="198"/>
                    </a:lnTo>
                    <a:lnTo>
                      <a:pt x="144" y="194"/>
                    </a:lnTo>
                    <a:lnTo>
                      <a:pt x="144" y="194"/>
                    </a:lnTo>
                    <a:lnTo>
                      <a:pt x="146" y="182"/>
                    </a:lnTo>
                    <a:lnTo>
                      <a:pt x="148" y="172"/>
                    </a:lnTo>
                    <a:lnTo>
                      <a:pt x="154" y="164"/>
                    </a:lnTo>
                    <a:lnTo>
                      <a:pt x="160" y="158"/>
                    </a:lnTo>
                    <a:lnTo>
                      <a:pt x="166" y="154"/>
                    </a:lnTo>
                    <a:lnTo>
                      <a:pt x="174" y="150"/>
                    </a:lnTo>
                    <a:lnTo>
                      <a:pt x="182" y="148"/>
                    </a:lnTo>
                    <a:lnTo>
                      <a:pt x="190" y="148"/>
                    </a:lnTo>
                    <a:lnTo>
                      <a:pt x="190" y="148"/>
                    </a:lnTo>
                    <a:lnTo>
                      <a:pt x="192" y="148"/>
                    </a:lnTo>
                    <a:lnTo>
                      <a:pt x="196" y="144"/>
                    </a:lnTo>
                    <a:lnTo>
                      <a:pt x="198" y="142"/>
                    </a:lnTo>
                    <a:lnTo>
                      <a:pt x="200" y="138"/>
                    </a:lnTo>
                    <a:lnTo>
                      <a:pt x="200" y="1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Shape 11762">
                <a:extLst>
                  <a:ext uri="{FF2B5EF4-FFF2-40B4-BE49-F238E27FC236}">
                    <a16:creationId xmlns:a16="http://schemas.microsoft.com/office/drawing/2014/main" id="{BD52E854-A7C5-10B7-E883-2616C0094BFE}"/>
                  </a:ext>
                </a:extLst>
              </p:cNvPr>
              <p:cNvSpPr/>
              <p:nvPr/>
            </p:nvSpPr>
            <p:spPr>
              <a:xfrm>
                <a:off x="9330096" y="4537237"/>
                <a:ext cx="348097" cy="270742"/>
              </a:xfrm>
              <a:custGeom>
                <a:avLst/>
                <a:gdLst/>
                <a:ahLst/>
                <a:cxnLst/>
                <a:rect l="0" t="0" r="0" b="0"/>
                <a:pathLst>
                  <a:path w="360" h="280" extrusionOk="0">
                    <a:moveTo>
                      <a:pt x="356" y="2"/>
                    </a:moveTo>
                    <a:lnTo>
                      <a:pt x="356" y="2"/>
                    </a:lnTo>
                    <a:lnTo>
                      <a:pt x="352" y="0"/>
                    </a:lnTo>
                    <a:lnTo>
                      <a:pt x="348" y="0"/>
                    </a:lnTo>
                    <a:lnTo>
                      <a:pt x="180" y="38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38"/>
                    </a:lnTo>
                    <a:lnTo>
                      <a:pt x="8" y="242"/>
                    </a:lnTo>
                    <a:lnTo>
                      <a:pt x="178" y="280"/>
                    </a:lnTo>
                    <a:lnTo>
                      <a:pt x="178" y="280"/>
                    </a:lnTo>
                    <a:lnTo>
                      <a:pt x="180" y="280"/>
                    </a:lnTo>
                    <a:lnTo>
                      <a:pt x="180" y="280"/>
                    </a:lnTo>
                    <a:lnTo>
                      <a:pt x="182" y="280"/>
                    </a:lnTo>
                    <a:lnTo>
                      <a:pt x="352" y="242"/>
                    </a:lnTo>
                    <a:lnTo>
                      <a:pt x="352" y="242"/>
                    </a:lnTo>
                    <a:lnTo>
                      <a:pt x="358" y="238"/>
                    </a:lnTo>
                    <a:lnTo>
                      <a:pt x="360" y="232"/>
                    </a:lnTo>
                    <a:lnTo>
                      <a:pt x="360" y="8"/>
                    </a:lnTo>
                    <a:lnTo>
                      <a:pt x="360" y="8"/>
                    </a:lnTo>
                    <a:lnTo>
                      <a:pt x="360" y="4"/>
                    </a:lnTo>
                    <a:lnTo>
                      <a:pt x="356" y="2"/>
                    </a:lnTo>
                    <a:lnTo>
                      <a:pt x="356" y="2"/>
                    </a:lnTo>
                    <a:close/>
                    <a:moveTo>
                      <a:pt x="170" y="258"/>
                    </a:moveTo>
                    <a:lnTo>
                      <a:pt x="20" y="224"/>
                    </a:lnTo>
                    <a:lnTo>
                      <a:pt x="20" y="22"/>
                    </a:lnTo>
                    <a:lnTo>
                      <a:pt x="170" y="56"/>
                    </a:lnTo>
                    <a:lnTo>
                      <a:pt x="170" y="258"/>
                    </a:lnTo>
                    <a:close/>
                    <a:moveTo>
                      <a:pt x="200" y="54"/>
                    </a:moveTo>
                    <a:lnTo>
                      <a:pt x="326" y="24"/>
                    </a:lnTo>
                    <a:lnTo>
                      <a:pt x="326" y="24"/>
                    </a:lnTo>
                    <a:lnTo>
                      <a:pt x="330" y="24"/>
                    </a:lnTo>
                    <a:lnTo>
                      <a:pt x="334" y="26"/>
                    </a:lnTo>
                    <a:lnTo>
                      <a:pt x="336" y="28"/>
                    </a:lnTo>
                    <a:lnTo>
                      <a:pt x="338" y="32"/>
                    </a:lnTo>
                    <a:lnTo>
                      <a:pt x="338" y="32"/>
                    </a:lnTo>
                    <a:lnTo>
                      <a:pt x="338" y="36"/>
                    </a:lnTo>
                    <a:lnTo>
                      <a:pt x="336" y="40"/>
                    </a:lnTo>
                    <a:lnTo>
                      <a:pt x="334" y="42"/>
                    </a:lnTo>
                    <a:lnTo>
                      <a:pt x="330" y="44"/>
                    </a:lnTo>
                    <a:lnTo>
                      <a:pt x="204" y="72"/>
                    </a:lnTo>
                    <a:lnTo>
                      <a:pt x="204" y="72"/>
                    </a:lnTo>
                    <a:lnTo>
                      <a:pt x="202" y="74"/>
                    </a:lnTo>
                    <a:lnTo>
                      <a:pt x="202" y="74"/>
                    </a:lnTo>
                    <a:lnTo>
                      <a:pt x="196" y="72"/>
                    </a:lnTo>
                    <a:lnTo>
                      <a:pt x="192" y="66"/>
                    </a:lnTo>
                    <a:lnTo>
                      <a:pt x="192" y="66"/>
                    </a:lnTo>
                    <a:lnTo>
                      <a:pt x="192" y="62"/>
                    </a:lnTo>
                    <a:lnTo>
                      <a:pt x="194" y="58"/>
                    </a:lnTo>
                    <a:lnTo>
                      <a:pt x="196" y="56"/>
                    </a:lnTo>
                    <a:lnTo>
                      <a:pt x="200" y="54"/>
                    </a:lnTo>
                    <a:lnTo>
                      <a:pt x="200" y="54"/>
                    </a:lnTo>
                    <a:close/>
                    <a:moveTo>
                      <a:pt x="200" y="90"/>
                    </a:moveTo>
                    <a:lnTo>
                      <a:pt x="262" y="74"/>
                    </a:lnTo>
                    <a:lnTo>
                      <a:pt x="262" y="74"/>
                    </a:lnTo>
                    <a:lnTo>
                      <a:pt x="266" y="74"/>
                    </a:lnTo>
                    <a:lnTo>
                      <a:pt x="270" y="76"/>
                    </a:lnTo>
                    <a:lnTo>
                      <a:pt x="274" y="78"/>
                    </a:lnTo>
                    <a:lnTo>
                      <a:pt x="274" y="82"/>
                    </a:lnTo>
                    <a:lnTo>
                      <a:pt x="274" y="82"/>
                    </a:lnTo>
                    <a:lnTo>
                      <a:pt x="274" y="86"/>
                    </a:lnTo>
                    <a:lnTo>
                      <a:pt x="274" y="90"/>
                    </a:lnTo>
                    <a:lnTo>
                      <a:pt x="270" y="92"/>
                    </a:lnTo>
                    <a:lnTo>
                      <a:pt x="268" y="94"/>
                    </a:lnTo>
                    <a:lnTo>
                      <a:pt x="204" y="108"/>
                    </a:lnTo>
                    <a:lnTo>
                      <a:pt x="204" y="108"/>
                    </a:lnTo>
                    <a:lnTo>
                      <a:pt x="202" y="108"/>
                    </a:lnTo>
                    <a:lnTo>
                      <a:pt x="202" y="108"/>
                    </a:lnTo>
                    <a:lnTo>
                      <a:pt x="196" y="106"/>
                    </a:lnTo>
                    <a:lnTo>
                      <a:pt x="192" y="102"/>
                    </a:lnTo>
                    <a:lnTo>
                      <a:pt x="192" y="102"/>
                    </a:lnTo>
                    <a:lnTo>
                      <a:pt x="192" y="98"/>
                    </a:lnTo>
                    <a:lnTo>
                      <a:pt x="194" y="94"/>
                    </a:lnTo>
                    <a:lnTo>
                      <a:pt x="196" y="90"/>
                    </a:lnTo>
                    <a:lnTo>
                      <a:pt x="200" y="90"/>
                    </a:lnTo>
                    <a:lnTo>
                      <a:pt x="200" y="90"/>
                    </a:lnTo>
                    <a:close/>
                    <a:moveTo>
                      <a:pt x="340" y="168"/>
                    </a:moveTo>
                    <a:lnTo>
                      <a:pt x="340" y="168"/>
                    </a:lnTo>
                    <a:lnTo>
                      <a:pt x="340" y="172"/>
                    </a:lnTo>
                    <a:lnTo>
                      <a:pt x="336" y="174"/>
                    </a:lnTo>
                    <a:lnTo>
                      <a:pt x="336" y="174"/>
                    </a:lnTo>
                    <a:lnTo>
                      <a:pt x="332" y="176"/>
                    </a:lnTo>
                    <a:lnTo>
                      <a:pt x="332" y="176"/>
                    </a:lnTo>
                    <a:lnTo>
                      <a:pt x="330" y="174"/>
                    </a:lnTo>
                    <a:lnTo>
                      <a:pt x="326" y="172"/>
                    </a:lnTo>
                    <a:lnTo>
                      <a:pt x="316" y="162"/>
                    </a:lnTo>
                    <a:lnTo>
                      <a:pt x="288" y="190"/>
                    </a:lnTo>
                    <a:lnTo>
                      <a:pt x="288" y="190"/>
                    </a:lnTo>
                    <a:lnTo>
                      <a:pt x="284" y="192"/>
                    </a:lnTo>
                    <a:lnTo>
                      <a:pt x="278" y="192"/>
                    </a:lnTo>
                    <a:lnTo>
                      <a:pt x="246" y="178"/>
                    </a:lnTo>
                    <a:lnTo>
                      <a:pt x="210" y="242"/>
                    </a:lnTo>
                    <a:lnTo>
                      <a:pt x="210" y="242"/>
                    </a:lnTo>
                    <a:lnTo>
                      <a:pt x="206" y="246"/>
                    </a:lnTo>
                    <a:lnTo>
                      <a:pt x="200" y="248"/>
                    </a:lnTo>
                    <a:lnTo>
                      <a:pt x="200" y="248"/>
                    </a:lnTo>
                    <a:lnTo>
                      <a:pt x="196" y="246"/>
                    </a:lnTo>
                    <a:lnTo>
                      <a:pt x="196" y="246"/>
                    </a:lnTo>
                    <a:lnTo>
                      <a:pt x="194" y="244"/>
                    </a:lnTo>
                    <a:lnTo>
                      <a:pt x="192" y="240"/>
                    </a:lnTo>
                    <a:lnTo>
                      <a:pt x="192" y="236"/>
                    </a:lnTo>
                    <a:lnTo>
                      <a:pt x="192" y="234"/>
                    </a:lnTo>
                    <a:lnTo>
                      <a:pt x="232" y="160"/>
                    </a:lnTo>
                    <a:lnTo>
                      <a:pt x="232" y="160"/>
                    </a:lnTo>
                    <a:lnTo>
                      <a:pt x="234" y="156"/>
                    </a:lnTo>
                    <a:lnTo>
                      <a:pt x="238" y="154"/>
                    </a:lnTo>
                    <a:lnTo>
                      <a:pt x="242" y="154"/>
                    </a:lnTo>
                    <a:lnTo>
                      <a:pt x="246" y="154"/>
                    </a:lnTo>
                    <a:lnTo>
                      <a:pt x="280" y="170"/>
                    </a:lnTo>
                    <a:lnTo>
                      <a:pt x="302" y="148"/>
                    </a:lnTo>
                    <a:lnTo>
                      <a:pt x="292" y="138"/>
                    </a:lnTo>
                    <a:lnTo>
                      <a:pt x="292" y="138"/>
                    </a:lnTo>
                    <a:lnTo>
                      <a:pt x="290" y="134"/>
                    </a:lnTo>
                    <a:lnTo>
                      <a:pt x="290" y="128"/>
                    </a:lnTo>
                    <a:lnTo>
                      <a:pt x="290" y="128"/>
                    </a:lnTo>
                    <a:lnTo>
                      <a:pt x="292" y="126"/>
                    </a:lnTo>
                    <a:lnTo>
                      <a:pt x="298" y="124"/>
                    </a:lnTo>
                    <a:lnTo>
                      <a:pt x="298" y="124"/>
                    </a:lnTo>
                    <a:lnTo>
                      <a:pt x="332" y="124"/>
                    </a:lnTo>
                    <a:lnTo>
                      <a:pt x="332" y="124"/>
                    </a:lnTo>
                    <a:lnTo>
                      <a:pt x="336" y="124"/>
                    </a:lnTo>
                    <a:lnTo>
                      <a:pt x="338" y="126"/>
                    </a:lnTo>
                    <a:lnTo>
                      <a:pt x="340" y="128"/>
                    </a:lnTo>
                    <a:lnTo>
                      <a:pt x="340" y="132"/>
                    </a:lnTo>
                    <a:lnTo>
                      <a:pt x="340" y="168"/>
                    </a:lnTo>
                    <a:close/>
                    <a:moveTo>
                      <a:pt x="138" y="88"/>
                    </a:moveTo>
                    <a:lnTo>
                      <a:pt x="138" y="88"/>
                    </a:lnTo>
                    <a:lnTo>
                      <a:pt x="136" y="88"/>
                    </a:lnTo>
                    <a:lnTo>
                      <a:pt x="46" y="68"/>
                    </a:lnTo>
                    <a:lnTo>
                      <a:pt x="46" y="68"/>
                    </a:lnTo>
                    <a:lnTo>
                      <a:pt x="42" y="66"/>
                    </a:lnTo>
                    <a:lnTo>
                      <a:pt x="40" y="62"/>
                    </a:lnTo>
                    <a:lnTo>
                      <a:pt x="38" y="60"/>
                    </a:lnTo>
                    <a:lnTo>
                      <a:pt x="38" y="56"/>
                    </a:lnTo>
                    <a:lnTo>
                      <a:pt x="38" y="56"/>
                    </a:lnTo>
                    <a:lnTo>
                      <a:pt x="40" y="52"/>
                    </a:lnTo>
                    <a:lnTo>
                      <a:pt x="42" y="50"/>
                    </a:lnTo>
                    <a:lnTo>
                      <a:pt x="46" y="48"/>
                    </a:lnTo>
                    <a:lnTo>
                      <a:pt x="50" y="48"/>
                    </a:lnTo>
                    <a:lnTo>
                      <a:pt x="140" y="68"/>
                    </a:lnTo>
                    <a:lnTo>
                      <a:pt x="140" y="68"/>
                    </a:lnTo>
                    <a:lnTo>
                      <a:pt x="144" y="70"/>
                    </a:lnTo>
                    <a:lnTo>
                      <a:pt x="146" y="72"/>
                    </a:lnTo>
                    <a:lnTo>
                      <a:pt x="148" y="76"/>
                    </a:lnTo>
                    <a:lnTo>
                      <a:pt x="148" y="80"/>
                    </a:lnTo>
                    <a:lnTo>
                      <a:pt x="148" y="80"/>
                    </a:lnTo>
                    <a:lnTo>
                      <a:pt x="144" y="86"/>
                    </a:lnTo>
                    <a:lnTo>
                      <a:pt x="138" y="88"/>
                    </a:lnTo>
                    <a:lnTo>
                      <a:pt x="138" y="88"/>
                    </a:lnTo>
                    <a:close/>
                    <a:moveTo>
                      <a:pt x="78" y="172"/>
                    </a:moveTo>
                    <a:lnTo>
                      <a:pt x="78" y="126"/>
                    </a:lnTo>
                    <a:lnTo>
                      <a:pt x="78" y="126"/>
                    </a:lnTo>
                    <a:lnTo>
                      <a:pt x="70" y="126"/>
                    </a:lnTo>
                    <a:lnTo>
                      <a:pt x="62" y="128"/>
                    </a:lnTo>
                    <a:lnTo>
                      <a:pt x="56" y="132"/>
                    </a:lnTo>
                    <a:lnTo>
                      <a:pt x="50" y="136"/>
                    </a:lnTo>
                    <a:lnTo>
                      <a:pt x="44" y="142"/>
                    </a:lnTo>
                    <a:lnTo>
                      <a:pt x="42" y="150"/>
                    </a:lnTo>
                    <a:lnTo>
                      <a:pt x="40" y="158"/>
                    </a:lnTo>
                    <a:lnTo>
                      <a:pt x="38" y="168"/>
                    </a:lnTo>
                    <a:lnTo>
                      <a:pt x="38" y="168"/>
                    </a:lnTo>
                    <a:lnTo>
                      <a:pt x="40" y="176"/>
                    </a:lnTo>
                    <a:lnTo>
                      <a:pt x="42" y="186"/>
                    </a:lnTo>
                    <a:lnTo>
                      <a:pt x="44" y="194"/>
                    </a:lnTo>
                    <a:lnTo>
                      <a:pt x="50" y="202"/>
                    </a:lnTo>
                    <a:lnTo>
                      <a:pt x="56" y="208"/>
                    </a:lnTo>
                    <a:lnTo>
                      <a:pt x="62" y="212"/>
                    </a:lnTo>
                    <a:lnTo>
                      <a:pt x="70" y="216"/>
                    </a:lnTo>
                    <a:lnTo>
                      <a:pt x="78" y="218"/>
                    </a:lnTo>
                    <a:lnTo>
                      <a:pt x="78" y="218"/>
                    </a:lnTo>
                    <a:lnTo>
                      <a:pt x="84" y="218"/>
                    </a:lnTo>
                    <a:lnTo>
                      <a:pt x="92" y="216"/>
                    </a:lnTo>
                    <a:lnTo>
                      <a:pt x="98" y="212"/>
                    </a:lnTo>
                    <a:lnTo>
                      <a:pt x="104" y="208"/>
                    </a:lnTo>
                    <a:lnTo>
                      <a:pt x="110" y="202"/>
                    </a:lnTo>
                    <a:lnTo>
                      <a:pt x="114" y="194"/>
                    </a:lnTo>
                    <a:lnTo>
                      <a:pt x="116" y="186"/>
                    </a:lnTo>
                    <a:lnTo>
                      <a:pt x="116" y="176"/>
                    </a:lnTo>
                    <a:lnTo>
                      <a:pt x="78" y="172"/>
                    </a:lnTo>
                    <a:close/>
                    <a:moveTo>
                      <a:pt x="128" y="166"/>
                    </a:moveTo>
                    <a:lnTo>
                      <a:pt x="128" y="166"/>
                    </a:lnTo>
                    <a:lnTo>
                      <a:pt x="126" y="156"/>
                    </a:lnTo>
                    <a:lnTo>
                      <a:pt x="124" y="146"/>
                    </a:lnTo>
                    <a:lnTo>
                      <a:pt x="122" y="138"/>
                    </a:lnTo>
                    <a:lnTo>
                      <a:pt x="116" y="132"/>
                    </a:lnTo>
                    <a:lnTo>
                      <a:pt x="110" y="126"/>
                    </a:lnTo>
                    <a:lnTo>
                      <a:pt x="104" y="120"/>
                    </a:lnTo>
                    <a:lnTo>
                      <a:pt x="96" y="116"/>
                    </a:lnTo>
                    <a:lnTo>
                      <a:pt x="88" y="114"/>
                    </a:lnTo>
                    <a:lnTo>
                      <a:pt x="88" y="160"/>
                    </a:lnTo>
                    <a:lnTo>
                      <a:pt x="128" y="16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Shape 11763">
                <a:extLst>
                  <a:ext uri="{FF2B5EF4-FFF2-40B4-BE49-F238E27FC236}">
                    <a16:creationId xmlns:a16="http://schemas.microsoft.com/office/drawing/2014/main" id="{A7A03722-F361-1A4D-4688-21AE61E2DC49}"/>
                  </a:ext>
                </a:extLst>
              </p:cNvPr>
              <p:cNvSpPr/>
              <p:nvPr/>
            </p:nvSpPr>
            <p:spPr>
              <a:xfrm>
                <a:off x="8093275" y="1962923"/>
                <a:ext cx="348692" cy="368063"/>
              </a:xfrm>
              <a:custGeom>
                <a:avLst/>
                <a:gdLst/>
                <a:ahLst/>
                <a:cxnLst/>
                <a:rect l="0" t="0" r="0" b="0"/>
                <a:pathLst>
                  <a:path w="360" h="380" extrusionOk="0">
                    <a:moveTo>
                      <a:pt x="240" y="28"/>
                    </a:moveTo>
                    <a:lnTo>
                      <a:pt x="240" y="28"/>
                    </a:lnTo>
                    <a:lnTo>
                      <a:pt x="240" y="22"/>
                    </a:lnTo>
                    <a:lnTo>
                      <a:pt x="242" y="18"/>
                    </a:lnTo>
                    <a:lnTo>
                      <a:pt x="248" y="8"/>
                    </a:lnTo>
                    <a:lnTo>
                      <a:pt x="258" y="2"/>
                    </a:lnTo>
                    <a:lnTo>
                      <a:pt x="262" y="0"/>
                    </a:lnTo>
                    <a:lnTo>
                      <a:pt x="268" y="0"/>
                    </a:lnTo>
                    <a:lnTo>
                      <a:pt x="268" y="0"/>
                    </a:lnTo>
                    <a:lnTo>
                      <a:pt x="274" y="0"/>
                    </a:lnTo>
                    <a:lnTo>
                      <a:pt x="280" y="2"/>
                    </a:lnTo>
                    <a:lnTo>
                      <a:pt x="290" y="8"/>
                    </a:lnTo>
                    <a:lnTo>
                      <a:pt x="296" y="18"/>
                    </a:lnTo>
                    <a:lnTo>
                      <a:pt x="298" y="22"/>
                    </a:lnTo>
                    <a:lnTo>
                      <a:pt x="298" y="28"/>
                    </a:lnTo>
                    <a:lnTo>
                      <a:pt x="298" y="28"/>
                    </a:lnTo>
                    <a:lnTo>
                      <a:pt x="298" y="34"/>
                    </a:lnTo>
                    <a:lnTo>
                      <a:pt x="296" y="40"/>
                    </a:lnTo>
                    <a:lnTo>
                      <a:pt x="290" y="50"/>
                    </a:lnTo>
                    <a:lnTo>
                      <a:pt x="280" y="56"/>
                    </a:lnTo>
                    <a:lnTo>
                      <a:pt x="274" y="58"/>
                    </a:lnTo>
                    <a:lnTo>
                      <a:pt x="268" y="58"/>
                    </a:lnTo>
                    <a:lnTo>
                      <a:pt x="268" y="58"/>
                    </a:lnTo>
                    <a:lnTo>
                      <a:pt x="262" y="58"/>
                    </a:lnTo>
                    <a:lnTo>
                      <a:pt x="258" y="56"/>
                    </a:lnTo>
                    <a:lnTo>
                      <a:pt x="248" y="50"/>
                    </a:lnTo>
                    <a:lnTo>
                      <a:pt x="242" y="40"/>
                    </a:lnTo>
                    <a:lnTo>
                      <a:pt x="240" y="34"/>
                    </a:lnTo>
                    <a:lnTo>
                      <a:pt x="240" y="28"/>
                    </a:lnTo>
                    <a:lnTo>
                      <a:pt x="240" y="28"/>
                    </a:lnTo>
                    <a:close/>
                    <a:moveTo>
                      <a:pt x="360" y="190"/>
                    </a:moveTo>
                    <a:lnTo>
                      <a:pt x="344" y="90"/>
                    </a:lnTo>
                    <a:lnTo>
                      <a:pt x="344" y="90"/>
                    </a:lnTo>
                    <a:lnTo>
                      <a:pt x="344" y="88"/>
                    </a:lnTo>
                    <a:lnTo>
                      <a:pt x="344" y="88"/>
                    </a:lnTo>
                    <a:lnTo>
                      <a:pt x="340" y="80"/>
                    </a:lnTo>
                    <a:lnTo>
                      <a:pt x="332" y="74"/>
                    </a:lnTo>
                    <a:lnTo>
                      <a:pt x="324" y="70"/>
                    </a:lnTo>
                    <a:lnTo>
                      <a:pt x="314" y="68"/>
                    </a:lnTo>
                    <a:lnTo>
                      <a:pt x="288" y="68"/>
                    </a:lnTo>
                    <a:lnTo>
                      <a:pt x="270" y="102"/>
                    </a:lnTo>
                    <a:lnTo>
                      <a:pt x="250" y="68"/>
                    </a:lnTo>
                    <a:lnTo>
                      <a:pt x="222" y="68"/>
                    </a:lnTo>
                    <a:lnTo>
                      <a:pt x="222" y="68"/>
                    </a:lnTo>
                    <a:lnTo>
                      <a:pt x="214" y="70"/>
                    </a:lnTo>
                    <a:lnTo>
                      <a:pt x="206" y="74"/>
                    </a:lnTo>
                    <a:lnTo>
                      <a:pt x="198" y="80"/>
                    </a:lnTo>
                    <a:lnTo>
                      <a:pt x="194" y="88"/>
                    </a:lnTo>
                    <a:lnTo>
                      <a:pt x="194" y="88"/>
                    </a:lnTo>
                    <a:lnTo>
                      <a:pt x="194" y="90"/>
                    </a:lnTo>
                    <a:lnTo>
                      <a:pt x="192" y="98"/>
                    </a:lnTo>
                    <a:lnTo>
                      <a:pt x="192" y="98"/>
                    </a:lnTo>
                    <a:lnTo>
                      <a:pt x="204" y="102"/>
                    </a:lnTo>
                    <a:lnTo>
                      <a:pt x="214" y="106"/>
                    </a:lnTo>
                    <a:lnTo>
                      <a:pt x="224" y="114"/>
                    </a:lnTo>
                    <a:lnTo>
                      <a:pt x="232" y="122"/>
                    </a:lnTo>
                    <a:lnTo>
                      <a:pt x="240" y="132"/>
                    </a:lnTo>
                    <a:lnTo>
                      <a:pt x="244" y="142"/>
                    </a:lnTo>
                    <a:lnTo>
                      <a:pt x="248" y="154"/>
                    </a:lnTo>
                    <a:lnTo>
                      <a:pt x="248" y="166"/>
                    </a:lnTo>
                    <a:lnTo>
                      <a:pt x="248" y="166"/>
                    </a:lnTo>
                    <a:lnTo>
                      <a:pt x="248" y="178"/>
                    </a:lnTo>
                    <a:lnTo>
                      <a:pt x="246" y="188"/>
                    </a:lnTo>
                    <a:lnTo>
                      <a:pt x="240" y="198"/>
                    </a:lnTo>
                    <a:lnTo>
                      <a:pt x="234" y="208"/>
                    </a:lnTo>
                    <a:lnTo>
                      <a:pt x="250" y="208"/>
                    </a:lnTo>
                    <a:lnTo>
                      <a:pt x="250" y="208"/>
                    </a:lnTo>
                    <a:lnTo>
                      <a:pt x="260" y="208"/>
                    </a:lnTo>
                    <a:lnTo>
                      <a:pt x="270" y="210"/>
                    </a:lnTo>
                    <a:lnTo>
                      <a:pt x="278" y="214"/>
                    </a:lnTo>
                    <a:lnTo>
                      <a:pt x="286" y="218"/>
                    </a:lnTo>
                    <a:lnTo>
                      <a:pt x="294" y="222"/>
                    </a:lnTo>
                    <a:lnTo>
                      <a:pt x="300" y="228"/>
                    </a:lnTo>
                    <a:lnTo>
                      <a:pt x="306" y="236"/>
                    </a:lnTo>
                    <a:lnTo>
                      <a:pt x="310" y="244"/>
                    </a:lnTo>
                    <a:lnTo>
                      <a:pt x="308" y="118"/>
                    </a:lnTo>
                    <a:lnTo>
                      <a:pt x="318" y="118"/>
                    </a:lnTo>
                    <a:lnTo>
                      <a:pt x="330" y="196"/>
                    </a:lnTo>
                    <a:lnTo>
                      <a:pt x="330" y="196"/>
                    </a:lnTo>
                    <a:lnTo>
                      <a:pt x="332" y="200"/>
                    </a:lnTo>
                    <a:lnTo>
                      <a:pt x="336" y="204"/>
                    </a:lnTo>
                    <a:lnTo>
                      <a:pt x="340" y="208"/>
                    </a:lnTo>
                    <a:lnTo>
                      <a:pt x="346" y="208"/>
                    </a:lnTo>
                    <a:lnTo>
                      <a:pt x="346" y="208"/>
                    </a:lnTo>
                    <a:lnTo>
                      <a:pt x="348" y="208"/>
                    </a:lnTo>
                    <a:lnTo>
                      <a:pt x="348" y="208"/>
                    </a:lnTo>
                    <a:lnTo>
                      <a:pt x="354" y="206"/>
                    </a:lnTo>
                    <a:lnTo>
                      <a:pt x="358" y="202"/>
                    </a:lnTo>
                    <a:lnTo>
                      <a:pt x="360" y="196"/>
                    </a:lnTo>
                    <a:lnTo>
                      <a:pt x="360" y="190"/>
                    </a:lnTo>
                    <a:lnTo>
                      <a:pt x="360" y="190"/>
                    </a:lnTo>
                    <a:close/>
                    <a:moveTo>
                      <a:pt x="92" y="58"/>
                    </a:moveTo>
                    <a:lnTo>
                      <a:pt x="92" y="58"/>
                    </a:lnTo>
                    <a:lnTo>
                      <a:pt x="98" y="58"/>
                    </a:lnTo>
                    <a:lnTo>
                      <a:pt x="102" y="56"/>
                    </a:lnTo>
                    <a:lnTo>
                      <a:pt x="112" y="50"/>
                    </a:lnTo>
                    <a:lnTo>
                      <a:pt x="118" y="40"/>
                    </a:lnTo>
                    <a:lnTo>
                      <a:pt x="120" y="34"/>
                    </a:lnTo>
                    <a:lnTo>
                      <a:pt x="120" y="28"/>
                    </a:lnTo>
                    <a:lnTo>
                      <a:pt x="120" y="28"/>
                    </a:lnTo>
                    <a:lnTo>
                      <a:pt x="120" y="22"/>
                    </a:lnTo>
                    <a:lnTo>
                      <a:pt x="118" y="18"/>
                    </a:lnTo>
                    <a:lnTo>
                      <a:pt x="112" y="8"/>
                    </a:lnTo>
                    <a:lnTo>
                      <a:pt x="102" y="2"/>
                    </a:lnTo>
                    <a:lnTo>
                      <a:pt x="98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6" y="0"/>
                    </a:lnTo>
                    <a:lnTo>
                      <a:pt x="80" y="2"/>
                    </a:lnTo>
                    <a:lnTo>
                      <a:pt x="70" y="8"/>
                    </a:lnTo>
                    <a:lnTo>
                      <a:pt x="64" y="18"/>
                    </a:lnTo>
                    <a:lnTo>
                      <a:pt x="62" y="22"/>
                    </a:lnTo>
                    <a:lnTo>
                      <a:pt x="62" y="28"/>
                    </a:lnTo>
                    <a:lnTo>
                      <a:pt x="62" y="28"/>
                    </a:lnTo>
                    <a:lnTo>
                      <a:pt x="62" y="34"/>
                    </a:lnTo>
                    <a:lnTo>
                      <a:pt x="64" y="40"/>
                    </a:lnTo>
                    <a:lnTo>
                      <a:pt x="70" y="50"/>
                    </a:lnTo>
                    <a:lnTo>
                      <a:pt x="80" y="56"/>
                    </a:lnTo>
                    <a:lnTo>
                      <a:pt x="86" y="58"/>
                    </a:lnTo>
                    <a:lnTo>
                      <a:pt x="92" y="58"/>
                    </a:lnTo>
                    <a:lnTo>
                      <a:pt x="92" y="58"/>
                    </a:lnTo>
                    <a:close/>
                    <a:moveTo>
                      <a:pt x="30" y="196"/>
                    </a:moveTo>
                    <a:lnTo>
                      <a:pt x="42" y="118"/>
                    </a:lnTo>
                    <a:lnTo>
                      <a:pt x="52" y="118"/>
                    </a:lnTo>
                    <a:lnTo>
                      <a:pt x="50" y="244"/>
                    </a:lnTo>
                    <a:lnTo>
                      <a:pt x="50" y="244"/>
                    </a:lnTo>
                    <a:lnTo>
                      <a:pt x="54" y="236"/>
                    </a:lnTo>
                    <a:lnTo>
                      <a:pt x="60" y="228"/>
                    </a:lnTo>
                    <a:lnTo>
                      <a:pt x="66" y="222"/>
                    </a:lnTo>
                    <a:lnTo>
                      <a:pt x="74" y="218"/>
                    </a:lnTo>
                    <a:lnTo>
                      <a:pt x="82" y="214"/>
                    </a:lnTo>
                    <a:lnTo>
                      <a:pt x="90" y="210"/>
                    </a:lnTo>
                    <a:lnTo>
                      <a:pt x="100" y="208"/>
                    </a:lnTo>
                    <a:lnTo>
                      <a:pt x="110" y="208"/>
                    </a:lnTo>
                    <a:lnTo>
                      <a:pt x="126" y="208"/>
                    </a:lnTo>
                    <a:lnTo>
                      <a:pt x="126" y="208"/>
                    </a:lnTo>
                    <a:lnTo>
                      <a:pt x="120" y="198"/>
                    </a:lnTo>
                    <a:lnTo>
                      <a:pt x="114" y="188"/>
                    </a:lnTo>
                    <a:lnTo>
                      <a:pt x="112" y="178"/>
                    </a:lnTo>
                    <a:lnTo>
                      <a:pt x="112" y="166"/>
                    </a:lnTo>
                    <a:lnTo>
                      <a:pt x="112" y="166"/>
                    </a:lnTo>
                    <a:lnTo>
                      <a:pt x="112" y="154"/>
                    </a:lnTo>
                    <a:lnTo>
                      <a:pt x="116" y="142"/>
                    </a:lnTo>
                    <a:lnTo>
                      <a:pt x="120" y="132"/>
                    </a:lnTo>
                    <a:lnTo>
                      <a:pt x="128" y="122"/>
                    </a:lnTo>
                    <a:lnTo>
                      <a:pt x="136" y="114"/>
                    </a:lnTo>
                    <a:lnTo>
                      <a:pt x="146" y="106"/>
                    </a:lnTo>
                    <a:lnTo>
                      <a:pt x="156" y="102"/>
                    </a:lnTo>
                    <a:lnTo>
                      <a:pt x="168" y="98"/>
                    </a:lnTo>
                    <a:lnTo>
                      <a:pt x="166" y="90"/>
                    </a:lnTo>
                    <a:lnTo>
                      <a:pt x="166" y="90"/>
                    </a:lnTo>
                    <a:lnTo>
                      <a:pt x="166" y="88"/>
                    </a:lnTo>
                    <a:lnTo>
                      <a:pt x="166" y="88"/>
                    </a:lnTo>
                    <a:lnTo>
                      <a:pt x="162" y="80"/>
                    </a:lnTo>
                    <a:lnTo>
                      <a:pt x="154" y="74"/>
                    </a:lnTo>
                    <a:lnTo>
                      <a:pt x="146" y="70"/>
                    </a:lnTo>
                    <a:lnTo>
                      <a:pt x="138" y="68"/>
                    </a:lnTo>
                    <a:lnTo>
                      <a:pt x="110" y="68"/>
                    </a:lnTo>
                    <a:lnTo>
                      <a:pt x="90" y="102"/>
                    </a:lnTo>
                    <a:lnTo>
                      <a:pt x="72" y="68"/>
                    </a:lnTo>
                    <a:lnTo>
                      <a:pt x="46" y="68"/>
                    </a:lnTo>
                    <a:lnTo>
                      <a:pt x="46" y="68"/>
                    </a:lnTo>
                    <a:lnTo>
                      <a:pt x="36" y="70"/>
                    </a:lnTo>
                    <a:lnTo>
                      <a:pt x="28" y="74"/>
                    </a:lnTo>
                    <a:lnTo>
                      <a:pt x="20" y="80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6" y="90"/>
                    </a:lnTo>
                    <a:lnTo>
                      <a:pt x="0" y="190"/>
                    </a:lnTo>
                    <a:lnTo>
                      <a:pt x="0" y="190"/>
                    </a:lnTo>
                    <a:lnTo>
                      <a:pt x="0" y="196"/>
                    </a:lnTo>
                    <a:lnTo>
                      <a:pt x="2" y="202"/>
                    </a:lnTo>
                    <a:lnTo>
                      <a:pt x="6" y="206"/>
                    </a:lnTo>
                    <a:lnTo>
                      <a:pt x="12" y="208"/>
                    </a:lnTo>
                    <a:lnTo>
                      <a:pt x="12" y="208"/>
                    </a:lnTo>
                    <a:lnTo>
                      <a:pt x="14" y="208"/>
                    </a:lnTo>
                    <a:lnTo>
                      <a:pt x="14" y="208"/>
                    </a:lnTo>
                    <a:lnTo>
                      <a:pt x="20" y="208"/>
                    </a:lnTo>
                    <a:lnTo>
                      <a:pt x="24" y="204"/>
                    </a:lnTo>
                    <a:lnTo>
                      <a:pt x="28" y="200"/>
                    </a:lnTo>
                    <a:lnTo>
                      <a:pt x="30" y="196"/>
                    </a:lnTo>
                    <a:lnTo>
                      <a:pt x="30" y="196"/>
                    </a:lnTo>
                    <a:close/>
                    <a:moveTo>
                      <a:pt x="180" y="118"/>
                    </a:moveTo>
                    <a:lnTo>
                      <a:pt x="180" y="118"/>
                    </a:lnTo>
                    <a:lnTo>
                      <a:pt x="170" y="118"/>
                    </a:lnTo>
                    <a:lnTo>
                      <a:pt x="162" y="120"/>
                    </a:lnTo>
                    <a:lnTo>
                      <a:pt x="152" y="126"/>
                    </a:lnTo>
                    <a:lnTo>
                      <a:pt x="146" y="132"/>
                    </a:lnTo>
                    <a:lnTo>
                      <a:pt x="140" y="138"/>
                    </a:lnTo>
                    <a:lnTo>
                      <a:pt x="136" y="146"/>
                    </a:lnTo>
                    <a:lnTo>
                      <a:pt x="132" y="156"/>
                    </a:lnTo>
                    <a:lnTo>
                      <a:pt x="132" y="166"/>
                    </a:lnTo>
                    <a:lnTo>
                      <a:pt x="132" y="166"/>
                    </a:lnTo>
                    <a:lnTo>
                      <a:pt x="132" y="176"/>
                    </a:lnTo>
                    <a:lnTo>
                      <a:pt x="136" y="184"/>
                    </a:lnTo>
                    <a:lnTo>
                      <a:pt x="140" y="194"/>
                    </a:lnTo>
                    <a:lnTo>
                      <a:pt x="146" y="200"/>
                    </a:lnTo>
                    <a:lnTo>
                      <a:pt x="152" y="206"/>
                    </a:lnTo>
                    <a:lnTo>
                      <a:pt x="162" y="210"/>
                    </a:lnTo>
                    <a:lnTo>
                      <a:pt x="170" y="214"/>
                    </a:lnTo>
                    <a:lnTo>
                      <a:pt x="180" y="214"/>
                    </a:lnTo>
                    <a:lnTo>
                      <a:pt x="180" y="214"/>
                    </a:lnTo>
                    <a:lnTo>
                      <a:pt x="190" y="214"/>
                    </a:lnTo>
                    <a:lnTo>
                      <a:pt x="200" y="210"/>
                    </a:lnTo>
                    <a:lnTo>
                      <a:pt x="208" y="206"/>
                    </a:lnTo>
                    <a:lnTo>
                      <a:pt x="214" y="200"/>
                    </a:lnTo>
                    <a:lnTo>
                      <a:pt x="220" y="194"/>
                    </a:lnTo>
                    <a:lnTo>
                      <a:pt x="224" y="184"/>
                    </a:lnTo>
                    <a:lnTo>
                      <a:pt x="228" y="176"/>
                    </a:lnTo>
                    <a:lnTo>
                      <a:pt x="228" y="166"/>
                    </a:lnTo>
                    <a:lnTo>
                      <a:pt x="228" y="166"/>
                    </a:lnTo>
                    <a:lnTo>
                      <a:pt x="228" y="156"/>
                    </a:lnTo>
                    <a:lnTo>
                      <a:pt x="224" y="146"/>
                    </a:lnTo>
                    <a:lnTo>
                      <a:pt x="220" y="138"/>
                    </a:lnTo>
                    <a:lnTo>
                      <a:pt x="214" y="132"/>
                    </a:lnTo>
                    <a:lnTo>
                      <a:pt x="208" y="126"/>
                    </a:lnTo>
                    <a:lnTo>
                      <a:pt x="200" y="120"/>
                    </a:lnTo>
                    <a:lnTo>
                      <a:pt x="190" y="118"/>
                    </a:lnTo>
                    <a:lnTo>
                      <a:pt x="180" y="118"/>
                    </a:lnTo>
                    <a:close/>
                    <a:moveTo>
                      <a:pt x="296" y="260"/>
                    </a:moveTo>
                    <a:lnTo>
                      <a:pt x="296" y="260"/>
                    </a:lnTo>
                    <a:lnTo>
                      <a:pt x="294" y="258"/>
                    </a:lnTo>
                    <a:lnTo>
                      <a:pt x="294" y="258"/>
                    </a:lnTo>
                    <a:lnTo>
                      <a:pt x="292" y="252"/>
                    </a:lnTo>
                    <a:lnTo>
                      <a:pt x="288" y="246"/>
                    </a:lnTo>
                    <a:lnTo>
                      <a:pt x="278" y="236"/>
                    </a:lnTo>
                    <a:lnTo>
                      <a:pt x="266" y="230"/>
                    </a:lnTo>
                    <a:lnTo>
                      <a:pt x="250" y="228"/>
                    </a:lnTo>
                    <a:lnTo>
                      <a:pt x="210" y="228"/>
                    </a:lnTo>
                    <a:lnTo>
                      <a:pt x="180" y="278"/>
                    </a:lnTo>
                    <a:lnTo>
                      <a:pt x="150" y="228"/>
                    </a:lnTo>
                    <a:lnTo>
                      <a:pt x="110" y="228"/>
                    </a:lnTo>
                    <a:lnTo>
                      <a:pt x="110" y="228"/>
                    </a:lnTo>
                    <a:lnTo>
                      <a:pt x="94" y="230"/>
                    </a:lnTo>
                    <a:lnTo>
                      <a:pt x="82" y="236"/>
                    </a:lnTo>
                    <a:lnTo>
                      <a:pt x="72" y="246"/>
                    </a:lnTo>
                    <a:lnTo>
                      <a:pt x="68" y="252"/>
                    </a:lnTo>
                    <a:lnTo>
                      <a:pt x="66" y="258"/>
                    </a:lnTo>
                    <a:lnTo>
                      <a:pt x="66" y="258"/>
                    </a:lnTo>
                    <a:lnTo>
                      <a:pt x="64" y="260"/>
                    </a:lnTo>
                    <a:lnTo>
                      <a:pt x="52" y="336"/>
                    </a:lnTo>
                    <a:lnTo>
                      <a:pt x="52" y="336"/>
                    </a:lnTo>
                    <a:lnTo>
                      <a:pt x="72" y="352"/>
                    </a:lnTo>
                    <a:lnTo>
                      <a:pt x="96" y="362"/>
                    </a:lnTo>
                    <a:lnTo>
                      <a:pt x="106" y="304"/>
                    </a:lnTo>
                    <a:lnTo>
                      <a:pt x="118" y="304"/>
                    </a:lnTo>
                    <a:lnTo>
                      <a:pt x="114" y="370"/>
                    </a:lnTo>
                    <a:lnTo>
                      <a:pt x="114" y="370"/>
                    </a:lnTo>
                    <a:lnTo>
                      <a:pt x="130" y="374"/>
                    </a:lnTo>
                    <a:lnTo>
                      <a:pt x="146" y="378"/>
                    </a:lnTo>
                    <a:lnTo>
                      <a:pt x="162" y="380"/>
                    </a:lnTo>
                    <a:lnTo>
                      <a:pt x="180" y="380"/>
                    </a:lnTo>
                    <a:lnTo>
                      <a:pt x="180" y="380"/>
                    </a:lnTo>
                    <a:lnTo>
                      <a:pt x="196" y="380"/>
                    </a:lnTo>
                    <a:lnTo>
                      <a:pt x="214" y="378"/>
                    </a:lnTo>
                    <a:lnTo>
                      <a:pt x="230" y="374"/>
                    </a:lnTo>
                    <a:lnTo>
                      <a:pt x="246" y="370"/>
                    </a:lnTo>
                    <a:lnTo>
                      <a:pt x="242" y="304"/>
                    </a:lnTo>
                    <a:lnTo>
                      <a:pt x="254" y="304"/>
                    </a:lnTo>
                    <a:lnTo>
                      <a:pt x="264" y="362"/>
                    </a:lnTo>
                    <a:lnTo>
                      <a:pt x="264" y="362"/>
                    </a:lnTo>
                    <a:lnTo>
                      <a:pt x="288" y="350"/>
                    </a:lnTo>
                    <a:lnTo>
                      <a:pt x="308" y="336"/>
                    </a:lnTo>
                    <a:lnTo>
                      <a:pt x="296" y="2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82922" tIns="41450" rIns="82922" bIns="41450" anchor="t" anchorCtr="0">
                <a:noAutofit/>
              </a:bodyPr>
              <a:lstStyle/>
              <a:p>
                <a:endPara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2" name="Shape 11748">
              <a:extLst>
                <a:ext uri="{FF2B5EF4-FFF2-40B4-BE49-F238E27FC236}">
                  <a16:creationId xmlns:a16="http://schemas.microsoft.com/office/drawing/2014/main" id="{BE5D3C73-F505-8556-93CA-227DF1E8F2EB}"/>
                </a:ext>
              </a:extLst>
            </p:cNvPr>
            <p:cNvSpPr/>
            <p:nvPr/>
          </p:nvSpPr>
          <p:spPr>
            <a:xfrm>
              <a:off x="7842133" y="3328955"/>
              <a:ext cx="900681" cy="822488"/>
            </a:xfrm>
            <a:prstGeom prst="ellipse">
              <a:avLst/>
            </a:prstGeom>
            <a:solidFill>
              <a:srgbClr val="87888A"/>
            </a:solidFill>
            <a:ln w="12700" cap="flat" cmpd="sng">
              <a:solidFill>
                <a:srgbClr val="87888A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3" name="Shape 11749">
              <a:extLst>
                <a:ext uri="{FF2B5EF4-FFF2-40B4-BE49-F238E27FC236}">
                  <a16:creationId xmlns:a16="http://schemas.microsoft.com/office/drawing/2014/main" id="{78A8CC53-EBEC-FCB4-FC0C-2A63E09E1125}"/>
                </a:ext>
              </a:extLst>
            </p:cNvPr>
            <p:cNvSpPr txBox="1"/>
            <p:nvPr/>
          </p:nvSpPr>
          <p:spPr>
            <a:xfrm>
              <a:off x="7888990" y="3855885"/>
              <a:ext cx="822360" cy="31111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7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Collaboration Culture</a:t>
              </a:r>
            </a:p>
          </p:txBody>
        </p:sp>
        <p:sp>
          <p:nvSpPr>
            <p:cNvPr id="104" name="Shape 10663">
              <a:extLst>
                <a:ext uri="{FF2B5EF4-FFF2-40B4-BE49-F238E27FC236}">
                  <a16:creationId xmlns:a16="http://schemas.microsoft.com/office/drawing/2014/main" id="{A6603275-F851-CA69-1B72-2CB436AA79A7}"/>
                </a:ext>
              </a:extLst>
            </p:cNvPr>
            <p:cNvSpPr/>
            <p:nvPr/>
          </p:nvSpPr>
          <p:spPr>
            <a:xfrm>
              <a:off x="8030445" y="3505724"/>
              <a:ext cx="501699" cy="270719"/>
            </a:xfrm>
            <a:custGeom>
              <a:avLst/>
              <a:gdLst/>
              <a:ahLst/>
              <a:cxnLst/>
              <a:rect l="0" t="0" r="0" b="0"/>
              <a:pathLst>
                <a:path w="404" h="218" extrusionOk="0">
                  <a:moveTo>
                    <a:pt x="310" y="162"/>
                  </a:moveTo>
                  <a:lnTo>
                    <a:pt x="310" y="162"/>
                  </a:lnTo>
                  <a:lnTo>
                    <a:pt x="306" y="164"/>
                  </a:lnTo>
                  <a:lnTo>
                    <a:pt x="300" y="166"/>
                  </a:lnTo>
                  <a:lnTo>
                    <a:pt x="300" y="166"/>
                  </a:lnTo>
                  <a:lnTo>
                    <a:pt x="296" y="164"/>
                  </a:lnTo>
                  <a:lnTo>
                    <a:pt x="290" y="162"/>
                  </a:lnTo>
                  <a:lnTo>
                    <a:pt x="290" y="162"/>
                  </a:lnTo>
                  <a:lnTo>
                    <a:pt x="290" y="168"/>
                  </a:lnTo>
                  <a:lnTo>
                    <a:pt x="288" y="172"/>
                  </a:lnTo>
                  <a:lnTo>
                    <a:pt x="286" y="176"/>
                  </a:lnTo>
                  <a:lnTo>
                    <a:pt x="282" y="180"/>
                  </a:lnTo>
                  <a:lnTo>
                    <a:pt x="282" y="180"/>
                  </a:lnTo>
                  <a:lnTo>
                    <a:pt x="276" y="182"/>
                  </a:lnTo>
                  <a:lnTo>
                    <a:pt x="272" y="184"/>
                  </a:lnTo>
                  <a:lnTo>
                    <a:pt x="272" y="184"/>
                  </a:lnTo>
                  <a:lnTo>
                    <a:pt x="262" y="180"/>
                  </a:lnTo>
                  <a:lnTo>
                    <a:pt x="258" y="178"/>
                  </a:lnTo>
                  <a:lnTo>
                    <a:pt x="256" y="174"/>
                  </a:lnTo>
                  <a:lnTo>
                    <a:pt x="252" y="170"/>
                  </a:lnTo>
                  <a:lnTo>
                    <a:pt x="252" y="170"/>
                  </a:lnTo>
                  <a:lnTo>
                    <a:pt x="250" y="178"/>
                  </a:lnTo>
                  <a:lnTo>
                    <a:pt x="248" y="182"/>
                  </a:lnTo>
                  <a:lnTo>
                    <a:pt x="244" y="186"/>
                  </a:lnTo>
                  <a:lnTo>
                    <a:pt x="244" y="186"/>
                  </a:lnTo>
                  <a:lnTo>
                    <a:pt x="238" y="188"/>
                  </a:lnTo>
                  <a:lnTo>
                    <a:pt x="234" y="188"/>
                  </a:lnTo>
                  <a:lnTo>
                    <a:pt x="234" y="188"/>
                  </a:lnTo>
                  <a:lnTo>
                    <a:pt x="232" y="188"/>
                  </a:lnTo>
                  <a:lnTo>
                    <a:pt x="232" y="188"/>
                  </a:lnTo>
                  <a:lnTo>
                    <a:pt x="230" y="188"/>
                  </a:lnTo>
                  <a:lnTo>
                    <a:pt x="230" y="188"/>
                  </a:lnTo>
                  <a:lnTo>
                    <a:pt x="228" y="188"/>
                  </a:lnTo>
                  <a:lnTo>
                    <a:pt x="228" y="188"/>
                  </a:lnTo>
                  <a:lnTo>
                    <a:pt x="226" y="188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2" y="176"/>
                  </a:lnTo>
                  <a:lnTo>
                    <a:pt x="222" y="176"/>
                  </a:lnTo>
                  <a:lnTo>
                    <a:pt x="216" y="166"/>
                  </a:lnTo>
                  <a:lnTo>
                    <a:pt x="208" y="158"/>
                  </a:lnTo>
                  <a:lnTo>
                    <a:pt x="208" y="158"/>
                  </a:lnTo>
                  <a:lnTo>
                    <a:pt x="200" y="156"/>
                  </a:lnTo>
                  <a:lnTo>
                    <a:pt x="192" y="154"/>
                  </a:lnTo>
                  <a:lnTo>
                    <a:pt x="192" y="154"/>
                  </a:lnTo>
                  <a:lnTo>
                    <a:pt x="190" y="154"/>
                  </a:lnTo>
                  <a:lnTo>
                    <a:pt x="190" y="154"/>
                  </a:lnTo>
                  <a:lnTo>
                    <a:pt x="186" y="146"/>
                  </a:lnTo>
                  <a:lnTo>
                    <a:pt x="178" y="142"/>
                  </a:lnTo>
                  <a:lnTo>
                    <a:pt x="178" y="142"/>
                  </a:lnTo>
                  <a:lnTo>
                    <a:pt x="170" y="138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0" y="138"/>
                  </a:lnTo>
                  <a:lnTo>
                    <a:pt x="160" y="138"/>
                  </a:lnTo>
                  <a:lnTo>
                    <a:pt x="156" y="130"/>
                  </a:lnTo>
                  <a:lnTo>
                    <a:pt x="148" y="124"/>
                  </a:lnTo>
                  <a:lnTo>
                    <a:pt x="148" y="124"/>
                  </a:lnTo>
                  <a:lnTo>
                    <a:pt x="142" y="122"/>
                  </a:lnTo>
                  <a:lnTo>
                    <a:pt x="134" y="120"/>
                  </a:lnTo>
                  <a:lnTo>
                    <a:pt x="134" y="120"/>
                  </a:lnTo>
                  <a:lnTo>
                    <a:pt x="126" y="122"/>
                  </a:lnTo>
                  <a:lnTo>
                    <a:pt x="118" y="124"/>
                  </a:lnTo>
                  <a:lnTo>
                    <a:pt x="112" y="130"/>
                  </a:lnTo>
                  <a:lnTo>
                    <a:pt x="106" y="136"/>
                  </a:lnTo>
                  <a:lnTo>
                    <a:pt x="102" y="144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76" y="128"/>
                  </a:lnTo>
                  <a:lnTo>
                    <a:pt x="74" y="124"/>
                  </a:lnTo>
                  <a:lnTo>
                    <a:pt x="72" y="120"/>
                  </a:lnTo>
                  <a:lnTo>
                    <a:pt x="74" y="114"/>
                  </a:lnTo>
                  <a:lnTo>
                    <a:pt x="92" y="46"/>
                  </a:lnTo>
                  <a:lnTo>
                    <a:pt x="92" y="46"/>
                  </a:lnTo>
                  <a:lnTo>
                    <a:pt x="94" y="42"/>
                  </a:lnTo>
                  <a:lnTo>
                    <a:pt x="98" y="38"/>
                  </a:lnTo>
                  <a:lnTo>
                    <a:pt x="102" y="36"/>
                  </a:lnTo>
                  <a:lnTo>
                    <a:pt x="106" y="36"/>
                  </a:lnTo>
                  <a:lnTo>
                    <a:pt x="140" y="34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4" y="46"/>
                  </a:lnTo>
                  <a:lnTo>
                    <a:pt x="132" y="52"/>
                  </a:lnTo>
                  <a:lnTo>
                    <a:pt x="132" y="60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4" y="84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8" y="92"/>
                  </a:lnTo>
                  <a:lnTo>
                    <a:pt x="168" y="92"/>
                  </a:lnTo>
                  <a:lnTo>
                    <a:pt x="168" y="92"/>
                  </a:lnTo>
                  <a:lnTo>
                    <a:pt x="178" y="92"/>
                  </a:lnTo>
                  <a:lnTo>
                    <a:pt x="186" y="88"/>
                  </a:lnTo>
                  <a:lnTo>
                    <a:pt x="194" y="82"/>
                  </a:lnTo>
                  <a:lnTo>
                    <a:pt x="198" y="74"/>
                  </a:lnTo>
                  <a:lnTo>
                    <a:pt x="212" y="52"/>
                  </a:lnTo>
                  <a:lnTo>
                    <a:pt x="288" y="92"/>
                  </a:lnTo>
                  <a:lnTo>
                    <a:pt x="288" y="92"/>
                  </a:lnTo>
                  <a:lnTo>
                    <a:pt x="290" y="94"/>
                  </a:lnTo>
                  <a:lnTo>
                    <a:pt x="294" y="98"/>
                  </a:lnTo>
                  <a:lnTo>
                    <a:pt x="294" y="98"/>
                  </a:lnTo>
                  <a:lnTo>
                    <a:pt x="294" y="100"/>
                  </a:lnTo>
                  <a:lnTo>
                    <a:pt x="294" y="100"/>
                  </a:lnTo>
                  <a:lnTo>
                    <a:pt x="296" y="100"/>
                  </a:lnTo>
                  <a:lnTo>
                    <a:pt x="318" y="136"/>
                  </a:lnTo>
                  <a:lnTo>
                    <a:pt x="318" y="136"/>
                  </a:lnTo>
                  <a:lnTo>
                    <a:pt x="320" y="144"/>
                  </a:lnTo>
                  <a:lnTo>
                    <a:pt x="320" y="150"/>
                  </a:lnTo>
                  <a:lnTo>
                    <a:pt x="316" y="158"/>
                  </a:lnTo>
                  <a:lnTo>
                    <a:pt x="310" y="162"/>
                  </a:lnTo>
                  <a:lnTo>
                    <a:pt x="310" y="162"/>
                  </a:lnTo>
                  <a:close/>
                  <a:moveTo>
                    <a:pt x="134" y="132"/>
                  </a:moveTo>
                  <a:lnTo>
                    <a:pt x="134" y="132"/>
                  </a:lnTo>
                  <a:lnTo>
                    <a:pt x="128" y="132"/>
                  </a:lnTo>
                  <a:lnTo>
                    <a:pt x="124" y="134"/>
                  </a:lnTo>
                  <a:lnTo>
                    <a:pt x="120" y="138"/>
                  </a:lnTo>
                  <a:lnTo>
                    <a:pt x="118" y="142"/>
                  </a:lnTo>
                  <a:lnTo>
                    <a:pt x="102" y="170"/>
                  </a:lnTo>
                  <a:lnTo>
                    <a:pt x="102" y="170"/>
                  </a:lnTo>
                  <a:lnTo>
                    <a:pt x="98" y="176"/>
                  </a:lnTo>
                  <a:lnTo>
                    <a:pt x="100" y="184"/>
                  </a:lnTo>
                  <a:lnTo>
                    <a:pt x="102" y="190"/>
                  </a:lnTo>
                  <a:lnTo>
                    <a:pt x="108" y="194"/>
                  </a:lnTo>
                  <a:lnTo>
                    <a:pt x="108" y="194"/>
                  </a:lnTo>
                  <a:lnTo>
                    <a:pt x="112" y="196"/>
                  </a:lnTo>
                  <a:lnTo>
                    <a:pt x="118" y="198"/>
                  </a:lnTo>
                  <a:lnTo>
                    <a:pt x="118" y="198"/>
                  </a:lnTo>
                  <a:lnTo>
                    <a:pt x="122" y="196"/>
                  </a:lnTo>
                  <a:lnTo>
                    <a:pt x="128" y="194"/>
                  </a:lnTo>
                  <a:lnTo>
                    <a:pt x="128" y="194"/>
                  </a:lnTo>
                  <a:lnTo>
                    <a:pt x="128" y="198"/>
                  </a:lnTo>
                  <a:lnTo>
                    <a:pt x="130" y="204"/>
                  </a:lnTo>
                  <a:lnTo>
                    <a:pt x="132" y="208"/>
                  </a:lnTo>
                  <a:lnTo>
                    <a:pt x="138" y="212"/>
                  </a:lnTo>
                  <a:lnTo>
                    <a:pt x="138" y="212"/>
                  </a:lnTo>
                  <a:lnTo>
                    <a:pt x="142" y="214"/>
                  </a:lnTo>
                  <a:lnTo>
                    <a:pt x="146" y="214"/>
                  </a:lnTo>
                  <a:lnTo>
                    <a:pt x="146" y="214"/>
                  </a:lnTo>
                  <a:lnTo>
                    <a:pt x="152" y="214"/>
                  </a:lnTo>
                  <a:lnTo>
                    <a:pt x="156" y="212"/>
                  </a:lnTo>
                  <a:lnTo>
                    <a:pt x="160" y="208"/>
                  </a:lnTo>
                  <a:lnTo>
                    <a:pt x="162" y="204"/>
                  </a:lnTo>
                  <a:lnTo>
                    <a:pt x="166" y="200"/>
                  </a:lnTo>
                  <a:lnTo>
                    <a:pt x="166" y="200"/>
                  </a:lnTo>
                  <a:lnTo>
                    <a:pt x="168" y="208"/>
                  </a:lnTo>
                  <a:lnTo>
                    <a:pt x="170" y="212"/>
                  </a:lnTo>
                  <a:lnTo>
                    <a:pt x="174" y="216"/>
                  </a:lnTo>
                  <a:lnTo>
                    <a:pt x="174" y="216"/>
                  </a:lnTo>
                  <a:lnTo>
                    <a:pt x="178" y="218"/>
                  </a:lnTo>
                  <a:lnTo>
                    <a:pt x="184" y="218"/>
                  </a:lnTo>
                  <a:lnTo>
                    <a:pt x="184" y="218"/>
                  </a:lnTo>
                  <a:lnTo>
                    <a:pt x="188" y="218"/>
                  </a:lnTo>
                  <a:lnTo>
                    <a:pt x="192" y="216"/>
                  </a:lnTo>
                  <a:lnTo>
                    <a:pt x="196" y="212"/>
                  </a:lnTo>
                  <a:lnTo>
                    <a:pt x="200" y="208"/>
                  </a:lnTo>
                  <a:lnTo>
                    <a:pt x="208" y="194"/>
                  </a:lnTo>
                  <a:lnTo>
                    <a:pt x="208" y="194"/>
                  </a:lnTo>
                  <a:lnTo>
                    <a:pt x="210" y="188"/>
                  </a:lnTo>
                  <a:lnTo>
                    <a:pt x="210" y="180"/>
                  </a:lnTo>
                  <a:lnTo>
                    <a:pt x="206" y="174"/>
                  </a:lnTo>
                  <a:lnTo>
                    <a:pt x="202" y="168"/>
                  </a:lnTo>
                  <a:lnTo>
                    <a:pt x="202" y="168"/>
                  </a:lnTo>
                  <a:lnTo>
                    <a:pt x="196" y="166"/>
                  </a:lnTo>
                  <a:lnTo>
                    <a:pt x="192" y="166"/>
                  </a:lnTo>
                  <a:lnTo>
                    <a:pt x="192" y="166"/>
                  </a:lnTo>
                  <a:lnTo>
                    <a:pt x="186" y="168"/>
                  </a:lnTo>
                  <a:lnTo>
                    <a:pt x="182" y="170"/>
                  </a:lnTo>
                  <a:lnTo>
                    <a:pt x="182" y="170"/>
                  </a:lnTo>
                  <a:lnTo>
                    <a:pt x="180" y="164"/>
                  </a:lnTo>
                  <a:lnTo>
                    <a:pt x="180" y="160"/>
                  </a:lnTo>
                  <a:lnTo>
                    <a:pt x="176" y="156"/>
                  </a:lnTo>
                  <a:lnTo>
                    <a:pt x="172" y="152"/>
                  </a:lnTo>
                  <a:lnTo>
                    <a:pt x="172" y="152"/>
                  </a:lnTo>
                  <a:lnTo>
                    <a:pt x="168" y="150"/>
                  </a:lnTo>
                  <a:lnTo>
                    <a:pt x="162" y="150"/>
                  </a:lnTo>
                  <a:lnTo>
                    <a:pt x="162" y="150"/>
                  </a:lnTo>
                  <a:lnTo>
                    <a:pt x="156" y="150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48"/>
                  </a:lnTo>
                  <a:lnTo>
                    <a:pt x="150" y="142"/>
                  </a:lnTo>
                  <a:lnTo>
                    <a:pt x="146" y="138"/>
                  </a:lnTo>
                  <a:lnTo>
                    <a:pt x="142" y="134"/>
                  </a:lnTo>
                  <a:lnTo>
                    <a:pt x="142" y="134"/>
                  </a:lnTo>
                  <a:lnTo>
                    <a:pt x="138" y="132"/>
                  </a:lnTo>
                  <a:lnTo>
                    <a:pt x="134" y="132"/>
                  </a:lnTo>
                  <a:close/>
                  <a:moveTo>
                    <a:pt x="378" y="0"/>
                  </a:moveTo>
                  <a:lnTo>
                    <a:pt x="316" y="18"/>
                  </a:lnTo>
                  <a:lnTo>
                    <a:pt x="366" y="184"/>
                  </a:lnTo>
                  <a:lnTo>
                    <a:pt x="386" y="178"/>
                  </a:lnTo>
                  <a:lnTo>
                    <a:pt x="386" y="178"/>
                  </a:lnTo>
                  <a:lnTo>
                    <a:pt x="394" y="160"/>
                  </a:lnTo>
                  <a:lnTo>
                    <a:pt x="398" y="140"/>
                  </a:lnTo>
                  <a:lnTo>
                    <a:pt x="402" y="118"/>
                  </a:lnTo>
                  <a:lnTo>
                    <a:pt x="404" y="96"/>
                  </a:lnTo>
                  <a:lnTo>
                    <a:pt x="404" y="96"/>
                  </a:lnTo>
                  <a:lnTo>
                    <a:pt x="402" y="70"/>
                  </a:lnTo>
                  <a:lnTo>
                    <a:pt x="398" y="46"/>
                  </a:lnTo>
                  <a:lnTo>
                    <a:pt x="390" y="22"/>
                  </a:lnTo>
                  <a:lnTo>
                    <a:pt x="378" y="0"/>
                  </a:lnTo>
                  <a:lnTo>
                    <a:pt x="378" y="0"/>
                  </a:lnTo>
                  <a:close/>
                  <a:moveTo>
                    <a:pt x="26" y="0"/>
                  </a:moveTo>
                  <a:lnTo>
                    <a:pt x="26" y="0"/>
                  </a:lnTo>
                  <a:lnTo>
                    <a:pt x="14" y="22"/>
                  </a:lnTo>
                  <a:lnTo>
                    <a:pt x="6" y="46"/>
                  </a:lnTo>
                  <a:lnTo>
                    <a:pt x="2" y="7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18"/>
                  </a:lnTo>
                  <a:lnTo>
                    <a:pt x="6" y="140"/>
                  </a:lnTo>
                  <a:lnTo>
                    <a:pt x="10" y="160"/>
                  </a:lnTo>
                  <a:lnTo>
                    <a:pt x="18" y="178"/>
                  </a:lnTo>
                  <a:lnTo>
                    <a:pt x="40" y="184"/>
                  </a:lnTo>
                  <a:lnTo>
                    <a:pt x="88" y="18"/>
                  </a:lnTo>
                  <a:lnTo>
                    <a:pt x="26" y="0"/>
                  </a:lnTo>
                  <a:close/>
                  <a:moveTo>
                    <a:pt x="90" y="164"/>
                  </a:moveTo>
                  <a:lnTo>
                    <a:pt x="96" y="154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0" y="138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64" y="150"/>
                  </a:lnTo>
                  <a:lnTo>
                    <a:pt x="66" y="158"/>
                  </a:lnTo>
                  <a:lnTo>
                    <a:pt x="68" y="164"/>
                  </a:lnTo>
                  <a:lnTo>
                    <a:pt x="74" y="170"/>
                  </a:lnTo>
                  <a:lnTo>
                    <a:pt x="74" y="170"/>
                  </a:lnTo>
                  <a:lnTo>
                    <a:pt x="80" y="172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8" y="172"/>
                  </a:lnTo>
                  <a:lnTo>
                    <a:pt x="88" y="172"/>
                  </a:lnTo>
                  <a:lnTo>
                    <a:pt x="90" y="164"/>
                  </a:lnTo>
                  <a:lnTo>
                    <a:pt x="90" y="164"/>
                  </a:lnTo>
                  <a:close/>
                  <a:moveTo>
                    <a:pt x="328" y="106"/>
                  </a:moveTo>
                  <a:lnTo>
                    <a:pt x="306" y="34"/>
                  </a:lnTo>
                  <a:lnTo>
                    <a:pt x="306" y="34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6" y="24"/>
                  </a:lnTo>
                  <a:lnTo>
                    <a:pt x="292" y="22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230" y="8"/>
                  </a:lnTo>
                  <a:lnTo>
                    <a:pt x="194" y="2"/>
                  </a:lnTo>
                  <a:lnTo>
                    <a:pt x="194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2" y="2"/>
                  </a:lnTo>
                  <a:lnTo>
                    <a:pt x="192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82" y="2"/>
                  </a:lnTo>
                  <a:lnTo>
                    <a:pt x="176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4" y="54"/>
                  </a:lnTo>
                  <a:lnTo>
                    <a:pt x="146" y="62"/>
                  </a:lnTo>
                  <a:lnTo>
                    <a:pt x="150" y="72"/>
                  </a:lnTo>
                  <a:lnTo>
                    <a:pt x="156" y="78"/>
                  </a:lnTo>
                  <a:lnTo>
                    <a:pt x="156" y="78"/>
                  </a:lnTo>
                  <a:lnTo>
                    <a:pt x="162" y="80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74" y="80"/>
                  </a:lnTo>
                  <a:lnTo>
                    <a:pt x="180" y="78"/>
                  </a:lnTo>
                  <a:lnTo>
                    <a:pt x="184" y="74"/>
                  </a:lnTo>
                  <a:lnTo>
                    <a:pt x="188" y="68"/>
                  </a:lnTo>
                  <a:lnTo>
                    <a:pt x="208" y="36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8" y="86"/>
                  </a:lnTo>
                  <a:lnTo>
                    <a:pt x="304" y="90"/>
                  </a:lnTo>
                  <a:lnTo>
                    <a:pt x="304" y="90"/>
                  </a:lnTo>
                  <a:lnTo>
                    <a:pt x="304" y="94"/>
                  </a:lnTo>
                  <a:lnTo>
                    <a:pt x="304" y="94"/>
                  </a:lnTo>
                  <a:lnTo>
                    <a:pt x="306" y="94"/>
                  </a:lnTo>
                  <a:lnTo>
                    <a:pt x="324" y="124"/>
                  </a:lnTo>
                  <a:lnTo>
                    <a:pt x="324" y="124"/>
                  </a:lnTo>
                  <a:lnTo>
                    <a:pt x="326" y="120"/>
                  </a:lnTo>
                  <a:lnTo>
                    <a:pt x="328" y="116"/>
                  </a:lnTo>
                  <a:lnTo>
                    <a:pt x="330" y="110"/>
                  </a:lnTo>
                  <a:lnTo>
                    <a:pt x="328" y="106"/>
                  </a:lnTo>
                  <a:lnTo>
                    <a:pt x="328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buNone/>
              </a:pP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F0D874A-7932-DF24-5390-EDC765316B8D}"/>
              </a:ext>
            </a:extLst>
          </p:cNvPr>
          <p:cNvGrpSpPr/>
          <p:nvPr/>
        </p:nvGrpSpPr>
        <p:grpSpPr>
          <a:xfrm>
            <a:off x="149661" y="270219"/>
            <a:ext cx="3414341" cy="2833044"/>
            <a:chOff x="562618" y="1255767"/>
            <a:chExt cx="5703115" cy="4889359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A1520EB-7FDD-6B60-932D-14C9F8A17290}"/>
                </a:ext>
              </a:extLst>
            </p:cNvPr>
            <p:cNvGrpSpPr/>
            <p:nvPr/>
          </p:nvGrpSpPr>
          <p:grpSpPr>
            <a:xfrm>
              <a:off x="562618" y="1255767"/>
              <a:ext cx="5703115" cy="4889359"/>
              <a:chOff x="562619" y="2264008"/>
              <a:chExt cx="5183356" cy="4674532"/>
            </a:xfrm>
            <a:solidFill>
              <a:schemeClr val="accent5"/>
            </a:solidFill>
          </p:grpSpPr>
          <p:sp>
            <p:nvSpPr>
              <p:cNvPr id="166" name="Rounded Rectangle 14">
                <a:extLst>
                  <a:ext uri="{FF2B5EF4-FFF2-40B4-BE49-F238E27FC236}">
                    <a16:creationId xmlns:a16="http://schemas.microsoft.com/office/drawing/2014/main" id="{383F23A4-4E51-8A09-71E2-67E1F697BE3C}"/>
                  </a:ext>
                </a:extLst>
              </p:cNvPr>
              <p:cNvSpPr/>
              <p:nvPr/>
            </p:nvSpPr>
            <p:spPr bwMode="ltGray">
              <a:xfrm>
                <a:off x="3060293" y="2264008"/>
                <a:ext cx="2685682" cy="1851922"/>
              </a:xfrm>
              <a:custGeom>
                <a:avLst/>
                <a:gdLst>
                  <a:gd name="connsiteX0" fmla="*/ 0 w 5976664"/>
                  <a:gd name="connsiteY0" fmla="*/ 764176 h 1528352"/>
                  <a:gd name="connsiteX1" fmla="*/ 764176 w 5976664"/>
                  <a:gd name="connsiteY1" fmla="*/ 0 h 1528352"/>
                  <a:gd name="connsiteX2" fmla="*/ 5212488 w 5976664"/>
                  <a:gd name="connsiteY2" fmla="*/ 0 h 1528352"/>
                  <a:gd name="connsiteX3" fmla="*/ 5976664 w 5976664"/>
                  <a:gd name="connsiteY3" fmla="*/ 764176 h 1528352"/>
                  <a:gd name="connsiteX4" fmla="*/ 5976664 w 5976664"/>
                  <a:gd name="connsiteY4" fmla="*/ 764176 h 1528352"/>
                  <a:gd name="connsiteX5" fmla="*/ 5212488 w 5976664"/>
                  <a:gd name="connsiteY5" fmla="*/ 1528352 h 1528352"/>
                  <a:gd name="connsiteX6" fmla="*/ 764176 w 5976664"/>
                  <a:gd name="connsiteY6" fmla="*/ 1528352 h 1528352"/>
                  <a:gd name="connsiteX7" fmla="*/ 0 w 5976664"/>
                  <a:gd name="connsiteY7" fmla="*/ 764176 h 1528352"/>
                  <a:gd name="connsiteX0" fmla="*/ 32888 w 6009552"/>
                  <a:gd name="connsiteY0" fmla="*/ 764176 h 1528352"/>
                  <a:gd name="connsiteX1" fmla="*/ 797064 w 6009552"/>
                  <a:gd name="connsiteY1" fmla="*/ 0 h 1528352"/>
                  <a:gd name="connsiteX2" fmla="*/ 5245376 w 6009552"/>
                  <a:gd name="connsiteY2" fmla="*/ 0 h 1528352"/>
                  <a:gd name="connsiteX3" fmla="*/ 6009552 w 6009552"/>
                  <a:gd name="connsiteY3" fmla="*/ 764176 h 1528352"/>
                  <a:gd name="connsiteX4" fmla="*/ 6009552 w 6009552"/>
                  <a:gd name="connsiteY4" fmla="*/ 764176 h 1528352"/>
                  <a:gd name="connsiteX5" fmla="*/ 5245376 w 6009552"/>
                  <a:gd name="connsiteY5" fmla="*/ 1528352 h 1528352"/>
                  <a:gd name="connsiteX6" fmla="*/ 797064 w 6009552"/>
                  <a:gd name="connsiteY6" fmla="*/ 1528352 h 1528352"/>
                  <a:gd name="connsiteX7" fmla="*/ 204623 w 6009552"/>
                  <a:gd name="connsiteY7" fmla="*/ 1269286 h 1528352"/>
                  <a:gd name="connsiteX8" fmla="*/ 32888 w 6009552"/>
                  <a:gd name="connsiteY8" fmla="*/ 764176 h 1528352"/>
                  <a:gd name="connsiteX0" fmla="*/ 90078 w 6066742"/>
                  <a:gd name="connsiteY0" fmla="*/ 764176 h 2117437"/>
                  <a:gd name="connsiteX1" fmla="*/ 854254 w 6066742"/>
                  <a:gd name="connsiteY1" fmla="*/ 0 h 2117437"/>
                  <a:gd name="connsiteX2" fmla="*/ 5302566 w 6066742"/>
                  <a:gd name="connsiteY2" fmla="*/ 0 h 2117437"/>
                  <a:gd name="connsiteX3" fmla="*/ 6066742 w 6066742"/>
                  <a:gd name="connsiteY3" fmla="*/ 764176 h 2117437"/>
                  <a:gd name="connsiteX4" fmla="*/ 6066742 w 6066742"/>
                  <a:gd name="connsiteY4" fmla="*/ 764176 h 2117437"/>
                  <a:gd name="connsiteX5" fmla="*/ 5302566 w 6066742"/>
                  <a:gd name="connsiteY5" fmla="*/ 1528352 h 2117437"/>
                  <a:gd name="connsiteX6" fmla="*/ 854254 w 6066742"/>
                  <a:gd name="connsiteY6" fmla="*/ 1528352 h 2117437"/>
                  <a:gd name="connsiteX7" fmla="*/ 99972 w 6066742"/>
                  <a:gd name="connsiteY7" fmla="*/ 2102766 h 2117437"/>
                  <a:gd name="connsiteX8" fmla="*/ 90078 w 6066742"/>
                  <a:gd name="connsiteY8" fmla="*/ 764176 h 2117437"/>
                  <a:gd name="connsiteX0" fmla="*/ 0 w 5976664"/>
                  <a:gd name="connsiteY0" fmla="*/ 764176 h 2117437"/>
                  <a:gd name="connsiteX1" fmla="*/ 764176 w 5976664"/>
                  <a:gd name="connsiteY1" fmla="*/ 0 h 2117437"/>
                  <a:gd name="connsiteX2" fmla="*/ 5212488 w 5976664"/>
                  <a:gd name="connsiteY2" fmla="*/ 0 h 2117437"/>
                  <a:gd name="connsiteX3" fmla="*/ 5976664 w 5976664"/>
                  <a:gd name="connsiteY3" fmla="*/ 764176 h 2117437"/>
                  <a:gd name="connsiteX4" fmla="*/ 5976664 w 5976664"/>
                  <a:gd name="connsiteY4" fmla="*/ 764176 h 2117437"/>
                  <a:gd name="connsiteX5" fmla="*/ 5212488 w 5976664"/>
                  <a:gd name="connsiteY5" fmla="*/ 1528352 h 2117437"/>
                  <a:gd name="connsiteX6" fmla="*/ 764176 w 5976664"/>
                  <a:gd name="connsiteY6" fmla="*/ 1528352 h 2117437"/>
                  <a:gd name="connsiteX7" fmla="*/ 9894 w 5976664"/>
                  <a:gd name="connsiteY7" fmla="*/ 2102766 h 2117437"/>
                  <a:gd name="connsiteX8" fmla="*/ 0 w 5976664"/>
                  <a:gd name="connsiteY8" fmla="*/ 764176 h 2117437"/>
                  <a:gd name="connsiteX0" fmla="*/ 0 w 5976664"/>
                  <a:gd name="connsiteY0" fmla="*/ 764176 h 2102766"/>
                  <a:gd name="connsiteX1" fmla="*/ 764176 w 5976664"/>
                  <a:gd name="connsiteY1" fmla="*/ 0 h 2102766"/>
                  <a:gd name="connsiteX2" fmla="*/ 5212488 w 5976664"/>
                  <a:gd name="connsiteY2" fmla="*/ 0 h 2102766"/>
                  <a:gd name="connsiteX3" fmla="*/ 5976664 w 5976664"/>
                  <a:gd name="connsiteY3" fmla="*/ 764176 h 2102766"/>
                  <a:gd name="connsiteX4" fmla="*/ 5976664 w 5976664"/>
                  <a:gd name="connsiteY4" fmla="*/ 764176 h 2102766"/>
                  <a:gd name="connsiteX5" fmla="*/ 5212488 w 5976664"/>
                  <a:gd name="connsiteY5" fmla="*/ 1528352 h 2102766"/>
                  <a:gd name="connsiteX6" fmla="*/ 764176 w 5976664"/>
                  <a:gd name="connsiteY6" fmla="*/ 1528352 h 2102766"/>
                  <a:gd name="connsiteX7" fmla="*/ 9894 w 5976664"/>
                  <a:gd name="connsiteY7" fmla="*/ 2102766 h 2102766"/>
                  <a:gd name="connsiteX8" fmla="*/ 0 w 5976664"/>
                  <a:gd name="connsiteY8" fmla="*/ 764176 h 2102766"/>
                  <a:gd name="connsiteX0" fmla="*/ 0 w 5976664"/>
                  <a:gd name="connsiteY0" fmla="*/ 764176 h 2102766"/>
                  <a:gd name="connsiteX1" fmla="*/ 764176 w 5976664"/>
                  <a:gd name="connsiteY1" fmla="*/ 0 h 2102766"/>
                  <a:gd name="connsiteX2" fmla="*/ 5212488 w 5976664"/>
                  <a:gd name="connsiteY2" fmla="*/ 0 h 2102766"/>
                  <a:gd name="connsiteX3" fmla="*/ 5976664 w 5976664"/>
                  <a:gd name="connsiteY3" fmla="*/ 764176 h 2102766"/>
                  <a:gd name="connsiteX4" fmla="*/ 5976664 w 5976664"/>
                  <a:gd name="connsiteY4" fmla="*/ 764176 h 2102766"/>
                  <a:gd name="connsiteX5" fmla="*/ 5212488 w 5976664"/>
                  <a:gd name="connsiteY5" fmla="*/ 1528352 h 2102766"/>
                  <a:gd name="connsiteX6" fmla="*/ 764176 w 5976664"/>
                  <a:gd name="connsiteY6" fmla="*/ 1528352 h 2102766"/>
                  <a:gd name="connsiteX7" fmla="*/ 9894 w 5976664"/>
                  <a:gd name="connsiteY7" fmla="*/ 2102766 h 2102766"/>
                  <a:gd name="connsiteX8" fmla="*/ 0 w 5976664"/>
                  <a:gd name="connsiteY8" fmla="*/ 764176 h 2102766"/>
                  <a:gd name="connsiteX0" fmla="*/ 1001 w 5977665"/>
                  <a:gd name="connsiteY0" fmla="*/ 764176 h 2102766"/>
                  <a:gd name="connsiteX1" fmla="*/ 765177 w 5977665"/>
                  <a:gd name="connsiteY1" fmla="*/ 0 h 2102766"/>
                  <a:gd name="connsiteX2" fmla="*/ 5213489 w 5977665"/>
                  <a:gd name="connsiteY2" fmla="*/ 0 h 2102766"/>
                  <a:gd name="connsiteX3" fmla="*/ 5977665 w 5977665"/>
                  <a:gd name="connsiteY3" fmla="*/ 764176 h 2102766"/>
                  <a:gd name="connsiteX4" fmla="*/ 5977665 w 5977665"/>
                  <a:gd name="connsiteY4" fmla="*/ 764176 h 2102766"/>
                  <a:gd name="connsiteX5" fmla="*/ 5213489 w 5977665"/>
                  <a:gd name="connsiteY5" fmla="*/ 1528352 h 2102766"/>
                  <a:gd name="connsiteX6" fmla="*/ 765177 w 5977665"/>
                  <a:gd name="connsiteY6" fmla="*/ 1528352 h 2102766"/>
                  <a:gd name="connsiteX7" fmla="*/ 10895 w 5977665"/>
                  <a:gd name="connsiteY7" fmla="*/ 2102766 h 2102766"/>
                  <a:gd name="connsiteX8" fmla="*/ 1001 w 5977665"/>
                  <a:gd name="connsiteY8" fmla="*/ 764176 h 2102766"/>
                  <a:gd name="connsiteX0" fmla="*/ 54863 w 6031527"/>
                  <a:gd name="connsiteY0" fmla="*/ 764176 h 2148010"/>
                  <a:gd name="connsiteX1" fmla="*/ 819039 w 6031527"/>
                  <a:gd name="connsiteY1" fmla="*/ 0 h 2148010"/>
                  <a:gd name="connsiteX2" fmla="*/ 5267351 w 6031527"/>
                  <a:gd name="connsiteY2" fmla="*/ 0 h 2148010"/>
                  <a:gd name="connsiteX3" fmla="*/ 6031527 w 6031527"/>
                  <a:gd name="connsiteY3" fmla="*/ 764176 h 2148010"/>
                  <a:gd name="connsiteX4" fmla="*/ 6031527 w 6031527"/>
                  <a:gd name="connsiteY4" fmla="*/ 764176 h 2148010"/>
                  <a:gd name="connsiteX5" fmla="*/ 5267351 w 6031527"/>
                  <a:gd name="connsiteY5" fmla="*/ 1528352 h 2148010"/>
                  <a:gd name="connsiteX6" fmla="*/ 819039 w 6031527"/>
                  <a:gd name="connsiteY6" fmla="*/ 1528352 h 2148010"/>
                  <a:gd name="connsiteX7" fmla="*/ 62376 w 6031527"/>
                  <a:gd name="connsiteY7" fmla="*/ 2148010 h 2148010"/>
                  <a:gd name="connsiteX8" fmla="*/ 54863 w 6031527"/>
                  <a:gd name="connsiteY8" fmla="*/ 764176 h 2148010"/>
                  <a:gd name="connsiteX0" fmla="*/ 0 w 5976664"/>
                  <a:gd name="connsiteY0" fmla="*/ 764176 h 2148010"/>
                  <a:gd name="connsiteX1" fmla="*/ 764176 w 5976664"/>
                  <a:gd name="connsiteY1" fmla="*/ 0 h 2148010"/>
                  <a:gd name="connsiteX2" fmla="*/ 5212488 w 5976664"/>
                  <a:gd name="connsiteY2" fmla="*/ 0 h 2148010"/>
                  <a:gd name="connsiteX3" fmla="*/ 5976664 w 5976664"/>
                  <a:gd name="connsiteY3" fmla="*/ 764176 h 2148010"/>
                  <a:gd name="connsiteX4" fmla="*/ 5976664 w 5976664"/>
                  <a:gd name="connsiteY4" fmla="*/ 764176 h 2148010"/>
                  <a:gd name="connsiteX5" fmla="*/ 5212488 w 5976664"/>
                  <a:gd name="connsiteY5" fmla="*/ 1528352 h 2148010"/>
                  <a:gd name="connsiteX6" fmla="*/ 764176 w 5976664"/>
                  <a:gd name="connsiteY6" fmla="*/ 1528352 h 2148010"/>
                  <a:gd name="connsiteX7" fmla="*/ 7513 w 5976664"/>
                  <a:gd name="connsiteY7" fmla="*/ 2148010 h 2148010"/>
                  <a:gd name="connsiteX8" fmla="*/ 0 w 5976664"/>
                  <a:gd name="connsiteY8" fmla="*/ 764176 h 2148010"/>
                  <a:gd name="connsiteX0" fmla="*/ 0 w 5976664"/>
                  <a:gd name="connsiteY0" fmla="*/ 764176 h 2177610"/>
                  <a:gd name="connsiteX1" fmla="*/ 764176 w 5976664"/>
                  <a:gd name="connsiteY1" fmla="*/ 0 h 2177610"/>
                  <a:gd name="connsiteX2" fmla="*/ 5212488 w 5976664"/>
                  <a:gd name="connsiteY2" fmla="*/ 0 h 2177610"/>
                  <a:gd name="connsiteX3" fmla="*/ 5976664 w 5976664"/>
                  <a:gd name="connsiteY3" fmla="*/ 764176 h 2177610"/>
                  <a:gd name="connsiteX4" fmla="*/ 5976664 w 5976664"/>
                  <a:gd name="connsiteY4" fmla="*/ 764176 h 2177610"/>
                  <a:gd name="connsiteX5" fmla="*/ 5212488 w 5976664"/>
                  <a:gd name="connsiteY5" fmla="*/ 1528352 h 2177610"/>
                  <a:gd name="connsiteX6" fmla="*/ 764176 w 5976664"/>
                  <a:gd name="connsiteY6" fmla="*/ 1528352 h 2177610"/>
                  <a:gd name="connsiteX7" fmla="*/ 7513 w 5976664"/>
                  <a:gd name="connsiteY7" fmla="*/ 2148010 h 2177610"/>
                  <a:gd name="connsiteX8" fmla="*/ 0 w 5976664"/>
                  <a:gd name="connsiteY8" fmla="*/ 764176 h 2177610"/>
                  <a:gd name="connsiteX0" fmla="*/ 13 w 5976677"/>
                  <a:gd name="connsiteY0" fmla="*/ 764176 h 2177610"/>
                  <a:gd name="connsiteX1" fmla="*/ 764189 w 5976677"/>
                  <a:gd name="connsiteY1" fmla="*/ 0 h 2177610"/>
                  <a:gd name="connsiteX2" fmla="*/ 5212501 w 5976677"/>
                  <a:gd name="connsiteY2" fmla="*/ 0 h 2177610"/>
                  <a:gd name="connsiteX3" fmla="*/ 5976677 w 5976677"/>
                  <a:gd name="connsiteY3" fmla="*/ 764176 h 2177610"/>
                  <a:gd name="connsiteX4" fmla="*/ 5976677 w 5976677"/>
                  <a:gd name="connsiteY4" fmla="*/ 764176 h 2177610"/>
                  <a:gd name="connsiteX5" fmla="*/ 5212501 w 5976677"/>
                  <a:gd name="connsiteY5" fmla="*/ 1528352 h 2177610"/>
                  <a:gd name="connsiteX6" fmla="*/ 764189 w 5976677"/>
                  <a:gd name="connsiteY6" fmla="*/ 1528352 h 2177610"/>
                  <a:gd name="connsiteX7" fmla="*/ 7526 w 5976677"/>
                  <a:gd name="connsiteY7" fmla="*/ 2148010 h 2177610"/>
                  <a:gd name="connsiteX8" fmla="*/ 13 w 5976677"/>
                  <a:gd name="connsiteY8" fmla="*/ 764176 h 2177610"/>
                  <a:gd name="connsiteX0" fmla="*/ 429 w 5977093"/>
                  <a:gd name="connsiteY0" fmla="*/ 764176 h 2181506"/>
                  <a:gd name="connsiteX1" fmla="*/ 764605 w 5977093"/>
                  <a:gd name="connsiteY1" fmla="*/ 0 h 2181506"/>
                  <a:gd name="connsiteX2" fmla="*/ 5212917 w 5977093"/>
                  <a:gd name="connsiteY2" fmla="*/ 0 h 2181506"/>
                  <a:gd name="connsiteX3" fmla="*/ 5977093 w 5977093"/>
                  <a:gd name="connsiteY3" fmla="*/ 764176 h 2181506"/>
                  <a:gd name="connsiteX4" fmla="*/ 5977093 w 5977093"/>
                  <a:gd name="connsiteY4" fmla="*/ 764176 h 2181506"/>
                  <a:gd name="connsiteX5" fmla="*/ 5212917 w 5977093"/>
                  <a:gd name="connsiteY5" fmla="*/ 1528352 h 2181506"/>
                  <a:gd name="connsiteX6" fmla="*/ 764605 w 5977093"/>
                  <a:gd name="connsiteY6" fmla="*/ 1528352 h 2181506"/>
                  <a:gd name="connsiteX7" fmla="*/ 7942 w 5977093"/>
                  <a:gd name="connsiteY7" fmla="*/ 2148010 h 2181506"/>
                  <a:gd name="connsiteX8" fmla="*/ 429 w 5977093"/>
                  <a:gd name="connsiteY8" fmla="*/ 764176 h 2181506"/>
                  <a:gd name="connsiteX0" fmla="*/ 57950 w 6034614"/>
                  <a:gd name="connsiteY0" fmla="*/ 764176 h 2163221"/>
                  <a:gd name="connsiteX1" fmla="*/ 822126 w 6034614"/>
                  <a:gd name="connsiteY1" fmla="*/ 0 h 2163221"/>
                  <a:gd name="connsiteX2" fmla="*/ 5270438 w 6034614"/>
                  <a:gd name="connsiteY2" fmla="*/ 0 h 2163221"/>
                  <a:gd name="connsiteX3" fmla="*/ 6034614 w 6034614"/>
                  <a:gd name="connsiteY3" fmla="*/ 764176 h 2163221"/>
                  <a:gd name="connsiteX4" fmla="*/ 6034614 w 6034614"/>
                  <a:gd name="connsiteY4" fmla="*/ 764176 h 2163221"/>
                  <a:gd name="connsiteX5" fmla="*/ 5270438 w 6034614"/>
                  <a:gd name="connsiteY5" fmla="*/ 1528352 h 2163221"/>
                  <a:gd name="connsiteX6" fmla="*/ 822126 w 6034614"/>
                  <a:gd name="connsiteY6" fmla="*/ 1528352 h 2163221"/>
                  <a:gd name="connsiteX7" fmla="*/ 63082 w 6034614"/>
                  <a:gd name="connsiteY7" fmla="*/ 2128960 h 2163221"/>
                  <a:gd name="connsiteX8" fmla="*/ 57950 w 6034614"/>
                  <a:gd name="connsiteY8" fmla="*/ 764176 h 2163221"/>
                  <a:gd name="connsiteX0" fmla="*/ 54782 w 6031446"/>
                  <a:gd name="connsiteY0" fmla="*/ 764176 h 2163245"/>
                  <a:gd name="connsiteX1" fmla="*/ 818958 w 6031446"/>
                  <a:gd name="connsiteY1" fmla="*/ 0 h 2163245"/>
                  <a:gd name="connsiteX2" fmla="*/ 5267270 w 6031446"/>
                  <a:gd name="connsiteY2" fmla="*/ 0 h 2163245"/>
                  <a:gd name="connsiteX3" fmla="*/ 6031446 w 6031446"/>
                  <a:gd name="connsiteY3" fmla="*/ 764176 h 2163245"/>
                  <a:gd name="connsiteX4" fmla="*/ 6031446 w 6031446"/>
                  <a:gd name="connsiteY4" fmla="*/ 764176 h 2163245"/>
                  <a:gd name="connsiteX5" fmla="*/ 5267270 w 6031446"/>
                  <a:gd name="connsiteY5" fmla="*/ 1528352 h 2163245"/>
                  <a:gd name="connsiteX6" fmla="*/ 818958 w 6031446"/>
                  <a:gd name="connsiteY6" fmla="*/ 1528352 h 2163245"/>
                  <a:gd name="connsiteX7" fmla="*/ 59914 w 6031446"/>
                  <a:gd name="connsiteY7" fmla="*/ 2128960 h 2163245"/>
                  <a:gd name="connsiteX8" fmla="*/ 54782 w 6031446"/>
                  <a:gd name="connsiteY8" fmla="*/ 764176 h 2163245"/>
                  <a:gd name="connsiteX0" fmla="*/ 0 w 5976664"/>
                  <a:gd name="connsiteY0" fmla="*/ 764176 h 2163245"/>
                  <a:gd name="connsiteX1" fmla="*/ 764176 w 5976664"/>
                  <a:gd name="connsiteY1" fmla="*/ 0 h 2163245"/>
                  <a:gd name="connsiteX2" fmla="*/ 5212488 w 5976664"/>
                  <a:gd name="connsiteY2" fmla="*/ 0 h 2163245"/>
                  <a:gd name="connsiteX3" fmla="*/ 5976664 w 5976664"/>
                  <a:gd name="connsiteY3" fmla="*/ 764176 h 2163245"/>
                  <a:gd name="connsiteX4" fmla="*/ 5976664 w 5976664"/>
                  <a:gd name="connsiteY4" fmla="*/ 764176 h 2163245"/>
                  <a:gd name="connsiteX5" fmla="*/ 5212488 w 5976664"/>
                  <a:gd name="connsiteY5" fmla="*/ 1528352 h 2163245"/>
                  <a:gd name="connsiteX6" fmla="*/ 764176 w 5976664"/>
                  <a:gd name="connsiteY6" fmla="*/ 1528352 h 2163245"/>
                  <a:gd name="connsiteX7" fmla="*/ 5132 w 5976664"/>
                  <a:gd name="connsiteY7" fmla="*/ 2128960 h 2163245"/>
                  <a:gd name="connsiteX8" fmla="*/ 0 w 5976664"/>
                  <a:gd name="connsiteY8" fmla="*/ 764176 h 2163245"/>
                  <a:gd name="connsiteX0" fmla="*/ 198000 w 6174664"/>
                  <a:gd name="connsiteY0" fmla="*/ 764176 h 2128983"/>
                  <a:gd name="connsiteX1" fmla="*/ 962176 w 6174664"/>
                  <a:gd name="connsiteY1" fmla="*/ 0 h 2128983"/>
                  <a:gd name="connsiteX2" fmla="*/ 5410488 w 6174664"/>
                  <a:gd name="connsiteY2" fmla="*/ 0 h 2128983"/>
                  <a:gd name="connsiteX3" fmla="*/ 6174664 w 6174664"/>
                  <a:gd name="connsiteY3" fmla="*/ 764176 h 2128983"/>
                  <a:gd name="connsiteX4" fmla="*/ 6174664 w 6174664"/>
                  <a:gd name="connsiteY4" fmla="*/ 764176 h 2128983"/>
                  <a:gd name="connsiteX5" fmla="*/ 5410488 w 6174664"/>
                  <a:gd name="connsiteY5" fmla="*/ 1528352 h 2128983"/>
                  <a:gd name="connsiteX6" fmla="*/ 962176 w 6174664"/>
                  <a:gd name="connsiteY6" fmla="*/ 1528352 h 2128983"/>
                  <a:gd name="connsiteX7" fmla="*/ 203132 w 6174664"/>
                  <a:gd name="connsiteY7" fmla="*/ 2128960 h 2128983"/>
                  <a:gd name="connsiteX8" fmla="*/ 198000 w 6174664"/>
                  <a:gd name="connsiteY8" fmla="*/ 764176 h 2128983"/>
                  <a:gd name="connsiteX0" fmla="*/ 198000 w 6174664"/>
                  <a:gd name="connsiteY0" fmla="*/ 764176 h 2128983"/>
                  <a:gd name="connsiteX1" fmla="*/ 962176 w 6174664"/>
                  <a:gd name="connsiteY1" fmla="*/ 0 h 2128983"/>
                  <a:gd name="connsiteX2" fmla="*/ 5410488 w 6174664"/>
                  <a:gd name="connsiteY2" fmla="*/ 0 h 2128983"/>
                  <a:gd name="connsiteX3" fmla="*/ 6174664 w 6174664"/>
                  <a:gd name="connsiteY3" fmla="*/ 764176 h 2128983"/>
                  <a:gd name="connsiteX4" fmla="*/ 6174664 w 6174664"/>
                  <a:gd name="connsiteY4" fmla="*/ 764176 h 2128983"/>
                  <a:gd name="connsiteX5" fmla="*/ 5410488 w 6174664"/>
                  <a:gd name="connsiteY5" fmla="*/ 1528352 h 2128983"/>
                  <a:gd name="connsiteX6" fmla="*/ 962176 w 6174664"/>
                  <a:gd name="connsiteY6" fmla="*/ 1528352 h 2128983"/>
                  <a:gd name="connsiteX7" fmla="*/ 203132 w 6174664"/>
                  <a:gd name="connsiteY7" fmla="*/ 2128960 h 2128983"/>
                  <a:gd name="connsiteX8" fmla="*/ 198000 w 6174664"/>
                  <a:gd name="connsiteY8" fmla="*/ 764176 h 2128983"/>
                  <a:gd name="connsiteX0" fmla="*/ 0 w 5976664"/>
                  <a:gd name="connsiteY0" fmla="*/ 764176 h 2128960"/>
                  <a:gd name="connsiteX1" fmla="*/ 764176 w 5976664"/>
                  <a:gd name="connsiteY1" fmla="*/ 0 h 2128960"/>
                  <a:gd name="connsiteX2" fmla="*/ 5212488 w 5976664"/>
                  <a:gd name="connsiteY2" fmla="*/ 0 h 2128960"/>
                  <a:gd name="connsiteX3" fmla="*/ 5976664 w 5976664"/>
                  <a:gd name="connsiteY3" fmla="*/ 764176 h 2128960"/>
                  <a:gd name="connsiteX4" fmla="*/ 5976664 w 5976664"/>
                  <a:gd name="connsiteY4" fmla="*/ 764176 h 2128960"/>
                  <a:gd name="connsiteX5" fmla="*/ 5212488 w 5976664"/>
                  <a:gd name="connsiteY5" fmla="*/ 1528352 h 2128960"/>
                  <a:gd name="connsiteX6" fmla="*/ 764176 w 5976664"/>
                  <a:gd name="connsiteY6" fmla="*/ 1528352 h 2128960"/>
                  <a:gd name="connsiteX7" fmla="*/ 5132 w 5976664"/>
                  <a:gd name="connsiteY7" fmla="*/ 2128960 h 2128960"/>
                  <a:gd name="connsiteX8" fmla="*/ 0 w 5976664"/>
                  <a:gd name="connsiteY8" fmla="*/ 764176 h 2128960"/>
                  <a:gd name="connsiteX0" fmla="*/ 149115 w 6125779"/>
                  <a:gd name="connsiteY0" fmla="*/ 764176 h 2175319"/>
                  <a:gd name="connsiteX1" fmla="*/ 913291 w 6125779"/>
                  <a:gd name="connsiteY1" fmla="*/ 0 h 2175319"/>
                  <a:gd name="connsiteX2" fmla="*/ 5361603 w 6125779"/>
                  <a:gd name="connsiteY2" fmla="*/ 0 h 2175319"/>
                  <a:gd name="connsiteX3" fmla="*/ 6125779 w 6125779"/>
                  <a:gd name="connsiteY3" fmla="*/ 764176 h 2175319"/>
                  <a:gd name="connsiteX4" fmla="*/ 6125779 w 6125779"/>
                  <a:gd name="connsiteY4" fmla="*/ 764176 h 2175319"/>
                  <a:gd name="connsiteX5" fmla="*/ 5361603 w 6125779"/>
                  <a:gd name="connsiteY5" fmla="*/ 1528352 h 2175319"/>
                  <a:gd name="connsiteX6" fmla="*/ 913291 w 6125779"/>
                  <a:gd name="connsiteY6" fmla="*/ 1528352 h 2175319"/>
                  <a:gd name="connsiteX7" fmla="*/ 154247 w 6125779"/>
                  <a:gd name="connsiteY7" fmla="*/ 2128960 h 2175319"/>
                  <a:gd name="connsiteX8" fmla="*/ 149115 w 6125779"/>
                  <a:gd name="connsiteY8" fmla="*/ 764176 h 2175319"/>
                  <a:gd name="connsiteX0" fmla="*/ 0 w 5976664"/>
                  <a:gd name="connsiteY0" fmla="*/ 764176 h 2128960"/>
                  <a:gd name="connsiteX1" fmla="*/ 764176 w 5976664"/>
                  <a:gd name="connsiteY1" fmla="*/ 0 h 2128960"/>
                  <a:gd name="connsiteX2" fmla="*/ 5212488 w 5976664"/>
                  <a:gd name="connsiteY2" fmla="*/ 0 h 2128960"/>
                  <a:gd name="connsiteX3" fmla="*/ 5976664 w 5976664"/>
                  <a:gd name="connsiteY3" fmla="*/ 764176 h 2128960"/>
                  <a:gd name="connsiteX4" fmla="*/ 5976664 w 5976664"/>
                  <a:gd name="connsiteY4" fmla="*/ 764176 h 2128960"/>
                  <a:gd name="connsiteX5" fmla="*/ 5212488 w 5976664"/>
                  <a:gd name="connsiteY5" fmla="*/ 1528352 h 2128960"/>
                  <a:gd name="connsiteX6" fmla="*/ 764176 w 5976664"/>
                  <a:gd name="connsiteY6" fmla="*/ 1528352 h 2128960"/>
                  <a:gd name="connsiteX7" fmla="*/ 5132 w 5976664"/>
                  <a:gd name="connsiteY7" fmla="*/ 2128960 h 2128960"/>
                  <a:gd name="connsiteX8" fmla="*/ 0 w 5976664"/>
                  <a:gd name="connsiteY8" fmla="*/ 764176 h 2128960"/>
                  <a:gd name="connsiteX0" fmla="*/ 0 w 5976664"/>
                  <a:gd name="connsiteY0" fmla="*/ 764176 h 2128960"/>
                  <a:gd name="connsiteX1" fmla="*/ 764176 w 5976664"/>
                  <a:gd name="connsiteY1" fmla="*/ 0 h 2128960"/>
                  <a:gd name="connsiteX2" fmla="*/ 5212488 w 5976664"/>
                  <a:gd name="connsiteY2" fmla="*/ 0 h 2128960"/>
                  <a:gd name="connsiteX3" fmla="*/ 5976664 w 5976664"/>
                  <a:gd name="connsiteY3" fmla="*/ 764176 h 2128960"/>
                  <a:gd name="connsiteX4" fmla="*/ 5976664 w 5976664"/>
                  <a:gd name="connsiteY4" fmla="*/ 764176 h 2128960"/>
                  <a:gd name="connsiteX5" fmla="*/ 5212488 w 5976664"/>
                  <a:gd name="connsiteY5" fmla="*/ 1528352 h 2128960"/>
                  <a:gd name="connsiteX6" fmla="*/ 764176 w 5976664"/>
                  <a:gd name="connsiteY6" fmla="*/ 1528352 h 2128960"/>
                  <a:gd name="connsiteX7" fmla="*/ 5132 w 5976664"/>
                  <a:gd name="connsiteY7" fmla="*/ 2128960 h 2128960"/>
                  <a:gd name="connsiteX8" fmla="*/ 0 w 5976664"/>
                  <a:gd name="connsiteY8" fmla="*/ 764176 h 2128960"/>
                  <a:gd name="connsiteX0" fmla="*/ 0 w 5976664"/>
                  <a:gd name="connsiteY0" fmla="*/ 764176 h 2128960"/>
                  <a:gd name="connsiteX1" fmla="*/ 764176 w 5976664"/>
                  <a:gd name="connsiteY1" fmla="*/ 0 h 2128960"/>
                  <a:gd name="connsiteX2" fmla="*/ 5212488 w 5976664"/>
                  <a:gd name="connsiteY2" fmla="*/ 0 h 2128960"/>
                  <a:gd name="connsiteX3" fmla="*/ 5976664 w 5976664"/>
                  <a:gd name="connsiteY3" fmla="*/ 764176 h 2128960"/>
                  <a:gd name="connsiteX4" fmla="*/ 5976664 w 5976664"/>
                  <a:gd name="connsiteY4" fmla="*/ 764176 h 2128960"/>
                  <a:gd name="connsiteX5" fmla="*/ 5212488 w 5976664"/>
                  <a:gd name="connsiteY5" fmla="*/ 1528352 h 2128960"/>
                  <a:gd name="connsiteX6" fmla="*/ 764176 w 5976664"/>
                  <a:gd name="connsiteY6" fmla="*/ 1528352 h 2128960"/>
                  <a:gd name="connsiteX7" fmla="*/ 5132 w 5976664"/>
                  <a:gd name="connsiteY7" fmla="*/ 2128960 h 2128960"/>
                  <a:gd name="connsiteX8" fmla="*/ 0 w 5976664"/>
                  <a:gd name="connsiteY8" fmla="*/ 764176 h 2128960"/>
                  <a:gd name="connsiteX0" fmla="*/ 0 w 5976664"/>
                  <a:gd name="connsiteY0" fmla="*/ 764176 h 2128960"/>
                  <a:gd name="connsiteX1" fmla="*/ 764176 w 5976664"/>
                  <a:gd name="connsiteY1" fmla="*/ 0 h 2128960"/>
                  <a:gd name="connsiteX2" fmla="*/ 5212488 w 5976664"/>
                  <a:gd name="connsiteY2" fmla="*/ 0 h 2128960"/>
                  <a:gd name="connsiteX3" fmla="*/ 5976664 w 5976664"/>
                  <a:gd name="connsiteY3" fmla="*/ 764176 h 2128960"/>
                  <a:gd name="connsiteX4" fmla="*/ 5976664 w 5976664"/>
                  <a:gd name="connsiteY4" fmla="*/ 764176 h 2128960"/>
                  <a:gd name="connsiteX5" fmla="*/ 5212488 w 5976664"/>
                  <a:gd name="connsiteY5" fmla="*/ 1528352 h 2128960"/>
                  <a:gd name="connsiteX6" fmla="*/ 764176 w 5976664"/>
                  <a:gd name="connsiteY6" fmla="*/ 1528352 h 2128960"/>
                  <a:gd name="connsiteX7" fmla="*/ 5132 w 5976664"/>
                  <a:gd name="connsiteY7" fmla="*/ 2128960 h 2128960"/>
                  <a:gd name="connsiteX8" fmla="*/ 0 w 5976664"/>
                  <a:gd name="connsiteY8" fmla="*/ 764176 h 2128960"/>
                  <a:gd name="connsiteX0" fmla="*/ 0 w 5976664"/>
                  <a:gd name="connsiteY0" fmla="*/ 764176 h 2128960"/>
                  <a:gd name="connsiteX1" fmla="*/ 764176 w 5976664"/>
                  <a:gd name="connsiteY1" fmla="*/ 0 h 2128960"/>
                  <a:gd name="connsiteX2" fmla="*/ 5212488 w 5976664"/>
                  <a:gd name="connsiteY2" fmla="*/ 0 h 2128960"/>
                  <a:gd name="connsiteX3" fmla="*/ 5976664 w 5976664"/>
                  <a:gd name="connsiteY3" fmla="*/ 764176 h 2128960"/>
                  <a:gd name="connsiteX4" fmla="*/ 5976664 w 5976664"/>
                  <a:gd name="connsiteY4" fmla="*/ 764176 h 2128960"/>
                  <a:gd name="connsiteX5" fmla="*/ 5212488 w 5976664"/>
                  <a:gd name="connsiteY5" fmla="*/ 1528352 h 2128960"/>
                  <a:gd name="connsiteX6" fmla="*/ 764176 w 5976664"/>
                  <a:gd name="connsiteY6" fmla="*/ 1528352 h 2128960"/>
                  <a:gd name="connsiteX7" fmla="*/ 5132 w 5976664"/>
                  <a:gd name="connsiteY7" fmla="*/ 2128960 h 2128960"/>
                  <a:gd name="connsiteX8" fmla="*/ 0 w 5976664"/>
                  <a:gd name="connsiteY8" fmla="*/ 764176 h 2128960"/>
                  <a:gd name="connsiteX0" fmla="*/ 17 w 5976681"/>
                  <a:gd name="connsiteY0" fmla="*/ 764176 h 2128960"/>
                  <a:gd name="connsiteX1" fmla="*/ 764193 w 5976681"/>
                  <a:gd name="connsiteY1" fmla="*/ 0 h 2128960"/>
                  <a:gd name="connsiteX2" fmla="*/ 5212505 w 5976681"/>
                  <a:gd name="connsiteY2" fmla="*/ 0 h 2128960"/>
                  <a:gd name="connsiteX3" fmla="*/ 5976681 w 5976681"/>
                  <a:gd name="connsiteY3" fmla="*/ 764176 h 2128960"/>
                  <a:gd name="connsiteX4" fmla="*/ 5976681 w 5976681"/>
                  <a:gd name="connsiteY4" fmla="*/ 764176 h 2128960"/>
                  <a:gd name="connsiteX5" fmla="*/ 5212505 w 5976681"/>
                  <a:gd name="connsiteY5" fmla="*/ 1528352 h 2128960"/>
                  <a:gd name="connsiteX6" fmla="*/ 764193 w 5976681"/>
                  <a:gd name="connsiteY6" fmla="*/ 1528352 h 2128960"/>
                  <a:gd name="connsiteX7" fmla="*/ 5149 w 5976681"/>
                  <a:gd name="connsiteY7" fmla="*/ 2128960 h 2128960"/>
                  <a:gd name="connsiteX8" fmla="*/ 17 w 5976681"/>
                  <a:gd name="connsiteY8" fmla="*/ 764176 h 2128960"/>
                  <a:gd name="connsiteX0" fmla="*/ 56863 w 6033527"/>
                  <a:gd name="connsiteY0" fmla="*/ 764176 h 2355179"/>
                  <a:gd name="connsiteX1" fmla="*/ 821039 w 6033527"/>
                  <a:gd name="connsiteY1" fmla="*/ 0 h 2355179"/>
                  <a:gd name="connsiteX2" fmla="*/ 5269351 w 6033527"/>
                  <a:gd name="connsiteY2" fmla="*/ 0 h 2355179"/>
                  <a:gd name="connsiteX3" fmla="*/ 6033527 w 6033527"/>
                  <a:gd name="connsiteY3" fmla="*/ 764176 h 2355179"/>
                  <a:gd name="connsiteX4" fmla="*/ 6033527 w 6033527"/>
                  <a:gd name="connsiteY4" fmla="*/ 764176 h 2355179"/>
                  <a:gd name="connsiteX5" fmla="*/ 5269351 w 6033527"/>
                  <a:gd name="connsiteY5" fmla="*/ 1528352 h 2355179"/>
                  <a:gd name="connsiteX6" fmla="*/ 821039 w 6033527"/>
                  <a:gd name="connsiteY6" fmla="*/ 1528352 h 2355179"/>
                  <a:gd name="connsiteX7" fmla="*/ 57233 w 6033527"/>
                  <a:gd name="connsiteY7" fmla="*/ 2355179 h 2355179"/>
                  <a:gd name="connsiteX8" fmla="*/ 56863 w 6033527"/>
                  <a:gd name="connsiteY8" fmla="*/ 764176 h 2355179"/>
                  <a:gd name="connsiteX0" fmla="*/ 0 w 5976664"/>
                  <a:gd name="connsiteY0" fmla="*/ 764176 h 2355179"/>
                  <a:gd name="connsiteX1" fmla="*/ 764176 w 5976664"/>
                  <a:gd name="connsiteY1" fmla="*/ 0 h 2355179"/>
                  <a:gd name="connsiteX2" fmla="*/ 5212488 w 5976664"/>
                  <a:gd name="connsiteY2" fmla="*/ 0 h 2355179"/>
                  <a:gd name="connsiteX3" fmla="*/ 5976664 w 5976664"/>
                  <a:gd name="connsiteY3" fmla="*/ 764176 h 2355179"/>
                  <a:gd name="connsiteX4" fmla="*/ 5976664 w 5976664"/>
                  <a:gd name="connsiteY4" fmla="*/ 764176 h 2355179"/>
                  <a:gd name="connsiteX5" fmla="*/ 5212488 w 5976664"/>
                  <a:gd name="connsiteY5" fmla="*/ 1528352 h 2355179"/>
                  <a:gd name="connsiteX6" fmla="*/ 764176 w 5976664"/>
                  <a:gd name="connsiteY6" fmla="*/ 1528352 h 2355179"/>
                  <a:gd name="connsiteX7" fmla="*/ 370 w 5976664"/>
                  <a:gd name="connsiteY7" fmla="*/ 2355179 h 2355179"/>
                  <a:gd name="connsiteX8" fmla="*/ 0 w 5976664"/>
                  <a:gd name="connsiteY8" fmla="*/ 764176 h 2355179"/>
                  <a:gd name="connsiteX0" fmla="*/ 427 w 5977091"/>
                  <a:gd name="connsiteY0" fmla="*/ 764176 h 2355179"/>
                  <a:gd name="connsiteX1" fmla="*/ 764603 w 5977091"/>
                  <a:gd name="connsiteY1" fmla="*/ 0 h 2355179"/>
                  <a:gd name="connsiteX2" fmla="*/ 5212915 w 5977091"/>
                  <a:gd name="connsiteY2" fmla="*/ 0 h 2355179"/>
                  <a:gd name="connsiteX3" fmla="*/ 5977091 w 5977091"/>
                  <a:gd name="connsiteY3" fmla="*/ 764176 h 2355179"/>
                  <a:gd name="connsiteX4" fmla="*/ 5977091 w 5977091"/>
                  <a:gd name="connsiteY4" fmla="*/ 764176 h 2355179"/>
                  <a:gd name="connsiteX5" fmla="*/ 5212915 w 5977091"/>
                  <a:gd name="connsiteY5" fmla="*/ 1528352 h 2355179"/>
                  <a:gd name="connsiteX6" fmla="*/ 764603 w 5977091"/>
                  <a:gd name="connsiteY6" fmla="*/ 1528352 h 2355179"/>
                  <a:gd name="connsiteX7" fmla="*/ 797 w 5977091"/>
                  <a:gd name="connsiteY7" fmla="*/ 2355179 h 2355179"/>
                  <a:gd name="connsiteX8" fmla="*/ 427 w 5977091"/>
                  <a:gd name="connsiteY8" fmla="*/ 764176 h 2355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77091" h="2355179">
                    <a:moveTo>
                      <a:pt x="427" y="764176"/>
                    </a:moveTo>
                    <a:cubicBezTo>
                      <a:pt x="1522" y="376408"/>
                      <a:pt x="342560" y="0"/>
                      <a:pt x="764603" y="0"/>
                    </a:cubicBezTo>
                    <a:lnTo>
                      <a:pt x="5212915" y="0"/>
                    </a:lnTo>
                    <a:cubicBezTo>
                      <a:pt x="5634958" y="0"/>
                      <a:pt x="5977091" y="342133"/>
                      <a:pt x="5977091" y="764176"/>
                    </a:cubicBezTo>
                    <a:lnTo>
                      <a:pt x="5977091" y="764176"/>
                    </a:lnTo>
                    <a:cubicBezTo>
                      <a:pt x="5977091" y="1186219"/>
                      <a:pt x="5634958" y="1528352"/>
                      <a:pt x="5212915" y="1528352"/>
                    </a:cubicBezTo>
                    <a:lnTo>
                      <a:pt x="764603" y="1528352"/>
                    </a:lnTo>
                    <a:cubicBezTo>
                      <a:pt x="30060" y="1583209"/>
                      <a:pt x="39801" y="2264425"/>
                      <a:pt x="797" y="2355179"/>
                    </a:cubicBezTo>
                    <a:cubicBezTo>
                      <a:pt x="674" y="1824845"/>
                      <a:pt x="-668" y="1151944"/>
                      <a:pt x="427" y="764176"/>
                    </a:cubicBezTo>
                    <a:close/>
                  </a:path>
                </a:pathLst>
              </a:custGeom>
              <a:solidFill>
                <a:srgbClr val="968C6D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90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167" name="Freeform 25">
                <a:extLst>
                  <a:ext uri="{FF2B5EF4-FFF2-40B4-BE49-F238E27FC236}">
                    <a16:creationId xmlns:a16="http://schemas.microsoft.com/office/drawing/2014/main" id="{483F2FAD-CC8B-69AF-9AFE-0E35E7C3F0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0293" y="5400508"/>
                <a:ext cx="1785113" cy="1396295"/>
              </a:xfrm>
              <a:custGeom>
                <a:avLst/>
                <a:gdLst>
                  <a:gd name="T0" fmla="*/ 1410 w 1864"/>
                  <a:gd name="T1" fmla="*/ 0 h 1458"/>
                  <a:gd name="T2" fmla="*/ 452 w 1864"/>
                  <a:gd name="T3" fmla="*/ 0 h 1458"/>
                  <a:gd name="T4" fmla="*/ 362 w 1864"/>
                  <a:gd name="T5" fmla="*/ 8 h 1458"/>
                  <a:gd name="T6" fmla="*/ 276 w 1864"/>
                  <a:gd name="T7" fmla="*/ 34 h 1458"/>
                  <a:gd name="T8" fmla="*/ 200 w 1864"/>
                  <a:gd name="T9" fmla="*/ 76 h 1458"/>
                  <a:gd name="T10" fmla="*/ 132 w 1864"/>
                  <a:gd name="T11" fmla="*/ 132 h 1458"/>
                  <a:gd name="T12" fmla="*/ 76 w 1864"/>
                  <a:gd name="T13" fmla="*/ 198 h 1458"/>
                  <a:gd name="T14" fmla="*/ 34 w 1864"/>
                  <a:gd name="T15" fmla="*/ 276 h 1458"/>
                  <a:gd name="T16" fmla="*/ 8 w 1864"/>
                  <a:gd name="T17" fmla="*/ 362 h 1458"/>
                  <a:gd name="T18" fmla="*/ 0 w 1864"/>
                  <a:gd name="T19" fmla="*/ 452 h 1458"/>
                  <a:gd name="T20" fmla="*/ 0 w 1864"/>
                  <a:gd name="T21" fmla="*/ 460 h 1458"/>
                  <a:gd name="T22" fmla="*/ 0 w 1864"/>
                  <a:gd name="T23" fmla="*/ 1458 h 1458"/>
                  <a:gd name="T24" fmla="*/ 2 w 1864"/>
                  <a:gd name="T25" fmla="*/ 1412 h 1458"/>
                  <a:gd name="T26" fmla="*/ 20 w 1864"/>
                  <a:gd name="T27" fmla="*/ 1314 h 1458"/>
                  <a:gd name="T28" fmla="*/ 54 w 1864"/>
                  <a:gd name="T29" fmla="*/ 1220 h 1458"/>
                  <a:gd name="T30" fmla="*/ 102 w 1864"/>
                  <a:gd name="T31" fmla="*/ 1130 h 1458"/>
                  <a:gd name="T32" fmla="*/ 164 w 1864"/>
                  <a:gd name="T33" fmla="*/ 1050 h 1458"/>
                  <a:gd name="T34" fmla="*/ 218 w 1864"/>
                  <a:gd name="T35" fmla="*/ 998 h 1458"/>
                  <a:gd name="T36" fmla="*/ 256 w 1864"/>
                  <a:gd name="T37" fmla="*/ 970 h 1458"/>
                  <a:gd name="T38" fmla="*/ 296 w 1864"/>
                  <a:gd name="T39" fmla="*/ 946 h 1458"/>
                  <a:gd name="T40" fmla="*/ 340 w 1864"/>
                  <a:gd name="T41" fmla="*/ 926 h 1458"/>
                  <a:gd name="T42" fmla="*/ 384 w 1864"/>
                  <a:gd name="T43" fmla="*/ 914 h 1458"/>
                  <a:gd name="T44" fmla="*/ 430 w 1864"/>
                  <a:gd name="T45" fmla="*/ 906 h 1458"/>
                  <a:gd name="T46" fmla="*/ 452 w 1864"/>
                  <a:gd name="T47" fmla="*/ 906 h 1458"/>
                  <a:gd name="T48" fmla="*/ 1082 w 1864"/>
                  <a:gd name="T49" fmla="*/ 906 h 1458"/>
                  <a:gd name="T50" fmla="*/ 1410 w 1864"/>
                  <a:gd name="T51" fmla="*/ 906 h 1458"/>
                  <a:gd name="T52" fmla="*/ 1502 w 1864"/>
                  <a:gd name="T53" fmla="*/ 896 h 1458"/>
                  <a:gd name="T54" fmla="*/ 1586 w 1864"/>
                  <a:gd name="T55" fmla="*/ 870 h 1458"/>
                  <a:gd name="T56" fmla="*/ 1664 w 1864"/>
                  <a:gd name="T57" fmla="*/ 828 h 1458"/>
                  <a:gd name="T58" fmla="*/ 1730 w 1864"/>
                  <a:gd name="T59" fmla="*/ 774 h 1458"/>
                  <a:gd name="T60" fmla="*/ 1786 w 1864"/>
                  <a:gd name="T61" fmla="*/ 706 h 1458"/>
                  <a:gd name="T62" fmla="*/ 1828 w 1864"/>
                  <a:gd name="T63" fmla="*/ 630 h 1458"/>
                  <a:gd name="T64" fmla="*/ 1854 w 1864"/>
                  <a:gd name="T65" fmla="*/ 544 h 1458"/>
                  <a:gd name="T66" fmla="*/ 1864 w 1864"/>
                  <a:gd name="T67" fmla="*/ 452 h 1458"/>
                  <a:gd name="T68" fmla="*/ 1860 w 1864"/>
                  <a:gd name="T69" fmla="*/ 406 h 1458"/>
                  <a:gd name="T70" fmla="*/ 1842 w 1864"/>
                  <a:gd name="T71" fmla="*/ 318 h 1458"/>
                  <a:gd name="T72" fmla="*/ 1808 w 1864"/>
                  <a:gd name="T73" fmla="*/ 236 h 1458"/>
                  <a:gd name="T74" fmla="*/ 1760 w 1864"/>
                  <a:gd name="T75" fmla="*/ 164 h 1458"/>
                  <a:gd name="T76" fmla="*/ 1698 w 1864"/>
                  <a:gd name="T77" fmla="*/ 102 h 1458"/>
                  <a:gd name="T78" fmla="*/ 1626 w 1864"/>
                  <a:gd name="T79" fmla="*/ 54 h 1458"/>
                  <a:gd name="T80" fmla="*/ 1544 w 1864"/>
                  <a:gd name="T81" fmla="*/ 20 h 1458"/>
                  <a:gd name="T82" fmla="*/ 1456 w 1864"/>
                  <a:gd name="T83" fmla="*/ 2 h 1458"/>
                  <a:gd name="T84" fmla="*/ 1410 w 1864"/>
                  <a:gd name="T85" fmla="*/ 0 h 14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64" h="1458">
                    <a:moveTo>
                      <a:pt x="1410" y="0"/>
                    </a:moveTo>
                    <a:lnTo>
                      <a:pt x="1410" y="0"/>
                    </a:lnTo>
                    <a:lnTo>
                      <a:pt x="452" y="0"/>
                    </a:lnTo>
                    <a:lnTo>
                      <a:pt x="452" y="0"/>
                    </a:lnTo>
                    <a:lnTo>
                      <a:pt x="406" y="2"/>
                    </a:lnTo>
                    <a:lnTo>
                      <a:pt x="362" y="8"/>
                    </a:lnTo>
                    <a:lnTo>
                      <a:pt x="318" y="20"/>
                    </a:lnTo>
                    <a:lnTo>
                      <a:pt x="276" y="34"/>
                    </a:lnTo>
                    <a:lnTo>
                      <a:pt x="236" y="54"/>
                    </a:lnTo>
                    <a:lnTo>
                      <a:pt x="200" y="76"/>
                    </a:lnTo>
                    <a:lnTo>
                      <a:pt x="164" y="102"/>
                    </a:lnTo>
                    <a:lnTo>
                      <a:pt x="132" y="132"/>
                    </a:lnTo>
                    <a:lnTo>
                      <a:pt x="102" y="164"/>
                    </a:lnTo>
                    <a:lnTo>
                      <a:pt x="76" y="198"/>
                    </a:lnTo>
                    <a:lnTo>
                      <a:pt x="54" y="236"/>
                    </a:lnTo>
                    <a:lnTo>
                      <a:pt x="34" y="276"/>
                    </a:lnTo>
                    <a:lnTo>
                      <a:pt x="20" y="318"/>
                    </a:lnTo>
                    <a:lnTo>
                      <a:pt x="8" y="362"/>
                    </a:lnTo>
                    <a:lnTo>
                      <a:pt x="2" y="406"/>
                    </a:lnTo>
                    <a:lnTo>
                      <a:pt x="0" y="452"/>
                    </a:lnTo>
                    <a:lnTo>
                      <a:pt x="0" y="452"/>
                    </a:lnTo>
                    <a:lnTo>
                      <a:pt x="0" y="460"/>
                    </a:lnTo>
                    <a:lnTo>
                      <a:pt x="0" y="460"/>
                    </a:lnTo>
                    <a:lnTo>
                      <a:pt x="0" y="1458"/>
                    </a:lnTo>
                    <a:lnTo>
                      <a:pt x="0" y="1458"/>
                    </a:lnTo>
                    <a:lnTo>
                      <a:pt x="2" y="1412"/>
                    </a:lnTo>
                    <a:lnTo>
                      <a:pt x="8" y="1364"/>
                    </a:lnTo>
                    <a:lnTo>
                      <a:pt x="20" y="1314"/>
                    </a:lnTo>
                    <a:lnTo>
                      <a:pt x="34" y="1266"/>
                    </a:lnTo>
                    <a:lnTo>
                      <a:pt x="54" y="1220"/>
                    </a:lnTo>
                    <a:lnTo>
                      <a:pt x="76" y="1174"/>
                    </a:lnTo>
                    <a:lnTo>
                      <a:pt x="102" y="1130"/>
                    </a:lnTo>
                    <a:lnTo>
                      <a:pt x="132" y="1088"/>
                    </a:lnTo>
                    <a:lnTo>
                      <a:pt x="164" y="1050"/>
                    </a:lnTo>
                    <a:lnTo>
                      <a:pt x="200" y="1014"/>
                    </a:lnTo>
                    <a:lnTo>
                      <a:pt x="218" y="998"/>
                    </a:lnTo>
                    <a:lnTo>
                      <a:pt x="236" y="984"/>
                    </a:lnTo>
                    <a:lnTo>
                      <a:pt x="256" y="970"/>
                    </a:lnTo>
                    <a:lnTo>
                      <a:pt x="276" y="958"/>
                    </a:lnTo>
                    <a:lnTo>
                      <a:pt x="296" y="946"/>
                    </a:lnTo>
                    <a:lnTo>
                      <a:pt x="318" y="936"/>
                    </a:lnTo>
                    <a:lnTo>
                      <a:pt x="340" y="926"/>
                    </a:lnTo>
                    <a:lnTo>
                      <a:pt x="362" y="920"/>
                    </a:lnTo>
                    <a:lnTo>
                      <a:pt x="384" y="914"/>
                    </a:lnTo>
                    <a:lnTo>
                      <a:pt x="406" y="910"/>
                    </a:lnTo>
                    <a:lnTo>
                      <a:pt x="430" y="906"/>
                    </a:lnTo>
                    <a:lnTo>
                      <a:pt x="452" y="906"/>
                    </a:lnTo>
                    <a:lnTo>
                      <a:pt x="452" y="906"/>
                    </a:lnTo>
                    <a:lnTo>
                      <a:pt x="1082" y="906"/>
                    </a:lnTo>
                    <a:lnTo>
                      <a:pt x="1082" y="906"/>
                    </a:lnTo>
                    <a:lnTo>
                      <a:pt x="1410" y="906"/>
                    </a:lnTo>
                    <a:lnTo>
                      <a:pt x="1410" y="906"/>
                    </a:lnTo>
                    <a:lnTo>
                      <a:pt x="1456" y="904"/>
                    </a:lnTo>
                    <a:lnTo>
                      <a:pt x="1502" y="896"/>
                    </a:lnTo>
                    <a:lnTo>
                      <a:pt x="1544" y="886"/>
                    </a:lnTo>
                    <a:lnTo>
                      <a:pt x="1586" y="870"/>
                    </a:lnTo>
                    <a:lnTo>
                      <a:pt x="1626" y="852"/>
                    </a:lnTo>
                    <a:lnTo>
                      <a:pt x="1664" y="828"/>
                    </a:lnTo>
                    <a:lnTo>
                      <a:pt x="1698" y="802"/>
                    </a:lnTo>
                    <a:lnTo>
                      <a:pt x="1730" y="774"/>
                    </a:lnTo>
                    <a:lnTo>
                      <a:pt x="1760" y="740"/>
                    </a:lnTo>
                    <a:lnTo>
                      <a:pt x="1786" y="706"/>
                    </a:lnTo>
                    <a:lnTo>
                      <a:pt x="1808" y="668"/>
                    </a:lnTo>
                    <a:lnTo>
                      <a:pt x="1828" y="630"/>
                    </a:lnTo>
                    <a:lnTo>
                      <a:pt x="1842" y="588"/>
                    </a:lnTo>
                    <a:lnTo>
                      <a:pt x="1854" y="544"/>
                    </a:lnTo>
                    <a:lnTo>
                      <a:pt x="1860" y="498"/>
                    </a:lnTo>
                    <a:lnTo>
                      <a:pt x="1864" y="452"/>
                    </a:lnTo>
                    <a:lnTo>
                      <a:pt x="1864" y="452"/>
                    </a:lnTo>
                    <a:lnTo>
                      <a:pt x="1860" y="406"/>
                    </a:lnTo>
                    <a:lnTo>
                      <a:pt x="1854" y="362"/>
                    </a:lnTo>
                    <a:lnTo>
                      <a:pt x="1842" y="318"/>
                    </a:lnTo>
                    <a:lnTo>
                      <a:pt x="1828" y="276"/>
                    </a:lnTo>
                    <a:lnTo>
                      <a:pt x="1808" y="236"/>
                    </a:lnTo>
                    <a:lnTo>
                      <a:pt x="1786" y="198"/>
                    </a:lnTo>
                    <a:lnTo>
                      <a:pt x="1760" y="164"/>
                    </a:lnTo>
                    <a:lnTo>
                      <a:pt x="1730" y="132"/>
                    </a:lnTo>
                    <a:lnTo>
                      <a:pt x="1698" y="102"/>
                    </a:lnTo>
                    <a:lnTo>
                      <a:pt x="1664" y="76"/>
                    </a:lnTo>
                    <a:lnTo>
                      <a:pt x="1626" y="54"/>
                    </a:lnTo>
                    <a:lnTo>
                      <a:pt x="1586" y="34"/>
                    </a:lnTo>
                    <a:lnTo>
                      <a:pt x="1544" y="20"/>
                    </a:lnTo>
                    <a:lnTo>
                      <a:pt x="1502" y="8"/>
                    </a:lnTo>
                    <a:lnTo>
                      <a:pt x="1456" y="2"/>
                    </a:lnTo>
                    <a:lnTo>
                      <a:pt x="1410" y="0"/>
                    </a:lnTo>
                    <a:lnTo>
                      <a:pt x="141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68" name="Freeform 26">
                <a:extLst>
                  <a:ext uri="{FF2B5EF4-FFF2-40B4-BE49-F238E27FC236}">
                    <a16:creationId xmlns:a16="http://schemas.microsoft.com/office/drawing/2014/main" id="{31D3BB21-E087-CB17-3C29-4D8656A69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0293" y="4425824"/>
                <a:ext cx="2106893" cy="1538032"/>
              </a:xfrm>
              <a:custGeom>
                <a:avLst/>
                <a:gdLst>
                  <a:gd name="T0" fmla="*/ 534 w 2200"/>
                  <a:gd name="T1" fmla="*/ 0 h 1606"/>
                  <a:gd name="T2" fmla="*/ 480 w 2200"/>
                  <a:gd name="T3" fmla="*/ 2 h 1606"/>
                  <a:gd name="T4" fmla="*/ 400 w 2200"/>
                  <a:gd name="T5" fmla="*/ 16 h 1606"/>
                  <a:gd name="T6" fmla="*/ 326 w 2200"/>
                  <a:gd name="T7" fmla="*/ 42 h 1606"/>
                  <a:gd name="T8" fmla="*/ 258 w 2200"/>
                  <a:gd name="T9" fmla="*/ 78 h 1606"/>
                  <a:gd name="T10" fmla="*/ 194 w 2200"/>
                  <a:gd name="T11" fmla="*/ 122 h 1606"/>
                  <a:gd name="T12" fmla="*/ 138 w 2200"/>
                  <a:gd name="T13" fmla="*/ 176 h 1606"/>
                  <a:gd name="T14" fmla="*/ 90 w 2200"/>
                  <a:gd name="T15" fmla="*/ 236 h 1606"/>
                  <a:gd name="T16" fmla="*/ 52 w 2200"/>
                  <a:gd name="T17" fmla="*/ 302 h 1606"/>
                  <a:gd name="T18" fmla="*/ 24 w 2200"/>
                  <a:gd name="T19" fmla="*/ 376 h 1606"/>
                  <a:gd name="T20" fmla="*/ 6 w 2200"/>
                  <a:gd name="T21" fmla="*/ 454 h 1606"/>
                  <a:gd name="T22" fmla="*/ 0 w 2200"/>
                  <a:gd name="T23" fmla="*/ 534 h 1606"/>
                  <a:gd name="T24" fmla="*/ 0 w 2200"/>
                  <a:gd name="T25" fmla="*/ 544 h 1606"/>
                  <a:gd name="T26" fmla="*/ 0 w 2200"/>
                  <a:gd name="T27" fmla="*/ 1578 h 1606"/>
                  <a:gd name="T28" fmla="*/ 10 w 2200"/>
                  <a:gd name="T29" fmla="*/ 1498 h 1606"/>
                  <a:gd name="T30" fmla="*/ 32 w 2200"/>
                  <a:gd name="T31" fmla="*/ 1422 h 1606"/>
                  <a:gd name="T32" fmla="*/ 64 w 2200"/>
                  <a:gd name="T33" fmla="*/ 1350 h 1606"/>
                  <a:gd name="T34" fmla="*/ 106 w 2200"/>
                  <a:gd name="T35" fmla="*/ 1286 h 1606"/>
                  <a:gd name="T36" fmla="*/ 156 w 2200"/>
                  <a:gd name="T37" fmla="*/ 1226 h 1606"/>
                  <a:gd name="T38" fmla="*/ 214 w 2200"/>
                  <a:gd name="T39" fmla="*/ 1176 h 1606"/>
                  <a:gd name="T40" fmla="*/ 280 w 2200"/>
                  <a:gd name="T41" fmla="*/ 1134 h 1606"/>
                  <a:gd name="T42" fmla="*/ 350 w 2200"/>
                  <a:gd name="T43" fmla="*/ 1102 h 1606"/>
                  <a:gd name="T44" fmla="*/ 426 w 2200"/>
                  <a:gd name="T45" fmla="*/ 1082 h 1606"/>
                  <a:gd name="T46" fmla="*/ 506 w 2200"/>
                  <a:gd name="T47" fmla="*/ 1070 h 1606"/>
                  <a:gd name="T48" fmla="*/ 1276 w 2200"/>
                  <a:gd name="T49" fmla="*/ 1070 h 1606"/>
                  <a:gd name="T50" fmla="*/ 1664 w 2200"/>
                  <a:gd name="T51" fmla="*/ 1070 h 1606"/>
                  <a:gd name="T52" fmla="*/ 1746 w 2200"/>
                  <a:gd name="T53" fmla="*/ 1064 h 1606"/>
                  <a:gd name="T54" fmla="*/ 1824 w 2200"/>
                  <a:gd name="T55" fmla="*/ 1046 h 1606"/>
                  <a:gd name="T56" fmla="*/ 1896 w 2200"/>
                  <a:gd name="T57" fmla="*/ 1018 h 1606"/>
                  <a:gd name="T58" fmla="*/ 1964 w 2200"/>
                  <a:gd name="T59" fmla="*/ 978 h 1606"/>
                  <a:gd name="T60" fmla="*/ 2024 w 2200"/>
                  <a:gd name="T61" fmla="*/ 932 h 1606"/>
                  <a:gd name="T62" fmla="*/ 2076 w 2200"/>
                  <a:gd name="T63" fmla="*/ 876 h 1606"/>
                  <a:gd name="T64" fmla="*/ 2122 w 2200"/>
                  <a:gd name="T65" fmla="*/ 812 h 1606"/>
                  <a:gd name="T66" fmla="*/ 2158 w 2200"/>
                  <a:gd name="T67" fmla="*/ 744 h 1606"/>
                  <a:gd name="T68" fmla="*/ 2182 w 2200"/>
                  <a:gd name="T69" fmla="*/ 668 h 1606"/>
                  <a:gd name="T70" fmla="*/ 2196 w 2200"/>
                  <a:gd name="T71" fmla="*/ 590 h 1606"/>
                  <a:gd name="T72" fmla="*/ 2200 w 2200"/>
                  <a:gd name="T73" fmla="*/ 534 h 1606"/>
                  <a:gd name="T74" fmla="*/ 2192 w 2200"/>
                  <a:gd name="T75" fmla="*/ 454 h 1606"/>
                  <a:gd name="T76" fmla="*/ 2176 w 2200"/>
                  <a:gd name="T77" fmla="*/ 376 h 1606"/>
                  <a:gd name="T78" fmla="*/ 2146 w 2200"/>
                  <a:gd name="T79" fmla="*/ 302 h 1606"/>
                  <a:gd name="T80" fmla="*/ 2108 w 2200"/>
                  <a:gd name="T81" fmla="*/ 236 h 1606"/>
                  <a:gd name="T82" fmla="*/ 2060 w 2200"/>
                  <a:gd name="T83" fmla="*/ 176 h 1606"/>
                  <a:gd name="T84" fmla="*/ 2004 w 2200"/>
                  <a:gd name="T85" fmla="*/ 122 h 1606"/>
                  <a:gd name="T86" fmla="*/ 1942 w 2200"/>
                  <a:gd name="T87" fmla="*/ 78 h 1606"/>
                  <a:gd name="T88" fmla="*/ 1872 w 2200"/>
                  <a:gd name="T89" fmla="*/ 42 h 1606"/>
                  <a:gd name="T90" fmla="*/ 1798 w 2200"/>
                  <a:gd name="T91" fmla="*/ 16 h 1606"/>
                  <a:gd name="T92" fmla="*/ 1718 w 2200"/>
                  <a:gd name="T93" fmla="*/ 2 h 1606"/>
                  <a:gd name="T94" fmla="*/ 1664 w 2200"/>
                  <a:gd name="T95" fmla="*/ 0 h 1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00" h="1606">
                    <a:moveTo>
                      <a:pt x="1664" y="0"/>
                    </a:moveTo>
                    <a:lnTo>
                      <a:pt x="1664" y="0"/>
                    </a:lnTo>
                    <a:lnTo>
                      <a:pt x="534" y="0"/>
                    </a:lnTo>
                    <a:lnTo>
                      <a:pt x="534" y="0"/>
                    </a:lnTo>
                    <a:lnTo>
                      <a:pt x="506" y="0"/>
                    </a:lnTo>
                    <a:lnTo>
                      <a:pt x="480" y="2"/>
                    </a:lnTo>
                    <a:lnTo>
                      <a:pt x="454" y="6"/>
                    </a:lnTo>
                    <a:lnTo>
                      <a:pt x="426" y="10"/>
                    </a:lnTo>
                    <a:lnTo>
                      <a:pt x="400" y="16"/>
                    </a:lnTo>
                    <a:lnTo>
                      <a:pt x="376" y="24"/>
                    </a:lnTo>
                    <a:lnTo>
                      <a:pt x="350" y="32"/>
                    </a:lnTo>
                    <a:lnTo>
                      <a:pt x="326" y="42"/>
                    </a:lnTo>
                    <a:lnTo>
                      <a:pt x="302" y="52"/>
                    </a:lnTo>
                    <a:lnTo>
                      <a:pt x="280" y="64"/>
                    </a:lnTo>
                    <a:lnTo>
                      <a:pt x="258" y="78"/>
                    </a:lnTo>
                    <a:lnTo>
                      <a:pt x="236" y="92"/>
                    </a:lnTo>
                    <a:lnTo>
                      <a:pt x="214" y="106"/>
                    </a:lnTo>
                    <a:lnTo>
                      <a:pt x="194" y="122"/>
                    </a:lnTo>
                    <a:lnTo>
                      <a:pt x="174" y="138"/>
                    </a:lnTo>
                    <a:lnTo>
                      <a:pt x="156" y="156"/>
                    </a:lnTo>
                    <a:lnTo>
                      <a:pt x="138" y="176"/>
                    </a:lnTo>
                    <a:lnTo>
                      <a:pt x="122" y="194"/>
                    </a:lnTo>
                    <a:lnTo>
                      <a:pt x="106" y="214"/>
                    </a:lnTo>
                    <a:lnTo>
                      <a:pt x="90" y="236"/>
                    </a:lnTo>
                    <a:lnTo>
                      <a:pt x="76" y="258"/>
                    </a:lnTo>
                    <a:lnTo>
                      <a:pt x="64" y="280"/>
                    </a:lnTo>
                    <a:lnTo>
                      <a:pt x="52" y="302"/>
                    </a:lnTo>
                    <a:lnTo>
                      <a:pt x="42" y="326"/>
                    </a:lnTo>
                    <a:lnTo>
                      <a:pt x="32" y="350"/>
                    </a:lnTo>
                    <a:lnTo>
                      <a:pt x="24" y="376"/>
                    </a:lnTo>
                    <a:lnTo>
                      <a:pt x="16" y="402"/>
                    </a:lnTo>
                    <a:lnTo>
                      <a:pt x="10" y="428"/>
                    </a:lnTo>
                    <a:lnTo>
                      <a:pt x="6" y="454"/>
                    </a:lnTo>
                    <a:lnTo>
                      <a:pt x="2" y="480"/>
                    </a:lnTo>
                    <a:lnTo>
                      <a:pt x="0" y="508"/>
                    </a:lnTo>
                    <a:lnTo>
                      <a:pt x="0" y="534"/>
                    </a:lnTo>
                    <a:lnTo>
                      <a:pt x="0" y="534"/>
                    </a:lnTo>
                    <a:lnTo>
                      <a:pt x="0" y="544"/>
                    </a:lnTo>
                    <a:lnTo>
                      <a:pt x="0" y="544"/>
                    </a:lnTo>
                    <a:lnTo>
                      <a:pt x="0" y="1606"/>
                    </a:lnTo>
                    <a:lnTo>
                      <a:pt x="0" y="1606"/>
                    </a:lnTo>
                    <a:lnTo>
                      <a:pt x="0" y="1578"/>
                    </a:lnTo>
                    <a:lnTo>
                      <a:pt x="2" y="1550"/>
                    </a:lnTo>
                    <a:lnTo>
                      <a:pt x="6" y="1524"/>
                    </a:lnTo>
                    <a:lnTo>
                      <a:pt x="10" y="1498"/>
                    </a:lnTo>
                    <a:lnTo>
                      <a:pt x="16" y="1472"/>
                    </a:lnTo>
                    <a:lnTo>
                      <a:pt x="24" y="1446"/>
                    </a:lnTo>
                    <a:lnTo>
                      <a:pt x="32" y="1422"/>
                    </a:lnTo>
                    <a:lnTo>
                      <a:pt x="42" y="1398"/>
                    </a:lnTo>
                    <a:lnTo>
                      <a:pt x="52" y="1374"/>
                    </a:lnTo>
                    <a:lnTo>
                      <a:pt x="64" y="1350"/>
                    </a:lnTo>
                    <a:lnTo>
                      <a:pt x="76" y="1328"/>
                    </a:lnTo>
                    <a:lnTo>
                      <a:pt x="90" y="1306"/>
                    </a:lnTo>
                    <a:lnTo>
                      <a:pt x="106" y="1286"/>
                    </a:lnTo>
                    <a:lnTo>
                      <a:pt x="122" y="1264"/>
                    </a:lnTo>
                    <a:lnTo>
                      <a:pt x="138" y="1246"/>
                    </a:lnTo>
                    <a:lnTo>
                      <a:pt x="156" y="1226"/>
                    </a:lnTo>
                    <a:lnTo>
                      <a:pt x="174" y="1210"/>
                    </a:lnTo>
                    <a:lnTo>
                      <a:pt x="194" y="1192"/>
                    </a:lnTo>
                    <a:lnTo>
                      <a:pt x="214" y="1176"/>
                    </a:lnTo>
                    <a:lnTo>
                      <a:pt x="236" y="1162"/>
                    </a:lnTo>
                    <a:lnTo>
                      <a:pt x="258" y="1148"/>
                    </a:lnTo>
                    <a:lnTo>
                      <a:pt x="280" y="1134"/>
                    </a:lnTo>
                    <a:lnTo>
                      <a:pt x="302" y="1122"/>
                    </a:lnTo>
                    <a:lnTo>
                      <a:pt x="326" y="1112"/>
                    </a:lnTo>
                    <a:lnTo>
                      <a:pt x="350" y="1102"/>
                    </a:lnTo>
                    <a:lnTo>
                      <a:pt x="376" y="1094"/>
                    </a:lnTo>
                    <a:lnTo>
                      <a:pt x="400" y="1088"/>
                    </a:lnTo>
                    <a:lnTo>
                      <a:pt x="426" y="1082"/>
                    </a:lnTo>
                    <a:lnTo>
                      <a:pt x="454" y="1076"/>
                    </a:lnTo>
                    <a:lnTo>
                      <a:pt x="480" y="1072"/>
                    </a:lnTo>
                    <a:lnTo>
                      <a:pt x="506" y="1070"/>
                    </a:lnTo>
                    <a:lnTo>
                      <a:pt x="534" y="1070"/>
                    </a:lnTo>
                    <a:lnTo>
                      <a:pt x="534" y="1070"/>
                    </a:lnTo>
                    <a:lnTo>
                      <a:pt x="1276" y="1070"/>
                    </a:lnTo>
                    <a:lnTo>
                      <a:pt x="1276" y="1070"/>
                    </a:lnTo>
                    <a:lnTo>
                      <a:pt x="1664" y="1070"/>
                    </a:lnTo>
                    <a:lnTo>
                      <a:pt x="1664" y="1070"/>
                    </a:lnTo>
                    <a:lnTo>
                      <a:pt x="1692" y="1070"/>
                    </a:lnTo>
                    <a:lnTo>
                      <a:pt x="1718" y="1068"/>
                    </a:lnTo>
                    <a:lnTo>
                      <a:pt x="1746" y="1064"/>
                    </a:lnTo>
                    <a:lnTo>
                      <a:pt x="1772" y="1060"/>
                    </a:lnTo>
                    <a:lnTo>
                      <a:pt x="1798" y="1054"/>
                    </a:lnTo>
                    <a:lnTo>
                      <a:pt x="1824" y="1046"/>
                    </a:lnTo>
                    <a:lnTo>
                      <a:pt x="1848" y="1038"/>
                    </a:lnTo>
                    <a:lnTo>
                      <a:pt x="1872" y="1028"/>
                    </a:lnTo>
                    <a:lnTo>
                      <a:pt x="1896" y="1018"/>
                    </a:lnTo>
                    <a:lnTo>
                      <a:pt x="1920" y="1006"/>
                    </a:lnTo>
                    <a:lnTo>
                      <a:pt x="1942" y="992"/>
                    </a:lnTo>
                    <a:lnTo>
                      <a:pt x="1964" y="978"/>
                    </a:lnTo>
                    <a:lnTo>
                      <a:pt x="1984" y="964"/>
                    </a:lnTo>
                    <a:lnTo>
                      <a:pt x="2004" y="948"/>
                    </a:lnTo>
                    <a:lnTo>
                      <a:pt x="2024" y="932"/>
                    </a:lnTo>
                    <a:lnTo>
                      <a:pt x="2042" y="914"/>
                    </a:lnTo>
                    <a:lnTo>
                      <a:pt x="2060" y="894"/>
                    </a:lnTo>
                    <a:lnTo>
                      <a:pt x="2076" y="876"/>
                    </a:lnTo>
                    <a:lnTo>
                      <a:pt x="2092" y="856"/>
                    </a:lnTo>
                    <a:lnTo>
                      <a:pt x="2108" y="834"/>
                    </a:lnTo>
                    <a:lnTo>
                      <a:pt x="2122" y="812"/>
                    </a:lnTo>
                    <a:lnTo>
                      <a:pt x="2134" y="790"/>
                    </a:lnTo>
                    <a:lnTo>
                      <a:pt x="2146" y="768"/>
                    </a:lnTo>
                    <a:lnTo>
                      <a:pt x="2158" y="744"/>
                    </a:lnTo>
                    <a:lnTo>
                      <a:pt x="2166" y="718"/>
                    </a:lnTo>
                    <a:lnTo>
                      <a:pt x="2176" y="694"/>
                    </a:lnTo>
                    <a:lnTo>
                      <a:pt x="2182" y="668"/>
                    </a:lnTo>
                    <a:lnTo>
                      <a:pt x="2188" y="642"/>
                    </a:lnTo>
                    <a:lnTo>
                      <a:pt x="2192" y="616"/>
                    </a:lnTo>
                    <a:lnTo>
                      <a:pt x="2196" y="590"/>
                    </a:lnTo>
                    <a:lnTo>
                      <a:pt x="2198" y="562"/>
                    </a:lnTo>
                    <a:lnTo>
                      <a:pt x="2200" y="534"/>
                    </a:lnTo>
                    <a:lnTo>
                      <a:pt x="2200" y="534"/>
                    </a:lnTo>
                    <a:lnTo>
                      <a:pt x="2198" y="508"/>
                    </a:lnTo>
                    <a:lnTo>
                      <a:pt x="2196" y="480"/>
                    </a:lnTo>
                    <a:lnTo>
                      <a:pt x="2192" y="454"/>
                    </a:lnTo>
                    <a:lnTo>
                      <a:pt x="2188" y="428"/>
                    </a:lnTo>
                    <a:lnTo>
                      <a:pt x="2182" y="402"/>
                    </a:lnTo>
                    <a:lnTo>
                      <a:pt x="2176" y="376"/>
                    </a:lnTo>
                    <a:lnTo>
                      <a:pt x="2166" y="350"/>
                    </a:lnTo>
                    <a:lnTo>
                      <a:pt x="2158" y="326"/>
                    </a:lnTo>
                    <a:lnTo>
                      <a:pt x="2146" y="302"/>
                    </a:lnTo>
                    <a:lnTo>
                      <a:pt x="2134" y="280"/>
                    </a:lnTo>
                    <a:lnTo>
                      <a:pt x="2122" y="258"/>
                    </a:lnTo>
                    <a:lnTo>
                      <a:pt x="2108" y="236"/>
                    </a:lnTo>
                    <a:lnTo>
                      <a:pt x="2092" y="214"/>
                    </a:lnTo>
                    <a:lnTo>
                      <a:pt x="2076" y="194"/>
                    </a:lnTo>
                    <a:lnTo>
                      <a:pt x="2060" y="176"/>
                    </a:lnTo>
                    <a:lnTo>
                      <a:pt x="2042" y="156"/>
                    </a:lnTo>
                    <a:lnTo>
                      <a:pt x="2024" y="138"/>
                    </a:lnTo>
                    <a:lnTo>
                      <a:pt x="2004" y="122"/>
                    </a:lnTo>
                    <a:lnTo>
                      <a:pt x="1984" y="106"/>
                    </a:lnTo>
                    <a:lnTo>
                      <a:pt x="1964" y="92"/>
                    </a:lnTo>
                    <a:lnTo>
                      <a:pt x="1942" y="78"/>
                    </a:lnTo>
                    <a:lnTo>
                      <a:pt x="1920" y="64"/>
                    </a:lnTo>
                    <a:lnTo>
                      <a:pt x="1896" y="52"/>
                    </a:lnTo>
                    <a:lnTo>
                      <a:pt x="1872" y="42"/>
                    </a:lnTo>
                    <a:lnTo>
                      <a:pt x="1848" y="32"/>
                    </a:lnTo>
                    <a:lnTo>
                      <a:pt x="1824" y="24"/>
                    </a:lnTo>
                    <a:lnTo>
                      <a:pt x="1798" y="16"/>
                    </a:lnTo>
                    <a:lnTo>
                      <a:pt x="1772" y="10"/>
                    </a:lnTo>
                    <a:lnTo>
                      <a:pt x="1746" y="6"/>
                    </a:lnTo>
                    <a:lnTo>
                      <a:pt x="1718" y="2"/>
                    </a:lnTo>
                    <a:lnTo>
                      <a:pt x="1692" y="0"/>
                    </a:lnTo>
                    <a:lnTo>
                      <a:pt x="1664" y="0"/>
                    </a:lnTo>
                    <a:lnTo>
                      <a:pt x="166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63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Freeform 27">
                <a:extLst>
                  <a:ext uri="{FF2B5EF4-FFF2-40B4-BE49-F238E27FC236}">
                    <a16:creationId xmlns:a16="http://schemas.microsoft.com/office/drawing/2014/main" id="{6D38B119-E39C-A3EC-E199-9C3E5922F4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0293" y="3399006"/>
                <a:ext cx="2428673" cy="1771705"/>
              </a:xfrm>
              <a:custGeom>
                <a:avLst/>
                <a:gdLst>
                  <a:gd name="T0" fmla="*/ 618 w 2536"/>
                  <a:gd name="T1" fmla="*/ 0 h 1850"/>
                  <a:gd name="T2" fmla="*/ 554 w 2536"/>
                  <a:gd name="T3" fmla="*/ 2 h 1850"/>
                  <a:gd name="T4" fmla="*/ 464 w 2536"/>
                  <a:gd name="T5" fmla="*/ 20 h 1850"/>
                  <a:gd name="T6" fmla="*/ 378 w 2536"/>
                  <a:gd name="T7" fmla="*/ 48 h 1850"/>
                  <a:gd name="T8" fmla="*/ 298 w 2536"/>
                  <a:gd name="T9" fmla="*/ 88 h 1850"/>
                  <a:gd name="T10" fmla="*/ 224 w 2536"/>
                  <a:gd name="T11" fmla="*/ 140 h 1850"/>
                  <a:gd name="T12" fmla="*/ 160 w 2536"/>
                  <a:gd name="T13" fmla="*/ 202 h 1850"/>
                  <a:gd name="T14" fmla="*/ 106 w 2536"/>
                  <a:gd name="T15" fmla="*/ 272 h 1850"/>
                  <a:gd name="T16" fmla="*/ 62 w 2536"/>
                  <a:gd name="T17" fmla="*/ 350 h 1850"/>
                  <a:gd name="T18" fmla="*/ 28 w 2536"/>
                  <a:gd name="T19" fmla="*/ 434 h 1850"/>
                  <a:gd name="T20" fmla="*/ 8 w 2536"/>
                  <a:gd name="T21" fmla="*/ 522 h 1850"/>
                  <a:gd name="T22" fmla="*/ 0 w 2536"/>
                  <a:gd name="T23" fmla="*/ 616 h 1850"/>
                  <a:gd name="T24" fmla="*/ 0 w 2536"/>
                  <a:gd name="T25" fmla="*/ 626 h 1850"/>
                  <a:gd name="T26" fmla="*/ 2 w 2536"/>
                  <a:gd name="T27" fmla="*/ 1818 h 1850"/>
                  <a:gd name="T28" fmla="*/ 12 w 2536"/>
                  <a:gd name="T29" fmla="*/ 1726 h 1850"/>
                  <a:gd name="T30" fmla="*/ 38 w 2536"/>
                  <a:gd name="T31" fmla="*/ 1638 h 1850"/>
                  <a:gd name="T32" fmla="*/ 74 w 2536"/>
                  <a:gd name="T33" fmla="*/ 1556 h 1850"/>
                  <a:gd name="T34" fmla="*/ 122 w 2536"/>
                  <a:gd name="T35" fmla="*/ 1482 h 1850"/>
                  <a:gd name="T36" fmla="*/ 182 w 2536"/>
                  <a:gd name="T37" fmla="*/ 1414 h 1850"/>
                  <a:gd name="T38" fmla="*/ 248 w 2536"/>
                  <a:gd name="T39" fmla="*/ 1356 h 1850"/>
                  <a:gd name="T40" fmla="*/ 324 w 2536"/>
                  <a:gd name="T41" fmla="*/ 1308 h 1850"/>
                  <a:gd name="T42" fmla="*/ 406 w 2536"/>
                  <a:gd name="T43" fmla="*/ 1270 h 1850"/>
                  <a:gd name="T44" fmla="*/ 492 w 2536"/>
                  <a:gd name="T45" fmla="*/ 1246 h 1850"/>
                  <a:gd name="T46" fmla="*/ 586 w 2536"/>
                  <a:gd name="T47" fmla="*/ 1234 h 1850"/>
                  <a:gd name="T48" fmla="*/ 1472 w 2536"/>
                  <a:gd name="T49" fmla="*/ 1234 h 1850"/>
                  <a:gd name="T50" fmla="*/ 1920 w 2536"/>
                  <a:gd name="T51" fmla="*/ 1234 h 1850"/>
                  <a:gd name="T52" fmla="*/ 2012 w 2536"/>
                  <a:gd name="T53" fmla="*/ 1226 h 1850"/>
                  <a:gd name="T54" fmla="*/ 2102 w 2536"/>
                  <a:gd name="T55" fmla="*/ 1206 h 1850"/>
                  <a:gd name="T56" fmla="*/ 2186 w 2536"/>
                  <a:gd name="T57" fmla="*/ 1172 h 1850"/>
                  <a:gd name="T58" fmla="*/ 2264 w 2536"/>
                  <a:gd name="T59" fmla="*/ 1128 h 1850"/>
                  <a:gd name="T60" fmla="*/ 2334 w 2536"/>
                  <a:gd name="T61" fmla="*/ 1074 h 1850"/>
                  <a:gd name="T62" fmla="*/ 2396 w 2536"/>
                  <a:gd name="T63" fmla="*/ 1008 h 1850"/>
                  <a:gd name="T64" fmla="*/ 2446 w 2536"/>
                  <a:gd name="T65" fmla="*/ 936 h 1850"/>
                  <a:gd name="T66" fmla="*/ 2488 w 2536"/>
                  <a:gd name="T67" fmla="*/ 856 h 1850"/>
                  <a:gd name="T68" fmla="*/ 2516 w 2536"/>
                  <a:gd name="T69" fmla="*/ 770 h 1850"/>
                  <a:gd name="T70" fmla="*/ 2532 w 2536"/>
                  <a:gd name="T71" fmla="*/ 680 h 1850"/>
                  <a:gd name="T72" fmla="*/ 2536 w 2536"/>
                  <a:gd name="T73" fmla="*/ 616 h 1850"/>
                  <a:gd name="T74" fmla="*/ 2528 w 2536"/>
                  <a:gd name="T75" fmla="*/ 522 h 1850"/>
                  <a:gd name="T76" fmla="*/ 2508 w 2536"/>
                  <a:gd name="T77" fmla="*/ 434 h 1850"/>
                  <a:gd name="T78" fmla="*/ 2476 w 2536"/>
                  <a:gd name="T79" fmla="*/ 350 h 1850"/>
                  <a:gd name="T80" fmla="*/ 2430 w 2536"/>
                  <a:gd name="T81" fmla="*/ 272 h 1850"/>
                  <a:gd name="T82" fmla="*/ 2376 w 2536"/>
                  <a:gd name="T83" fmla="*/ 202 h 1850"/>
                  <a:gd name="T84" fmla="*/ 2312 w 2536"/>
                  <a:gd name="T85" fmla="*/ 140 h 1850"/>
                  <a:gd name="T86" fmla="*/ 2238 w 2536"/>
                  <a:gd name="T87" fmla="*/ 88 h 1850"/>
                  <a:gd name="T88" fmla="*/ 2160 w 2536"/>
                  <a:gd name="T89" fmla="*/ 48 h 1850"/>
                  <a:gd name="T90" fmla="*/ 2074 w 2536"/>
                  <a:gd name="T91" fmla="*/ 20 h 1850"/>
                  <a:gd name="T92" fmla="*/ 1982 w 2536"/>
                  <a:gd name="T93" fmla="*/ 2 h 1850"/>
                  <a:gd name="T94" fmla="*/ 1920 w 2536"/>
                  <a:gd name="T95" fmla="*/ 0 h 1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536" h="1850">
                    <a:moveTo>
                      <a:pt x="1920" y="0"/>
                    </a:moveTo>
                    <a:lnTo>
                      <a:pt x="1920" y="0"/>
                    </a:lnTo>
                    <a:lnTo>
                      <a:pt x="618" y="0"/>
                    </a:lnTo>
                    <a:lnTo>
                      <a:pt x="618" y="0"/>
                    </a:lnTo>
                    <a:lnTo>
                      <a:pt x="586" y="0"/>
                    </a:lnTo>
                    <a:lnTo>
                      <a:pt x="554" y="2"/>
                    </a:lnTo>
                    <a:lnTo>
                      <a:pt x="524" y="6"/>
                    </a:lnTo>
                    <a:lnTo>
                      <a:pt x="492" y="12"/>
                    </a:lnTo>
                    <a:lnTo>
                      <a:pt x="464" y="20"/>
                    </a:lnTo>
                    <a:lnTo>
                      <a:pt x="434" y="28"/>
                    </a:lnTo>
                    <a:lnTo>
                      <a:pt x="406" y="38"/>
                    </a:lnTo>
                    <a:lnTo>
                      <a:pt x="378" y="48"/>
                    </a:lnTo>
                    <a:lnTo>
                      <a:pt x="350" y="60"/>
                    </a:lnTo>
                    <a:lnTo>
                      <a:pt x="324" y="74"/>
                    </a:lnTo>
                    <a:lnTo>
                      <a:pt x="298" y="88"/>
                    </a:lnTo>
                    <a:lnTo>
                      <a:pt x="272" y="104"/>
                    </a:lnTo>
                    <a:lnTo>
                      <a:pt x="248" y="122"/>
                    </a:lnTo>
                    <a:lnTo>
                      <a:pt x="224" y="140"/>
                    </a:lnTo>
                    <a:lnTo>
                      <a:pt x="202" y="160"/>
                    </a:lnTo>
                    <a:lnTo>
                      <a:pt x="182" y="180"/>
                    </a:lnTo>
                    <a:lnTo>
                      <a:pt x="160" y="202"/>
                    </a:lnTo>
                    <a:lnTo>
                      <a:pt x="142" y="224"/>
                    </a:lnTo>
                    <a:lnTo>
                      <a:pt x="122" y="248"/>
                    </a:lnTo>
                    <a:lnTo>
                      <a:pt x="106" y="272"/>
                    </a:lnTo>
                    <a:lnTo>
                      <a:pt x="90" y="296"/>
                    </a:lnTo>
                    <a:lnTo>
                      <a:pt x="74" y="322"/>
                    </a:lnTo>
                    <a:lnTo>
                      <a:pt x="62" y="350"/>
                    </a:lnTo>
                    <a:lnTo>
                      <a:pt x="48" y="376"/>
                    </a:lnTo>
                    <a:lnTo>
                      <a:pt x="38" y="404"/>
                    </a:lnTo>
                    <a:lnTo>
                      <a:pt x="28" y="434"/>
                    </a:lnTo>
                    <a:lnTo>
                      <a:pt x="20" y="462"/>
                    </a:lnTo>
                    <a:lnTo>
                      <a:pt x="12" y="492"/>
                    </a:lnTo>
                    <a:lnTo>
                      <a:pt x="8" y="522"/>
                    </a:lnTo>
                    <a:lnTo>
                      <a:pt x="4" y="554"/>
                    </a:lnTo>
                    <a:lnTo>
                      <a:pt x="2" y="584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0" y="626"/>
                    </a:lnTo>
                    <a:lnTo>
                      <a:pt x="0" y="626"/>
                    </a:lnTo>
                    <a:lnTo>
                      <a:pt x="0" y="1850"/>
                    </a:lnTo>
                    <a:lnTo>
                      <a:pt x="0" y="1850"/>
                    </a:lnTo>
                    <a:lnTo>
                      <a:pt x="2" y="1818"/>
                    </a:lnTo>
                    <a:lnTo>
                      <a:pt x="4" y="1788"/>
                    </a:lnTo>
                    <a:lnTo>
                      <a:pt x="8" y="1756"/>
                    </a:lnTo>
                    <a:lnTo>
                      <a:pt x="12" y="1726"/>
                    </a:lnTo>
                    <a:lnTo>
                      <a:pt x="20" y="1696"/>
                    </a:lnTo>
                    <a:lnTo>
                      <a:pt x="28" y="1666"/>
                    </a:lnTo>
                    <a:lnTo>
                      <a:pt x="38" y="1638"/>
                    </a:lnTo>
                    <a:lnTo>
                      <a:pt x="48" y="1610"/>
                    </a:lnTo>
                    <a:lnTo>
                      <a:pt x="62" y="1582"/>
                    </a:lnTo>
                    <a:lnTo>
                      <a:pt x="74" y="1556"/>
                    </a:lnTo>
                    <a:lnTo>
                      <a:pt x="90" y="1530"/>
                    </a:lnTo>
                    <a:lnTo>
                      <a:pt x="106" y="1506"/>
                    </a:lnTo>
                    <a:lnTo>
                      <a:pt x="122" y="1482"/>
                    </a:lnTo>
                    <a:lnTo>
                      <a:pt x="142" y="1458"/>
                    </a:lnTo>
                    <a:lnTo>
                      <a:pt x="160" y="1436"/>
                    </a:lnTo>
                    <a:lnTo>
                      <a:pt x="182" y="1414"/>
                    </a:lnTo>
                    <a:lnTo>
                      <a:pt x="202" y="1394"/>
                    </a:lnTo>
                    <a:lnTo>
                      <a:pt x="224" y="1374"/>
                    </a:lnTo>
                    <a:lnTo>
                      <a:pt x="248" y="1356"/>
                    </a:lnTo>
                    <a:lnTo>
                      <a:pt x="272" y="1338"/>
                    </a:lnTo>
                    <a:lnTo>
                      <a:pt x="298" y="1322"/>
                    </a:lnTo>
                    <a:lnTo>
                      <a:pt x="324" y="1308"/>
                    </a:lnTo>
                    <a:lnTo>
                      <a:pt x="350" y="1294"/>
                    </a:lnTo>
                    <a:lnTo>
                      <a:pt x="378" y="1282"/>
                    </a:lnTo>
                    <a:lnTo>
                      <a:pt x="406" y="1270"/>
                    </a:lnTo>
                    <a:lnTo>
                      <a:pt x="434" y="1262"/>
                    </a:lnTo>
                    <a:lnTo>
                      <a:pt x="464" y="1252"/>
                    </a:lnTo>
                    <a:lnTo>
                      <a:pt x="492" y="1246"/>
                    </a:lnTo>
                    <a:lnTo>
                      <a:pt x="524" y="1240"/>
                    </a:lnTo>
                    <a:lnTo>
                      <a:pt x="554" y="1236"/>
                    </a:lnTo>
                    <a:lnTo>
                      <a:pt x="586" y="1234"/>
                    </a:lnTo>
                    <a:lnTo>
                      <a:pt x="618" y="1234"/>
                    </a:lnTo>
                    <a:lnTo>
                      <a:pt x="618" y="1234"/>
                    </a:lnTo>
                    <a:lnTo>
                      <a:pt x="1472" y="1234"/>
                    </a:lnTo>
                    <a:lnTo>
                      <a:pt x="1472" y="1234"/>
                    </a:lnTo>
                    <a:lnTo>
                      <a:pt x="1920" y="1234"/>
                    </a:lnTo>
                    <a:lnTo>
                      <a:pt x="1920" y="1234"/>
                    </a:lnTo>
                    <a:lnTo>
                      <a:pt x="1950" y="1232"/>
                    </a:lnTo>
                    <a:lnTo>
                      <a:pt x="1982" y="1230"/>
                    </a:lnTo>
                    <a:lnTo>
                      <a:pt x="2012" y="1226"/>
                    </a:lnTo>
                    <a:lnTo>
                      <a:pt x="2044" y="1220"/>
                    </a:lnTo>
                    <a:lnTo>
                      <a:pt x="2074" y="1214"/>
                    </a:lnTo>
                    <a:lnTo>
                      <a:pt x="2102" y="1206"/>
                    </a:lnTo>
                    <a:lnTo>
                      <a:pt x="2132" y="1196"/>
                    </a:lnTo>
                    <a:lnTo>
                      <a:pt x="2160" y="1184"/>
                    </a:lnTo>
                    <a:lnTo>
                      <a:pt x="2186" y="1172"/>
                    </a:lnTo>
                    <a:lnTo>
                      <a:pt x="2214" y="1158"/>
                    </a:lnTo>
                    <a:lnTo>
                      <a:pt x="2238" y="1144"/>
                    </a:lnTo>
                    <a:lnTo>
                      <a:pt x="2264" y="1128"/>
                    </a:lnTo>
                    <a:lnTo>
                      <a:pt x="2288" y="1110"/>
                    </a:lnTo>
                    <a:lnTo>
                      <a:pt x="2312" y="1092"/>
                    </a:lnTo>
                    <a:lnTo>
                      <a:pt x="2334" y="1074"/>
                    </a:lnTo>
                    <a:lnTo>
                      <a:pt x="2356" y="1052"/>
                    </a:lnTo>
                    <a:lnTo>
                      <a:pt x="2376" y="1032"/>
                    </a:lnTo>
                    <a:lnTo>
                      <a:pt x="2396" y="1008"/>
                    </a:lnTo>
                    <a:lnTo>
                      <a:pt x="2414" y="986"/>
                    </a:lnTo>
                    <a:lnTo>
                      <a:pt x="2430" y="962"/>
                    </a:lnTo>
                    <a:lnTo>
                      <a:pt x="2446" y="936"/>
                    </a:lnTo>
                    <a:lnTo>
                      <a:pt x="2462" y="910"/>
                    </a:lnTo>
                    <a:lnTo>
                      <a:pt x="2476" y="884"/>
                    </a:lnTo>
                    <a:lnTo>
                      <a:pt x="2488" y="856"/>
                    </a:lnTo>
                    <a:lnTo>
                      <a:pt x="2498" y="828"/>
                    </a:lnTo>
                    <a:lnTo>
                      <a:pt x="2508" y="800"/>
                    </a:lnTo>
                    <a:lnTo>
                      <a:pt x="2516" y="770"/>
                    </a:lnTo>
                    <a:lnTo>
                      <a:pt x="2524" y="740"/>
                    </a:lnTo>
                    <a:lnTo>
                      <a:pt x="2528" y="710"/>
                    </a:lnTo>
                    <a:lnTo>
                      <a:pt x="2532" y="680"/>
                    </a:lnTo>
                    <a:lnTo>
                      <a:pt x="2536" y="648"/>
                    </a:lnTo>
                    <a:lnTo>
                      <a:pt x="2536" y="616"/>
                    </a:lnTo>
                    <a:lnTo>
                      <a:pt x="2536" y="616"/>
                    </a:lnTo>
                    <a:lnTo>
                      <a:pt x="2536" y="584"/>
                    </a:lnTo>
                    <a:lnTo>
                      <a:pt x="2532" y="554"/>
                    </a:lnTo>
                    <a:lnTo>
                      <a:pt x="2528" y="522"/>
                    </a:lnTo>
                    <a:lnTo>
                      <a:pt x="2524" y="492"/>
                    </a:lnTo>
                    <a:lnTo>
                      <a:pt x="2516" y="462"/>
                    </a:lnTo>
                    <a:lnTo>
                      <a:pt x="2508" y="434"/>
                    </a:lnTo>
                    <a:lnTo>
                      <a:pt x="2498" y="404"/>
                    </a:lnTo>
                    <a:lnTo>
                      <a:pt x="2488" y="376"/>
                    </a:lnTo>
                    <a:lnTo>
                      <a:pt x="2476" y="350"/>
                    </a:lnTo>
                    <a:lnTo>
                      <a:pt x="2462" y="322"/>
                    </a:lnTo>
                    <a:lnTo>
                      <a:pt x="2446" y="296"/>
                    </a:lnTo>
                    <a:lnTo>
                      <a:pt x="2430" y="272"/>
                    </a:lnTo>
                    <a:lnTo>
                      <a:pt x="2414" y="248"/>
                    </a:lnTo>
                    <a:lnTo>
                      <a:pt x="2396" y="224"/>
                    </a:lnTo>
                    <a:lnTo>
                      <a:pt x="2376" y="202"/>
                    </a:lnTo>
                    <a:lnTo>
                      <a:pt x="2356" y="180"/>
                    </a:lnTo>
                    <a:lnTo>
                      <a:pt x="2334" y="160"/>
                    </a:lnTo>
                    <a:lnTo>
                      <a:pt x="2312" y="140"/>
                    </a:lnTo>
                    <a:lnTo>
                      <a:pt x="2288" y="122"/>
                    </a:lnTo>
                    <a:lnTo>
                      <a:pt x="2264" y="104"/>
                    </a:lnTo>
                    <a:lnTo>
                      <a:pt x="2238" y="88"/>
                    </a:lnTo>
                    <a:lnTo>
                      <a:pt x="2214" y="74"/>
                    </a:lnTo>
                    <a:lnTo>
                      <a:pt x="2186" y="60"/>
                    </a:lnTo>
                    <a:lnTo>
                      <a:pt x="2160" y="48"/>
                    </a:lnTo>
                    <a:lnTo>
                      <a:pt x="2132" y="38"/>
                    </a:lnTo>
                    <a:lnTo>
                      <a:pt x="2102" y="28"/>
                    </a:lnTo>
                    <a:lnTo>
                      <a:pt x="2074" y="20"/>
                    </a:lnTo>
                    <a:lnTo>
                      <a:pt x="2044" y="12"/>
                    </a:lnTo>
                    <a:lnTo>
                      <a:pt x="2012" y="6"/>
                    </a:lnTo>
                    <a:lnTo>
                      <a:pt x="1982" y="2"/>
                    </a:lnTo>
                    <a:lnTo>
                      <a:pt x="1950" y="0"/>
                    </a:lnTo>
                    <a:lnTo>
                      <a:pt x="1920" y="0"/>
                    </a:lnTo>
                    <a:lnTo>
                      <a:pt x="192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3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70" name="Freeform 28">
                <a:extLst>
                  <a:ext uri="{FF2B5EF4-FFF2-40B4-BE49-F238E27FC236}">
                    <a16:creationId xmlns:a16="http://schemas.microsoft.com/office/drawing/2014/main" id="{C633CC5F-93D4-07A3-DD37-FCD76D076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1436" y="5400508"/>
                <a:ext cx="2106893" cy="1538032"/>
              </a:xfrm>
              <a:custGeom>
                <a:avLst/>
                <a:gdLst>
                  <a:gd name="T0" fmla="*/ 1664 w 2200"/>
                  <a:gd name="T1" fmla="*/ 0 h 1606"/>
                  <a:gd name="T2" fmla="*/ 1718 w 2200"/>
                  <a:gd name="T3" fmla="*/ 4 h 1606"/>
                  <a:gd name="T4" fmla="*/ 1798 w 2200"/>
                  <a:gd name="T5" fmla="*/ 18 h 1606"/>
                  <a:gd name="T6" fmla="*/ 1872 w 2200"/>
                  <a:gd name="T7" fmla="*/ 42 h 1606"/>
                  <a:gd name="T8" fmla="*/ 1942 w 2200"/>
                  <a:gd name="T9" fmla="*/ 78 h 1606"/>
                  <a:gd name="T10" fmla="*/ 2004 w 2200"/>
                  <a:gd name="T11" fmla="*/ 122 h 1606"/>
                  <a:gd name="T12" fmla="*/ 2060 w 2200"/>
                  <a:gd name="T13" fmla="*/ 176 h 1606"/>
                  <a:gd name="T14" fmla="*/ 2108 w 2200"/>
                  <a:gd name="T15" fmla="*/ 236 h 1606"/>
                  <a:gd name="T16" fmla="*/ 2146 w 2200"/>
                  <a:gd name="T17" fmla="*/ 304 h 1606"/>
                  <a:gd name="T18" fmla="*/ 2176 w 2200"/>
                  <a:gd name="T19" fmla="*/ 376 h 1606"/>
                  <a:gd name="T20" fmla="*/ 2194 w 2200"/>
                  <a:gd name="T21" fmla="*/ 454 h 1606"/>
                  <a:gd name="T22" fmla="*/ 2200 w 2200"/>
                  <a:gd name="T23" fmla="*/ 536 h 1606"/>
                  <a:gd name="T24" fmla="*/ 2200 w 2200"/>
                  <a:gd name="T25" fmla="*/ 544 h 1606"/>
                  <a:gd name="T26" fmla="*/ 2198 w 2200"/>
                  <a:gd name="T27" fmla="*/ 1578 h 1606"/>
                  <a:gd name="T28" fmla="*/ 2188 w 2200"/>
                  <a:gd name="T29" fmla="*/ 1498 h 1606"/>
                  <a:gd name="T30" fmla="*/ 2166 w 2200"/>
                  <a:gd name="T31" fmla="*/ 1422 h 1606"/>
                  <a:gd name="T32" fmla="*/ 2134 w 2200"/>
                  <a:gd name="T33" fmla="*/ 1350 h 1606"/>
                  <a:gd name="T34" fmla="*/ 2092 w 2200"/>
                  <a:gd name="T35" fmla="*/ 1286 h 1606"/>
                  <a:gd name="T36" fmla="*/ 2042 w 2200"/>
                  <a:gd name="T37" fmla="*/ 1228 h 1606"/>
                  <a:gd name="T38" fmla="*/ 1984 w 2200"/>
                  <a:gd name="T39" fmla="*/ 1178 h 1606"/>
                  <a:gd name="T40" fmla="*/ 1920 w 2200"/>
                  <a:gd name="T41" fmla="*/ 1136 h 1606"/>
                  <a:gd name="T42" fmla="*/ 1848 w 2200"/>
                  <a:gd name="T43" fmla="*/ 1104 h 1606"/>
                  <a:gd name="T44" fmla="*/ 1772 w 2200"/>
                  <a:gd name="T45" fmla="*/ 1082 h 1606"/>
                  <a:gd name="T46" fmla="*/ 1692 w 2200"/>
                  <a:gd name="T47" fmla="*/ 1072 h 1606"/>
                  <a:gd name="T48" fmla="*/ 922 w 2200"/>
                  <a:gd name="T49" fmla="*/ 1070 h 1606"/>
                  <a:gd name="T50" fmla="*/ 534 w 2200"/>
                  <a:gd name="T51" fmla="*/ 1070 h 1606"/>
                  <a:gd name="T52" fmla="*/ 454 w 2200"/>
                  <a:gd name="T53" fmla="*/ 1064 h 1606"/>
                  <a:gd name="T54" fmla="*/ 376 w 2200"/>
                  <a:gd name="T55" fmla="*/ 1046 h 1606"/>
                  <a:gd name="T56" fmla="*/ 302 w 2200"/>
                  <a:gd name="T57" fmla="*/ 1018 h 1606"/>
                  <a:gd name="T58" fmla="*/ 236 w 2200"/>
                  <a:gd name="T59" fmla="*/ 980 h 1606"/>
                  <a:gd name="T60" fmla="*/ 174 w 2200"/>
                  <a:gd name="T61" fmla="*/ 932 h 1606"/>
                  <a:gd name="T62" fmla="*/ 122 w 2200"/>
                  <a:gd name="T63" fmla="*/ 876 h 1606"/>
                  <a:gd name="T64" fmla="*/ 76 w 2200"/>
                  <a:gd name="T65" fmla="*/ 814 h 1606"/>
                  <a:gd name="T66" fmla="*/ 42 w 2200"/>
                  <a:gd name="T67" fmla="*/ 744 h 1606"/>
                  <a:gd name="T68" fmla="*/ 16 w 2200"/>
                  <a:gd name="T69" fmla="*/ 670 h 1606"/>
                  <a:gd name="T70" fmla="*/ 2 w 2200"/>
                  <a:gd name="T71" fmla="*/ 590 h 1606"/>
                  <a:gd name="T72" fmla="*/ 0 w 2200"/>
                  <a:gd name="T73" fmla="*/ 536 h 1606"/>
                  <a:gd name="T74" fmla="*/ 6 w 2200"/>
                  <a:gd name="T75" fmla="*/ 454 h 1606"/>
                  <a:gd name="T76" fmla="*/ 24 w 2200"/>
                  <a:gd name="T77" fmla="*/ 376 h 1606"/>
                  <a:gd name="T78" fmla="*/ 52 w 2200"/>
                  <a:gd name="T79" fmla="*/ 304 h 1606"/>
                  <a:gd name="T80" fmla="*/ 90 w 2200"/>
                  <a:gd name="T81" fmla="*/ 236 h 1606"/>
                  <a:gd name="T82" fmla="*/ 138 w 2200"/>
                  <a:gd name="T83" fmla="*/ 176 h 1606"/>
                  <a:gd name="T84" fmla="*/ 194 w 2200"/>
                  <a:gd name="T85" fmla="*/ 122 h 1606"/>
                  <a:gd name="T86" fmla="*/ 258 w 2200"/>
                  <a:gd name="T87" fmla="*/ 78 h 1606"/>
                  <a:gd name="T88" fmla="*/ 326 w 2200"/>
                  <a:gd name="T89" fmla="*/ 42 h 1606"/>
                  <a:gd name="T90" fmla="*/ 400 w 2200"/>
                  <a:gd name="T91" fmla="*/ 18 h 1606"/>
                  <a:gd name="T92" fmla="*/ 480 w 2200"/>
                  <a:gd name="T93" fmla="*/ 4 h 1606"/>
                  <a:gd name="T94" fmla="*/ 534 w 2200"/>
                  <a:gd name="T95" fmla="*/ 0 h 1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00" h="1606">
                    <a:moveTo>
                      <a:pt x="534" y="0"/>
                    </a:moveTo>
                    <a:lnTo>
                      <a:pt x="534" y="0"/>
                    </a:lnTo>
                    <a:lnTo>
                      <a:pt x="1664" y="0"/>
                    </a:lnTo>
                    <a:lnTo>
                      <a:pt x="1664" y="0"/>
                    </a:lnTo>
                    <a:lnTo>
                      <a:pt x="1692" y="2"/>
                    </a:lnTo>
                    <a:lnTo>
                      <a:pt x="1718" y="4"/>
                    </a:lnTo>
                    <a:lnTo>
                      <a:pt x="1746" y="6"/>
                    </a:lnTo>
                    <a:lnTo>
                      <a:pt x="1772" y="12"/>
                    </a:lnTo>
                    <a:lnTo>
                      <a:pt x="1798" y="18"/>
                    </a:lnTo>
                    <a:lnTo>
                      <a:pt x="1824" y="24"/>
                    </a:lnTo>
                    <a:lnTo>
                      <a:pt x="1848" y="32"/>
                    </a:lnTo>
                    <a:lnTo>
                      <a:pt x="1872" y="42"/>
                    </a:lnTo>
                    <a:lnTo>
                      <a:pt x="1896" y="54"/>
                    </a:lnTo>
                    <a:lnTo>
                      <a:pt x="1920" y="66"/>
                    </a:lnTo>
                    <a:lnTo>
                      <a:pt x="1942" y="78"/>
                    </a:lnTo>
                    <a:lnTo>
                      <a:pt x="1964" y="92"/>
                    </a:lnTo>
                    <a:lnTo>
                      <a:pt x="1984" y="106"/>
                    </a:lnTo>
                    <a:lnTo>
                      <a:pt x="2004" y="122"/>
                    </a:lnTo>
                    <a:lnTo>
                      <a:pt x="2024" y="140"/>
                    </a:lnTo>
                    <a:lnTo>
                      <a:pt x="2042" y="158"/>
                    </a:lnTo>
                    <a:lnTo>
                      <a:pt x="2060" y="176"/>
                    </a:lnTo>
                    <a:lnTo>
                      <a:pt x="2076" y="196"/>
                    </a:lnTo>
                    <a:lnTo>
                      <a:pt x="2092" y="216"/>
                    </a:lnTo>
                    <a:lnTo>
                      <a:pt x="2108" y="236"/>
                    </a:lnTo>
                    <a:lnTo>
                      <a:pt x="2122" y="258"/>
                    </a:lnTo>
                    <a:lnTo>
                      <a:pt x="2134" y="280"/>
                    </a:lnTo>
                    <a:lnTo>
                      <a:pt x="2146" y="304"/>
                    </a:lnTo>
                    <a:lnTo>
                      <a:pt x="2158" y="328"/>
                    </a:lnTo>
                    <a:lnTo>
                      <a:pt x="2166" y="352"/>
                    </a:lnTo>
                    <a:lnTo>
                      <a:pt x="2176" y="376"/>
                    </a:lnTo>
                    <a:lnTo>
                      <a:pt x="2182" y="402"/>
                    </a:lnTo>
                    <a:lnTo>
                      <a:pt x="2188" y="428"/>
                    </a:lnTo>
                    <a:lnTo>
                      <a:pt x="2194" y="454"/>
                    </a:lnTo>
                    <a:lnTo>
                      <a:pt x="2196" y="480"/>
                    </a:lnTo>
                    <a:lnTo>
                      <a:pt x="2198" y="508"/>
                    </a:lnTo>
                    <a:lnTo>
                      <a:pt x="2200" y="536"/>
                    </a:lnTo>
                    <a:lnTo>
                      <a:pt x="2200" y="536"/>
                    </a:lnTo>
                    <a:lnTo>
                      <a:pt x="2198" y="544"/>
                    </a:lnTo>
                    <a:lnTo>
                      <a:pt x="2200" y="544"/>
                    </a:lnTo>
                    <a:lnTo>
                      <a:pt x="2200" y="1606"/>
                    </a:lnTo>
                    <a:lnTo>
                      <a:pt x="2200" y="1606"/>
                    </a:lnTo>
                    <a:lnTo>
                      <a:pt x="2198" y="1578"/>
                    </a:lnTo>
                    <a:lnTo>
                      <a:pt x="2196" y="1552"/>
                    </a:lnTo>
                    <a:lnTo>
                      <a:pt x="2194" y="1524"/>
                    </a:lnTo>
                    <a:lnTo>
                      <a:pt x="2188" y="1498"/>
                    </a:lnTo>
                    <a:lnTo>
                      <a:pt x="2182" y="1472"/>
                    </a:lnTo>
                    <a:lnTo>
                      <a:pt x="2176" y="1446"/>
                    </a:lnTo>
                    <a:lnTo>
                      <a:pt x="2166" y="1422"/>
                    </a:lnTo>
                    <a:lnTo>
                      <a:pt x="2158" y="1398"/>
                    </a:lnTo>
                    <a:lnTo>
                      <a:pt x="2146" y="1374"/>
                    </a:lnTo>
                    <a:lnTo>
                      <a:pt x="2134" y="1350"/>
                    </a:lnTo>
                    <a:lnTo>
                      <a:pt x="2122" y="1328"/>
                    </a:lnTo>
                    <a:lnTo>
                      <a:pt x="2108" y="1306"/>
                    </a:lnTo>
                    <a:lnTo>
                      <a:pt x="2092" y="1286"/>
                    </a:lnTo>
                    <a:lnTo>
                      <a:pt x="2076" y="1266"/>
                    </a:lnTo>
                    <a:lnTo>
                      <a:pt x="2060" y="1246"/>
                    </a:lnTo>
                    <a:lnTo>
                      <a:pt x="2042" y="1228"/>
                    </a:lnTo>
                    <a:lnTo>
                      <a:pt x="2024" y="1210"/>
                    </a:lnTo>
                    <a:lnTo>
                      <a:pt x="2004" y="1194"/>
                    </a:lnTo>
                    <a:lnTo>
                      <a:pt x="1984" y="1178"/>
                    </a:lnTo>
                    <a:lnTo>
                      <a:pt x="1964" y="1162"/>
                    </a:lnTo>
                    <a:lnTo>
                      <a:pt x="1942" y="1148"/>
                    </a:lnTo>
                    <a:lnTo>
                      <a:pt x="1920" y="1136"/>
                    </a:lnTo>
                    <a:lnTo>
                      <a:pt x="1896" y="1124"/>
                    </a:lnTo>
                    <a:lnTo>
                      <a:pt x="1872" y="1112"/>
                    </a:lnTo>
                    <a:lnTo>
                      <a:pt x="1848" y="1104"/>
                    </a:lnTo>
                    <a:lnTo>
                      <a:pt x="1824" y="1094"/>
                    </a:lnTo>
                    <a:lnTo>
                      <a:pt x="1798" y="1088"/>
                    </a:lnTo>
                    <a:lnTo>
                      <a:pt x="1772" y="1082"/>
                    </a:lnTo>
                    <a:lnTo>
                      <a:pt x="1746" y="1078"/>
                    </a:lnTo>
                    <a:lnTo>
                      <a:pt x="1718" y="1074"/>
                    </a:lnTo>
                    <a:lnTo>
                      <a:pt x="1692" y="1072"/>
                    </a:lnTo>
                    <a:lnTo>
                      <a:pt x="1664" y="1070"/>
                    </a:lnTo>
                    <a:lnTo>
                      <a:pt x="1664" y="1070"/>
                    </a:lnTo>
                    <a:lnTo>
                      <a:pt x="922" y="1070"/>
                    </a:lnTo>
                    <a:lnTo>
                      <a:pt x="922" y="1070"/>
                    </a:lnTo>
                    <a:lnTo>
                      <a:pt x="534" y="1070"/>
                    </a:lnTo>
                    <a:lnTo>
                      <a:pt x="534" y="1070"/>
                    </a:lnTo>
                    <a:lnTo>
                      <a:pt x="508" y="1070"/>
                    </a:lnTo>
                    <a:lnTo>
                      <a:pt x="480" y="1068"/>
                    </a:lnTo>
                    <a:lnTo>
                      <a:pt x="454" y="1064"/>
                    </a:lnTo>
                    <a:lnTo>
                      <a:pt x="426" y="1060"/>
                    </a:lnTo>
                    <a:lnTo>
                      <a:pt x="400" y="1054"/>
                    </a:lnTo>
                    <a:lnTo>
                      <a:pt x="376" y="1046"/>
                    </a:lnTo>
                    <a:lnTo>
                      <a:pt x="350" y="1038"/>
                    </a:lnTo>
                    <a:lnTo>
                      <a:pt x="326" y="1028"/>
                    </a:lnTo>
                    <a:lnTo>
                      <a:pt x="302" y="1018"/>
                    </a:lnTo>
                    <a:lnTo>
                      <a:pt x="280" y="1006"/>
                    </a:lnTo>
                    <a:lnTo>
                      <a:pt x="258" y="994"/>
                    </a:lnTo>
                    <a:lnTo>
                      <a:pt x="236" y="980"/>
                    </a:lnTo>
                    <a:lnTo>
                      <a:pt x="214" y="964"/>
                    </a:lnTo>
                    <a:lnTo>
                      <a:pt x="194" y="948"/>
                    </a:lnTo>
                    <a:lnTo>
                      <a:pt x="174" y="932"/>
                    </a:lnTo>
                    <a:lnTo>
                      <a:pt x="156" y="914"/>
                    </a:lnTo>
                    <a:lnTo>
                      <a:pt x="138" y="896"/>
                    </a:lnTo>
                    <a:lnTo>
                      <a:pt x="122" y="876"/>
                    </a:lnTo>
                    <a:lnTo>
                      <a:pt x="106" y="856"/>
                    </a:lnTo>
                    <a:lnTo>
                      <a:pt x="90" y="834"/>
                    </a:lnTo>
                    <a:lnTo>
                      <a:pt x="76" y="814"/>
                    </a:lnTo>
                    <a:lnTo>
                      <a:pt x="64" y="790"/>
                    </a:lnTo>
                    <a:lnTo>
                      <a:pt x="52" y="768"/>
                    </a:lnTo>
                    <a:lnTo>
                      <a:pt x="42" y="744"/>
                    </a:lnTo>
                    <a:lnTo>
                      <a:pt x="32" y="720"/>
                    </a:lnTo>
                    <a:lnTo>
                      <a:pt x="24" y="694"/>
                    </a:lnTo>
                    <a:lnTo>
                      <a:pt x="16" y="670"/>
                    </a:lnTo>
                    <a:lnTo>
                      <a:pt x="10" y="644"/>
                    </a:lnTo>
                    <a:lnTo>
                      <a:pt x="6" y="618"/>
                    </a:lnTo>
                    <a:lnTo>
                      <a:pt x="2" y="590"/>
                    </a:lnTo>
                    <a:lnTo>
                      <a:pt x="0" y="564"/>
                    </a:lnTo>
                    <a:lnTo>
                      <a:pt x="0" y="536"/>
                    </a:lnTo>
                    <a:lnTo>
                      <a:pt x="0" y="536"/>
                    </a:lnTo>
                    <a:lnTo>
                      <a:pt x="0" y="508"/>
                    </a:lnTo>
                    <a:lnTo>
                      <a:pt x="2" y="480"/>
                    </a:lnTo>
                    <a:lnTo>
                      <a:pt x="6" y="454"/>
                    </a:lnTo>
                    <a:lnTo>
                      <a:pt x="10" y="428"/>
                    </a:lnTo>
                    <a:lnTo>
                      <a:pt x="16" y="402"/>
                    </a:lnTo>
                    <a:lnTo>
                      <a:pt x="24" y="376"/>
                    </a:lnTo>
                    <a:lnTo>
                      <a:pt x="32" y="352"/>
                    </a:lnTo>
                    <a:lnTo>
                      <a:pt x="42" y="328"/>
                    </a:lnTo>
                    <a:lnTo>
                      <a:pt x="52" y="304"/>
                    </a:lnTo>
                    <a:lnTo>
                      <a:pt x="64" y="280"/>
                    </a:lnTo>
                    <a:lnTo>
                      <a:pt x="76" y="258"/>
                    </a:lnTo>
                    <a:lnTo>
                      <a:pt x="90" y="236"/>
                    </a:lnTo>
                    <a:lnTo>
                      <a:pt x="106" y="216"/>
                    </a:lnTo>
                    <a:lnTo>
                      <a:pt x="122" y="196"/>
                    </a:lnTo>
                    <a:lnTo>
                      <a:pt x="138" y="176"/>
                    </a:lnTo>
                    <a:lnTo>
                      <a:pt x="156" y="158"/>
                    </a:lnTo>
                    <a:lnTo>
                      <a:pt x="174" y="140"/>
                    </a:lnTo>
                    <a:lnTo>
                      <a:pt x="194" y="122"/>
                    </a:lnTo>
                    <a:lnTo>
                      <a:pt x="214" y="106"/>
                    </a:lnTo>
                    <a:lnTo>
                      <a:pt x="236" y="92"/>
                    </a:lnTo>
                    <a:lnTo>
                      <a:pt x="258" y="78"/>
                    </a:lnTo>
                    <a:lnTo>
                      <a:pt x="280" y="66"/>
                    </a:lnTo>
                    <a:lnTo>
                      <a:pt x="302" y="54"/>
                    </a:lnTo>
                    <a:lnTo>
                      <a:pt x="326" y="42"/>
                    </a:lnTo>
                    <a:lnTo>
                      <a:pt x="350" y="32"/>
                    </a:lnTo>
                    <a:lnTo>
                      <a:pt x="376" y="24"/>
                    </a:lnTo>
                    <a:lnTo>
                      <a:pt x="400" y="18"/>
                    </a:lnTo>
                    <a:lnTo>
                      <a:pt x="426" y="12"/>
                    </a:lnTo>
                    <a:lnTo>
                      <a:pt x="454" y="6"/>
                    </a:lnTo>
                    <a:lnTo>
                      <a:pt x="480" y="4"/>
                    </a:lnTo>
                    <a:lnTo>
                      <a:pt x="508" y="2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Freeform 29">
                <a:extLst>
                  <a:ext uri="{FF2B5EF4-FFF2-40B4-BE49-F238E27FC236}">
                    <a16:creationId xmlns:a16="http://schemas.microsoft.com/office/drawing/2014/main" id="{4507CC43-46B9-02A7-3E09-88FDA81A4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619" y="4188087"/>
                <a:ext cx="2495710" cy="1823420"/>
              </a:xfrm>
              <a:custGeom>
                <a:avLst/>
                <a:gdLst>
                  <a:gd name="T0" fmla="*/ 1972 w 2606"/>
                  <a:gd name="T1" fmla="*/ 0 h 1904"/>
                  <a:gd name="T2" fmla="*/ 2038 w 2606"/>
                  <a:gd name="T3" fmla="*/ 4 h 1904"/>
                  <a:gd name="T4" fmla="*/ 2130 w 2606"/>
                  <a:gd name="T5" fmla="*/ 20 h 1904"/>
                  <a:gd name="T6" fmla="*/ 2220 w 2606"/>
                  <a:gd name="T7" fmla="*/ 50 h 1904"/>
                  <a:gd name="T8" fmla="*/ 2302 w 2606"/>
                  <a:gd name="T9" fmla="*/ 92 h 1904"/>
                  <a:gd name="T10" fmla="*/ 2376 w 2606"/>
                  <a:gd name="T11" fmla="*/ 146 h 1904"/>
                  <a:gd name="T12" fmla="*/ 2442 w 2606"/>
                  <a:gd name="T13" fmla="*/ 208 h 1904"/>
                  <a:gd name="T14" fmla="*/ 2498 w 2606"/>
                  <a:gd name="T15" fmla="*/ 280 h 1904"/>
                  <a:gd name="T16" fmla="*/ 2544 w 2606"/>
                  <a:gd name="T17" fmla="*/ 360 h 1904"/>
                  <a:gd name="T18" fmla="*/ 2578 w 2606"/>
                  <a:gd name="T19" fmla="*/ 446 h 1904"/>
                  <a:gd name="T20" fmla="*/ 2600 w 2606"/>
                  <a:gd name="T21" fmla="*/ 538 h 1904"/>
                  <a:gd name="T22" fmla="*/ 2606 w 2606"/>
                  <a:gd name="T23" fmla="*/ 636 h 1904"/>
                  <a:gd name="T24" fmla="*/ 2606 w 2606"/>
                  <a:gd name="T25" fmla="*/ 644 h 1904"/>
                  <a:gd name="T26" fmla="*/ 2606 w 2606"/>
                  <a:gd name="T27" fmla="*/ 1870 h 1904"/>
                  <a:gd name="T28" fmla="*/ 2594 w 2606"/>
                  <a:gd name="T29" fmla="*/ 1776 h 1904"/>
                  <a:gd name="T30" fmla="*/ 2568 w 2606"/>
                  <a:gd name="T31" fmla="*/ 1686 h 1904"/>
                  <a:gd name="T32" fmla="*/ 2530 w 2606"/>
                  <a:gd name="T33" fmla="*/ 1602 h 1904"/>
                  <a:gd name="T34" fmla="*/ 2480 w 2606"/>
                  <a:gd name="T35" fmla="*/ 1524 h 1904"/>
                  <a:gd name="T36" fmla="*/ 2420 w 2606"/>
                  <a:gd name="T37" fmla="*/ 1456 h 1904"/>
                  <a:gd name="T38" fmla="*/ 2352 w 2606"/>
                  <a:gd name="T39" fmla="*/ 1396 h 1904"/>
                  <a:gd name="T40" fmla="*/ 2274 w 2606"/>
                  <a:gd name="T41" fmla="*/ 1346 h 1904"/>
                  <a:gd name="T42" fmla="*/ 2190 w 2606"/>
                  <a:gd name="T43" fmla="*/ 1308 h 1904"/>
                  <a:gd name="T44" fmla="*/ 2100 w 2606"/>
                  <a:gd name="T45" fmla="*/ 1282 h 1904"/>
                  <a:gd name="T46" fmla="*/ 2006 w 2606"/>
                  <a:gd name="T47" fmla="*/ 1270 h 1904"/>
                  <a:gd name="T48" fmla="*/ 1094 w 2606"/>
                  <a:gd name="T49" fmla="*/ 1270 h 1904"/>
                  <a:gd name="T50" fmla="*/ 634 w 2606"/>
                  <a:gd name="T51" fmla="*/ 1270 h 1904"/>
                  <a:gd name="T52" fmla="*/ 538 w 2606"/>
                  <a:gd name="T53" fmla="*/ 1262 h 1904"/>
                  <a:gd name="T54" fmla="*/ 446 w 2606"/>
                  <a:gd name="T55" fmla="*/ 1240 h 1904"/>
                  <a:gd name="T56" fmla="*/ 360 w 2606"/>
                  <a:gd name="T57" fmla="*/ 1206 h 1904"/>
                  <a:gd name="T58" fmla="*/ 280 w 2606"/>
                  <a:gd name="T59" fmla="*/ 1162 h 1904"/>
                  <a:gd name="T60" fmla="*/ 208 w 2606"/>
                  <a:gd name="T61" fmla="*/ 1104 h 1904"/>
                  <a:gd name="T62" fmla="*/ 144 w 2606"/>
                  <a:gd name="T63" fmla="*/ 1038 h 1904"/>
                  <a:gd name="T64" fmla="*/ 92 w 2606"/>
                  <a:gd name="T65" fmla="*/ 964 h 1904"/>
                  <a:gd name="T66" fmla="*/ 50 w 2606"/>
                  <a:gd name="T67" fmla="*/ 882 h 1904"/>
                  <a:gd name="T68" fmla="*/ 20 w 2606"/>
                  <a:gd name="T69" fmla="*/ 794 h 1904"/>
                  <a:gd name="T70" fmla="*/ 4 w 2606"/>
                  <a:gd name="T71" fmla="*/ 700 h 1904"/>
                  <a:gd name="T72" fmla="*/ 0 w 2606"/>
                  <a:gd name="T73" fmla="*/ 636 h 1904"/>
                  <a:gd name="T74" fmla="*/ 8 w 2606"/>
                  <a:gd name="T75" fmla="*/ 538 h 1904"/>
                  <a:gd name="T76" fmla="*/ 28 w 2606"/>
                  <a:gd name="T77" fmla="*/ 446 h 1904"/>
                  <a:gd name="T78" fmla="*/ 62 w 2606"/>
                  <a:gd name="T79" fmla="*/ 360 h 1904"/>
                  <a:gd name="T80" fmla="*/ 108 w 2606"/>
                  <a:gd name="T81" fmla="*/ 280 h 1904"/>
                  <a:gd name="T82" fmla="*/ 164 w 2606"/>
                  <a:gd name="T83" fmla="*/ 208 h 1904"/>
                  <a:gd name="T84" fmla="*/ 230 w 2606"/>
                  <a:gd name="T85" fmla="*/ 146 h 1904"/>
                  <a:gd name="T86" fmla="*/ 306 w 2606"/>
                  <a:gd name="T87" fmla="*/ 92 h 1904"/>
                  <a:gd name="T88" fmla="*/ 388 w 2606"/>
                  <a:gd name="T89" fmla="*/ 50 h 1904"/>
                  <a:gd name="T90" fmla="*/ 476 w 2606"/>
                  <a:gd name="T91" fmla="*/ 20 h 1904"/>
                  <a:gd name="T92" fmla="*/ 570 w 2606"/>
                  <a:gd name="T93" fmla="*/ 4 h 1904"/>
                  <a:gd name="T94" fmla="*/ 634 w 2606"/>
                  <a:gd name="T95" fmla="*/ 0 h 1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606" h="1904">
                    <a:moveTo>
                      <a:pt x="634" y="0"/>
                    </a:moveTo>
                    <a:lnTo>
                      <a:pt x="634" y="0"/>
                    </a:lnTo>
                    <a:lnTo>
                      <a:pt x="1972" y="0"/>
                    </a:lnTo>
                    <a:lnTo>
                      <a:pt x="1972" y="0"/>
                    </a:lnTo>
                    <a:lnTo>
                      <a:pt x="2006" y="2"/>
                    </a:lnTo>
                    <a:lnTo>
                      <a:pt x="2038" y="4"/>
                    </a:lnTo>
                    <a:lnTo>
                      <a:pt x="2070" y="8"/>
                    </a:lnTo>
                    <a:lnTo>
                      <a:pt x="2100" y="14"/>
                    </a:lnTo>
                    <a:lnTo>
                      <a:pt x="2130" y="20"/>
                    </a:lnTo>
                    <a:lnTo>
                      <a:pt x="2162" y="30"/>
                    </a:lnTo>
                    <a:lnTo>
                      <a:pt x="2190" y="40"/>
                    </a:lnTo>
                    <a:lnTo>
                      <a:pt x="2220" y="50"/>
                    </a:lnTo>
                    <a:lnTo>
                      <a:pt x="2248" y="64"/>
                    </a:lnTo>
                    <a:lnTo>
                      <a:pt x="2274" y="78"/>
                    </a:lnTo>
                    <a:lnTo>
                      <a:pt x="2302" y="92"/>
                    </a:lnTo>
                    <a:lnTo>
                      <a:pt x="2328" y="110"/>
                    </a:lnTo>
                    <a:lnTo>
                      <a:pt x="2352" y="126"/>
                    </a:lnTo>
                    <a:lnTo>
                      <a:pt x="2376" y="146"/>
                    </a:lnTo>
                    <a:lnTo>
                      <a:pt x="2398" y="166"/>
                    </a:lnTo>
                    <a:lnTo>
                      <a:pt x="2420" y="186"/>
                    </a:lnTo>
                    <a:lnTo>
                      <a:pt x="2442" y="208"/>
                    </a:lnTo>
                    <a:lnTo>
                      <a:pt x="2462" y="232"/>
                    </a:lnTo>
                    <a:lnTo>
                      <a:pt x="2480" y="256"/>
                    </a:lnTo>
                    <a:lnTo>
                      <a:pt x="2498" y="280"/>
                    </a:lnTo>
                    <a:lnTo>
                      <a:pt x="2514" y="306"/>
                    </a:lnTo>
                    <a:lnTo>
                      <a:pt x="2530" y="332"/>
                    </a:lnTo>
                    <a:lnTo>
                      <a:pt x="2544" y="360"/>
                    </a:lnTo>
                    <a:lnTo>
                      <a:pt x="2556" y="388"/>
                    </a:lnTo>
                    <a:lnTo>
                      <a:pt x="2568" y="418"/>
                    </a:lnTo>
                    <a:lnTo>
                      <a:pt x="2578" y="446"/>
                    </a:lnTo>
                    <a:lnTo>
                      <a:pt x="2586" y="476"/>
                    </a:lnTo>
                    <a:lnTo>
                      <a:pt x="2594" y="508"/>
                    </a:lnTo>
                    <a:lnTo>
                      <a:pt x="2600" y="538"/>
                    </a:lnTo>
                    <a:lnTo>
                      <a:pt x="2604" y="570"/>
                    </a:lnTo>
                    <a:lnTo>
                      <a:pt x="2606" y="602"/>
                    </a:lnTo>
                    <a:lnTo>
                      <a:pt x="2606" y="636"/>
                    </a:lnTo>
                    <a:lnTo>
                      <a:pt x="2606" y="636"/>
                    </a:lnTo>
                    <a:lnTo>
                      <a:pt x="2606" y="644"/>
                    </a:lnTo>
                    <a:lnTo>
                      <a:pt x="2606" y="644"/>
                    </a:lnTo>
                    <a:lnTo>
                      <a:pt x="2606" y="1904"/>
                    </a:lnTo>
                    <a:lnTo>
                      <a:pt x="2606" y="1904"/>
                    </a:lnTo>
                    <a:lnTo>
                      <a:pt x="2606" y="1870"/>
                    </a:lnTo>
                    <a:lnTo>
                      <a:pt x="2604" y="1838"/>
                    </a:lnTo>
                    <a:lnTo>
                      <a:pt x="2600" y="1806"/>
                    </a:lnTo>
                    <a:lnTo>
                      <a:pt x="2594" y="1776"/>
                    </a:lnTo>
                    <a:lnTo>
                      <a:pt x="2586" y="1744"/>
                    </a:lnTo>
                    <a:lnTo>
                      <a:pt x="2578" y="1714"/>
                    </a:lnTo>
                    <a:lnTo>
                      <a:pt x="2568" y="1686"/>
                    </a:lnTo>
                    <a:lnTo>
                      <a:pt x="2556" y="1656"/>
                    </a:lnTo>
                    <a:lnTo>
                      <a:pt x="2544" y="1628"/>
                    </a:lnTo>
                    <a:lnTo>
                      <a:pt x="2530" y="1602"/>
                    </a:lnTo>
                    <a:lnTo>
                      <a:pt x="2514" y="1574"/>
                    </a:lnTo>
                    <a:lnTo>
                      <a:pt x="2498" y="1548"/>
                    </a:lnTo>
                    <a:lnTo>
                      <a:pt x="2480" y="1524"/>
                    </a:lnTo>
                    <a:lnTo>
                      <a:pt x="2462" y="1500"/>
                    </a:lnTo>
                    <a:lnTo>
                      <a:pt x="2442" y="1478"/>
                    </a:lnTo>
                    <a:lnTo>
                      <a:pt x="2420" y="1456"/>
                    </a:lnTo>
                    <a:lnTo>
                      <a:pt x="2398" y="1434"/>
                    </a:lnTo>
                    <a:lnTo>
                      <a:pt x="2376" y="1414"/>
                    </a:lnTo>
                    <a:lnTo>
                      <a:pt x="2352" y="1396"/>
                    </a:lnTo>
                    <a:lnTo>
                      <a:pt x="2328" y="1378"/>
                    </a:lnTo>
                    <a:lnTo>
                      <a:pt x="2302" y="1362"/>
                    </a:lnTo>
                    <a:lnTo>
                      <a:pt x="2274" y="1346"/>
                    </a:lnTo>
                    <a:lnTo>
                      <a:pt x="2248" y="1332"/>
                    </a:lnTo>
                    <a:lnTo>
                      <a:pt x="2220" y="1320"/>
                    </a:lnTo>
                    <a:lnTo>
                      <a:pt x="2190" y="1308"/>
                    </a:lnTo>
                    <a:lnTo>
                      <a:pt x="2162" y="1298"/>
                    </a:lnTo>
                    <a:lnTo>
                      <a:pt x="2130" y="1290"/>
                    </a:lnTo>
                    <a:lnTo>
                      <a:pt x="2100" y="1282"/>
                    </a:lnTo>
                    <a:lnTo>
                      <a:pt x="2070" y="1276"/>
                    </a:lnTo>
                    <a:lnTo>
                      <a:pt x="2038" y="1272"/>
                    </a:lnTo>
                    <a:lnTo>
                      <a:pt x="2006" y="1270"/>
                    </a:lnTo>
                    <a:lnTo>
                      <a:pt x="1972" y="1270"/>
                    </a:lnTo>
                    <a:lnTo>
                      <a:pt x="1972" y="1270"/>
                    </a:lnTo>
                    <a:lnTo>
                      <a:pt x="1094" y="1270"/>
                    </a:lnTo>
                    <a:lnTo>
                      <a:pt x="1094" y="1270"/>
                    </a:lnTo>
                    <a:lnTo>
                      <a:pt x="634" y="1270"/>
                    </a:lnTo>
                    <a:lnTo>
                      <a:pt x="634" y="1270"/>
                    </a:lnTo>
                    <a:lnTo>
                      <a:pt x="602" y="1268"/>
                    </a:lnTo>
                    <a:lnTo>
                      <a:pt x="570" y="1266"/>
                    </a:lnTo>
                    <a:lnTo>
                      <a:pt x="538" y="1262"/>
                    </a:lnTo>
                    <a:lnTo>
                      <a:pt x="506" y="1256"/>
                    </a:lnTo>
                    <a:lnTo>
                      <a:pt x="476" y="1250"/>
                    </a:lnTo>
                    <a:lnTo>
                      <a:pt x="446" y="1240"/>
                    </a:lnTo>
                    <a:lnTo>
                      <a:pt x="416" y="1230"/>
                    </a:lnTo>
                    <a:lnTo>
                      <a:pt x="388" y="1220"/>
                    </a:lnTo>
                    <a:lnTo>
                      <a:pt x="360" y="1206"/>
                    </a:lnTo>
                    <a:lnTo>
                      <a:pt x="332" y="1192"/>
                    </a:lnTo>
                    <a:lnTo>
                      <a:pt x="306" y="1178"/>
                    </a:lnTo>
                    <a:lnTo>
                      <a:pt x="280" y="1162"/>
                    </a:lnTo>
                    <a:lnTo>
                      <a:pt x="254" y="1144"/>
                    </a:lnTo>
                    <a:lnTo>
                      <a:pt x="230" y="1124"/>
                    </a:lnTo>
                    <a:lnTo>
                      <a:pt x="208" y="1104"/>
                    </a:lnTo>
                    <a:lnTo>
                      <a:pt x="186" y="1084"/>
                    </a:lnTo>
                    <a:lnTo>
                      <a:pt x="164" y="1062"/>
                    </a:lnTo>
                    <a:lnTo>
                      <a:pt x="144" y="1038"/>
                    </a:lnTo>
                    <a:lnTo>
                      <a:pt x="126" y="1014"/>
                    </a:lnTo>
                    <a:lnTo>
                      <a:pt x="108" y="990"/>
                    </a:lnTo>
                    <a:lnTo>
                      <a:pt x="92" y="964"/>
                    </a:lnTo>
                    <a:lnTo>
                      <a:pt x="76" y="938"/>
                    </a:lnTo>
                    <a:lnTo>
                      <a:pt x="62" y="910"/>
                    </a:lnTo>
                    <a:lnTo>
                      <a:pt x="50" y="882"/>
                    </a:lnTo>
                    <a:lnTo>
                      <a:pt x="38" y="854"/>
                    </a:lnTo>
                    <a:lnTo>
                      <a:pt x="28" y="824"/>
                    </a:lnTo>
                    <a:lnTo>
                      <a:pt x="20" y="794"/>
                    </a:lnTo>
                    <a:lnTo>
                      <a:pt x="12" y="762"/>
                    </a:lnTo>
                    <a:lnTo>
                      <a:pt x="8" y="732"/>
                    </a:lnTo>
                    <a:lnTo>
                      <a:pt x="4" y="700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36"/>
                    </a:lnTo>
                    <a:lnTo>
                      <a:pt x="0" y="602"/>
                    </a:lnTo>
                    <a:lnTo>
                      <a:pt x="4" y="570"/>
                    </a:lnTo>
                    <a:lnTo>
                      <a:pt x="8" y="538"/>
                    </a:lnTo>
                    <a:lnTo>
                      <a:pt x="12" y="508"/>
                    </a:lnTo>
                    <a:lnTo>
                      <a:pt x="20" y="476"/>
                    </a:lnTo>
                    <a:lnTo>
                      <a:pt x="28" y="446"/>
                    </a:lnTo>
                    <a:lnTo>
                      <a:pt x="38" y="418"/>
                    </a:lnTo>
                    <a:lnTo>
                      <a:pt x="50" y="388"/>
                    </a:lnTo>
                    <a:lnTo>
                      <a:pt x="62" y="360"/>
                    </a:lnTo>
                    <a:lnTo>
                      <a:pt x="76" y="332"/>
                    </a:lnTo>
                    <a:lnTo>
                      <a:pt x="92" y="306"/>
                    </a:lnTo>
                    <a:lnTo>
                      <a:pt x="108" y="280"/>
                    </a:lnTo>
                    <a:lnTo>
                      <a:pt x="126" y="256"/>
                    </a:lnTo>
                    <a:lnTo>
                      <a:pt x="144" y="232"/>
                    </a:lnTo>
                    <a:lnTo>
                      <a:pt x="164" y="208"/>
                    </a:lnTo>
                    <a:lnTo>
                      <a:pt x="186" y="186"/>
                    </a:lnTo>
                    <a:lnTo>
                      <a:pt x="208" y="166"/>
                    </a:lnTo>
                    <a:lnTo>
                      <a:pt x="230" y="146"/>
                    </a:lnTo>
                    <a:lnTo>
                      <a:pt x="254" y="126"/>
                    </a:lnTo>
                    <a:lnTo>
                      <a:pt x="280" y="110"/>
                    </a:lnTo>
                    <a:lnTo>
                      <a:pt x="306" y="92"/>
                    </a:lnTo>
                    <a:lnTo>
                      <a:pt x="332" y="78"/>
                    </a:lnTo>
                    <a:lnTo>
                      <a:pt x="360" y="64"/>
                    </a:lnTo>
                    <a:lnTo>
                      <a:pt x="388" y="50"/>
                    </a:lnTo>
                    <a:lnTo>
                      <a:pt x="416" y="40"/>
                    </a:lnTo>
                    <a:lnTo>
                      <a:pt x="446" y="30"/>
                    </a:lnTo>
                    <a:lnTo>
                      <a:pt x="476" y="20"/>
                    </a:lnTo>
                    <a:lnTo>
                      <a:pt x="506" y="14"/>
                    </a:lnTo>
                    <a:lnTo>
                      <a:pt x="538" y="8"/>
                    </a:lnTo>
                    <a:lnTo>
                      <a:pt x="570" y="4"/>
                    </a:lnTo>
                    <a:lnTo>
                      <a:pt x="602" y="2"/>
                    </a:lnTo>
                    <a:lnTo>
                      <a:pt x="634" y="0"/>
                    </a:lnTo>
                    <a:lnTo>
                      <a:pt x="634" y="0"/>
                    </a:lnTo>
                    <a:close/>
                  </a:path>
                </a:pathLst>
              </a:custGeom>
              <a:solidFill>
                <a:srgbClr val="EB8C00"/>
              </a:solidFill>
              <a:ln w="63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Freeform 30">
                <a:extLst>
                  <a:ext uri="{FF2B5EF4-FFF2-40B4-BE49-F238E27FC236}">
                    <a16:creationId xmlns:a16="http://schemas.microsoft.com/office/drawing/2014/main" id="{27DB450F-F5B6-BECB-CEF3-51112B81A6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3351" y="3278269"/>
                <a:ext cx="2104978" cy="1538032"/>
              </a:xfrm>
              <a:custGeom>
                <a:avLst/>
                <a:gdLst>
                  <a:gd name="T0" fmla="*/ 1664 w 2198"/>
                  <a:gd name="T1" fmla="*/ 0 h 1606"/>
                  <a:gd name="T2" fmla="*/ 1718 w 2198"/>
                  <a:gd name="T3" fmla="*/ 4 h 1606"/>
                  <a:gd name="T4" fmla="*/ 1798 w 2198"/>
                  <a:gd name="T5" fmla="*/ 18 h 1606"/>
                  <a:gd name="T6" fmla="*/ 1872 w 2198"/>
                  <a:gd name="T7" fmla="*/ 42 h 1606"/>
                  <a:gd name="T8" fmla="*/ 1942 w 2198"/>
                  <a:gd name="T9" fmla="*/ 78 h 1606"/>
                  <a:gd name="T10" fmla="*/ 2004 w 2198"/>
                  <a:gd name="T11" fmla="*/ 122 h 1606"/>
                  <a:gd name="T12" fmla="*/ 2060 w 2198"/>
                  <a:gd name="T13" fmla="*/ 176 h 1606"/>
                  <a:gd name="T14" fmla="*/ 2108 w 2198"/>
                  <a:gd name="T15" fmla="*/ 236 h 1606"/>
                  <a:gd name="T16" fmla="*/ 2146 w 2198"/>
                  <a:gd name="T17" fmla="*/ 304 h 1606"/>
                  <a:gd name="T18" fmla="*/ 2174 w 2198"/>
                  <a:gd name="T19" fmla="*/ 376 h 1606"/>
                  <a:gd name="T20" fmla="*/ 2192 w 2198"/>
                  <a:gd name="T21" fmla="*/ 454 h 1606"/>
                  <a:gd name="T22" fmla="*/ 2198 w 2198"/>
                  <a:gd name="T23" fmla="*/ 536 h 1606"/>
                  <a:gd name="T24" fmla="*/ 2198 w 2198"/>
                  <a:gd name="T25" fmla="*/ 544 h 1606"/>
                  <a:gd name="T26" fmla="*/ 2198 w 2198"/>
                  <a:gd name="T27" fmla="*/ 1578 h 1606"/>
                  <a:gd name="T28" fmla="*/ 2188 w 2198"/>
                  <a:gd name="T29" fmla="*/ 1498 h 1606"/>
                  <a:gd name="T30" fmla="*/ 2166 w 2198"/>
                  <a:gd name="T31" fmla="*/ 1422 h 1606"/>
                  <a:gd name="T32" fmla="*/ 2134 w 2198"/>
                  <a:gd name="T33" fmla="*/ 1350 h 1606"/>
                  <a:gd name="T34" fmla="*/ 2092 w 2198"/>
                  <a:gd name="T35" fmla="*/ 1286 h 1606"/>
                  <a:gd name="T36" fmla="*/ 2042 w 2198"/>
                  <a:gd name="T37" fmla="*/ 1228 h 1606"/>
                  <a:gd name="T38" fmla="*/ 1984 w 2198"/>
                  <a:gd name="T39" fmla="*/ 1178 h 1606"/>
                  <a:gd name="T40" fmla="*/ 1918 w 2198"/>
                  <a:gd name="T41" fmla="*/ 1136 h 1606"/>
                  <a:gd name="T42" fmla="*/ 1848 w 2198"/>
                  <a:gd name="T43" fmla="*/ 1104 h 1606"/>
                  <a:gd name="T44" fmla="*/ 1772 w 2198"/>
                  <a:gd name="T45" fmla="*/ 1082 h 1606"/>
                  <a:gd name="T46" fmla="*/ 1692 w 2198"/>
                  <a:gd name="T47" fmla="*/ 1072 h 1606"/>
                  <a:gd name="T48" fmla="*/ 922 w 2198"/>
                  <a:gd name="T49" fmla="*/ 1070 h 1606"/>
                  <a:gd name="T50" fmla="*/ 534 w 2198"/>
                  <a:gd name="T51" fmla="*/ 1070 h 1606"/>
                  <a:gd name="T52" fmla="*/ 452 w 2198"/>
                  <a:gd name="T53" fmla="*/ 1064 h 1606"/>
                  <a:gd name="T54" fmla="*/ 376 w 2198"/>
                  <a:gd name="T55" fmla="*/ 1046 h 1606"/>
                  <a:gd name="T56" fmla="*/ 302 w 2198"/>
                  <a:gd name="T57" fmla="*/ 1018 h 1606"/>
                  <a:gd name="T58" fmla="*/ 236 w 2198"/>
                  <a:gd name="T59" fmla="*/ 980 h 1606"/>
                  <a:gd name="T60" fmla="*/ 174 w 2198"/>
                  <a:gd name="T61" fmla="*/ 932 h 1606"/>
                  <a:gd name="T62" fmla="*/ 122 w 2198"/>
                  <a:gd name="T63" fmla="*/ 876 h 1606"/>
                  <a:gd name="T64" fmla="*/ 76 w 2198"/>
                  <a:gd name="T65" fmla="*/ 814 h 1606"/>
                  <a:gd name="T66" fmla="*/ 42 w 2198"/>
                  <a:gd name="T67" fmla="*/ 744 h 1606"/>
                  <a:gd name="T68" fmla="*/ 16 w 2198"/>
                  <a:gd name="T69" fmla="*/ 670 h 1606"/>
                  <a:gd name="T70" fmla="*/ 2 w 2198"/>
                  <a:gd name="T71" fmla="*/ 590 h 1606"/>
                  <a:gd name="T72" fmla="*/ 0 w 2198"/>
                  <a:gd name="T73" fmla="*/ 536 h 1606"/>
                  <a:gd name="T74" fmla="*/ 6 w 2198"/>
                  <a:gd name="T75" fmla="*/ 454 h 1606"/>
                  <a:gd name="T76" fmla="*/ 24 w 2198"/>
                  <a:gd name="T77" fmla="*/ 376 h 1606"/>
                  <a:gd name="T78" fmla="*/ 52 w 2198"/>
                  <a:gd name="T79" fmla="*/ 304 h 1606"/>
                  <a:gd name="T80" fmla="*/ 90 w 2198"/>
                  <a:gd name="T81" fmla="*/ 236 h 1606"/>
                  <a:gd name="T82" fmla="*/ 138 w 2198"/>
                  <a:gd name="T83" fmla="*/ 176 h 1606"/>
                  <a:gd name="T84" fmla="*/ 194 w 2198"/>
                  <a:gd name="T85" fmla="*/ 122 h 1606"/>
                  <a:gd name="T86" fmla="*/ 256 w 2198"/>
                  <a:gd name="T87" fmla="*/ 78 h 1606"/>
                  <a:gd name="T88" fmla="*/ 326 w 2198"/>
                  <a:gd name="T89" fmla="*/ 42 h 1606"/>
                  <a:gd name="T90" fmla="*/ 400 w 2198"/>
                  <a:gd name="T91" fmla="*/ 18 h 1606"/>
                  <a:gd name="T92" fmla="*/ 480 w 2198"/>
                  <a:gd name="T93" fmla="*/ 4 h 1606"/>
                  <a:gd name="T94" fmla="*/ 534 w 2198"/>
                  <a:gd name="T95" fmla="*/ 0 h 1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198" h="1606">
                    <a:moveTo>
                      <a:pt x="534" y="0"/>
                    </a:moveTo>
                    <a:lnTo>
                      <a:pt x="534" y="0"/>
                    </a:lnTo>
                    <a:lnTo>
                      <a:pt x="1664" y="0"/>
                    </a:lnTo>
                    <a:lnTo>
                      <a:pt x="1664" y="0"/>
                    </a:lnTo>
                    <a:lnTo>
                      <a:pt x="1692" y="2"/>
                    </a:lnTo>
                    <a:lnTo>
                      <a:pt x="1718" y="4"/>
                    </a:lnTo>
                    <a:lnTo>
                      <a:pt x="1746" y="6"/>
                    </a:lnTo>
                    <a:lnTo>
                      <a:pt x="1772" y="12"/>
                    </a:lnTo>
                    <a:lnTo>
                      <a:pt x="1798" y="18"/>
                    </a:lnTo>
                    <a:lnTo>
                      <a:pt x="1822" y="24"/>
                    </a:lnTo>
                    <a:lnTo>
                      <a:pt x="1848" y="32"/>
                    </a:lnTo>
                    <a:lnTo>
                      <a:pt x="1872" y="42"/>
                    </a:lnTo>
                    <a:lnTo>
                      <a:pt x="1896" y="54"/>
                    </a:lnTo>
                    <a:lnTo>
                      <a:pt x="1918" y="66"/>
                    </a:lnTo>
                    <a:lnTo>
                      <a:pt x="1942" y="78"/>
                    </a:lnTo>
                    <a:lnTo>
                      <a:pt x="1962" y="92"/>
                    </a:lnTo>
                    <a:lnTo>
                      <a:pt x="1984" y="106"/>
                    </a:lnTo>
                    <a:lnTo>
                      <a:pt x="2004" y="122"/>
                    </a:lnTo>
                    <a:lnTo>
                      <a:pt x="2024" y="140"/>
                    </a:lnTo>
                    <a:lnTo>
                      <a:pt x="2042" y="158"/>
                    </a:lnTo>
                    <a:lnTo>
                      <a:pt x="2060" y="176"/>
                    </a:lnTo>
                    <a:lnTo>
                      <a:pt x="2076" y="196"/>
                    </a:lnTo>
                    <a:lnTo>
                      <a:pt x="2092" y="216"/>
                    </a:lnTo>
                    <a:lnTo>
                      <a:pt x="2108" y="236"/>
                    </a:lnTo>
                    <a:lnTo>
                      <a:pt x="2122" y="258"/>
                    </a:lnTo>
                    <a:lnTo>
                      <a:pt x="2134" y="280"/>
                    </a:lnTo>
                    <a:lnTo>
                      <a:pt x="2146" y="304"/>
                    </a:lnTo>
                    <a:lnTo>
                      <a:pt x="2156" y="328"/>
                    </a:lnTo>
                    <a:lnTo>
                      <a:pt x="2166" y="352"/>
                    </a:lnTo>
                    <a:lnTo>
                      <a:pt x="2174" y="376"/>
                    </a:lnTo>
                    <a:lnTo>
                      <a:pt x="2182" y="402"/>
                    </a:lnTo>
                    <a:lnTo>
                      <a:pt x="2188" y="428"/>
                    </a:lnTo>
                    <a:lnTo>
                      <a:pt x="2192" y="454"/>
                    </a:lnTo>
                    <a:lnTo>
                      <a:pt x="2196" y="480"/>
                    </a:lnTo>
                    <a:lnTo>
                      <a:pt x="2198" y="508"/>
                    </a:lnTo>
                    <a:lnTo>
                      <a:pt x="2198" y="536"/>
                    </a:lnTo>
                    <a:lnTo>
                      <a:pt x="2198" y="536"/>
                    </a:lnTo>
                    <a:lnTo>
                      <a:pt x="2198" y="544"/>
                    </a:lnTo>
                    <a:lnTo>
                      <a:pt x="2198" y="544"/>
                    </a:lnTo>
                    <a:lnTo>
                      <a:pt x="2198" y="1606"/>
                    </a:lnTo>
                    <a:lnTo>
                      <a:pt x="2198" y="1606"/>
                    </a:lnTo>
                    <a:lnTo>
                      <a:pt x="2198" y="1578"/>
                    </a:lnTo>
                    <a:lnTo>
                      <a:pt x="2196" y="1552"/>
                    </a:lnTo>
                    <a:lnTo>
                      <a:pt x="2192" y="1524"/>
                    </a:lnTo>
                    <a:lnTo>
                      <a:pt x="2188" y="1498"/>
                    </a:lnTo>
                    <a:lnTo>
                      <a:pt x="2182" y="1472"/>
                    </a:lnTo>
                    <a:lnTo>
                      <a:pt x="2174" y="1446"/>
                    </a:lnTo>
                    <a:lnTo>
                      <a:pt x="2166" y="1422"/>
                    </a:lnTo>
                    <a:lnTo>
                      <a:pt x="2156" y="1398"/>
                    </a:lnTo>
                    <a:lnTo>
                      <a:pt x="2146" y="1374"/>
                    </a:lnTo>
                    <a:lnTo>
                      <a:pt x="2134" y="1350"/>
                    </a:lnTo>
                    <a:lnTo>
                      <a:pt x="2122" y="1328"/>
                    </a:lnTo>
                    <a:lnTo>
                      <a:pt x="2108" y="1306"/>
                    </a:lnTo>
                    <a:lnTo>
                      <a:pt x="2092" y="1286"/>
                    </a:lnTo>
                    <a:lnTo>
                      <a:pt x="2076" y="1266"/>
                    </a:lnTo>
                    <a:lnTo>
                      <a:pt x="2060" y="1246"/>
                    </a:lnTo>
                    <a:lnTo>
                      <a:pt x="2042" y="1228"/>
                    </a:lnTo>
                    <a:lnTo>
                      <a:pt x="2024" y="1210"/>
                    </a:lnTo>
                    <a:lnTo>
                      <a:pt x="2004" y="1194"/>
                    </a:lnTo>
                    <a:lnTo>
                      <a:pt x="1984" y="1178"/>
                    </a:lnTo>
                    <a:lnTo>
                      <a:pt x="1962" y="1162"/>
                    </a:lnTo>
                    <a:lnTo>
                      <a:pt x="1942" y="1148"/>
                    </a:lnTo>
                    <a:lnTo>
                      <a:pt x="1918" y="1136"/>
                    </a:lnTo>
                    <a:lnTo>
                      <a:pt x="1896" y="1124"/>
                    </a:lnTo>
                    <a:lnTo>
                      <a:pt x="1872" y="1112"/>
                    </a:lnTo>
                    <a:lnTo>
                      <a:pt x="1848" y="1104"/>
                    </a:lnTo>
                    <a:lnTo>
                      <a:pt x="1822" y="1094"/>
                    </a:lnTo>
                    <a:lnTo>
                      <a:pt x="1798" y="1088"/>
                    </a:lnTo>
                    <a:lnTo>
                      <a:pt x="1772" y="1082"/>
                    </a:lnTo>
                    <a:lnTo>
                      <a:pt x="1746" y="1078"/>
                    </a:lnTo>
                    <a:lnTo>
                      <a:pt x="1718" y="1074"/>
                    </a:lnTo>
                    <a:lnTo>
                      <a:pt x="1692" y="1072"/>
                    </a:lnTo>
                    <a:lnTo>
                      <a:pt x="1664" y="1070"/>
                    </a:lnTo>
                    <a:lnTo>
                      <a:pt x="1664" y="1070"/>
                    </a:lnTo>
                    <a:lnTo>
                      <a:pt x="922" y="1070"/>
                    </a:lnTo>
                    <a:lnTo>
                      <a:pt x="922" y="1070"/>
                    </a:lnTo>
                    <a:lnTo>
                      <a:pt x="534" y="1070"/>
                    </a:lnTo>
                    <a:lnTo>
                      <a:pt x="534" y="1070"/>
                    </a:lnTo>
                    <a:lnTo>
                      <a:pt x="506" y="1070"/>
                    </a:lnTo>
                    <a:lnTo>
                      <a:pt x="480" y="1068"/>
                    </a:lnTo>
                    <a:lnTo>
                      <a:pt x="452" y="1064"/>
                    </a:lnTo>
                    <a:lnTo>
                      <a:pt x="426" y="1060"/>
                    </a:lnTo>
                    <a:lnTo>
                      <a:pt x="400" y="1054"/>
                    </a:lnTo>
                    <a:lnTo>
                      <a:pt x="376" y="1046"/>
                    </a:lnTo>
                    <a:lnTo>
                      <a:pt x="350" y="1038"/>
                    </a:lnTo>
                    <a:lnTo>
                      <a:pt x="326" y="1028"/>
                    </a:lnTo>
                    <a:lnTo>
                      <a:pt x="302" y="1018"/>
                    </a:lnTo>
                    <a:lnTo>
                      <a:pt x="280" y="1006"/>
                    </a:lnTo>
                    <a:lnTo>
                      <a:pt x="256" y="994"/>
                    </a:lnTo>
                    <a:lnTo>
                      <a:pt x="236" y="980"/>
                    </a:lnTo>
                    <a:lnTo>
                      <a:pt x="214" y="964"/>
                    </a:lnTo>
                    <a:lnTo>
                      <a:pt x="194" y="948"/>
                    </a:lnTo>
                    <a:lnTo>
                      <a:pt x="174" y="932"/>
                    </a:lnTo>
                    <a:lnTo>
                      <a:pt x="156" y="914"/>
                    </a:lnTo>
                    <a:lnTo>
                      <a:pt x="138" y="896"/>
                    </a:lnTo>
                    <a:lnTo>
                      <a:pt x="122" y="876"/>
                    </a:lnTo>
                    <a:lnTo>
                      <a:pt x="106" y="856"/>
                    </a:lnTo>
                    <a:lnTo>
                      <a:pt x="90" y="834"/>
                    </a:lnTo>
                    <a:lnTo>
                      <a:pt x="76" y="814"/>
                    </a:lnTo>
                    <a:lnTo>
                      <a:pt x="64" y="790"/>
                    </a:lnTo>
                    <a:lnTo>
                      <a:pt x="52" y="768"/>
                    </a:lnTo>
                    <a:lnTo>
                      <a:pt x="42" y="744"/>
                    </a:lnTo>
                    <a:lnTo>
                      <a:pt x="32" y="720"/>
                    </a:lnTo>
                    <a:lnTo>
                      <a:pt x="24" y="694"/>
                    </a:lnTo>
                    <a:lnTo>
                      <a:pt x="16" y="670"/>
                    </a:lnTo>
                    <a:lnTo>
                      <a:pt x="10" y="644"/>
                    </a:lnTo>
                    <a:lnTo>
                      <a:pt x="6" y="618"/>
                    </a:lnTo>
                    <a:lnTo>
                      <a:pt x="2" y="590"/>
                    </a:lnTo>
                    <a:lnTo>
                      <a:pt x="0" y="564"/>
                    </a:lnTo>
                    <a:lnTo>
                      <a:pt x="0" y="536"/>
                    </a:lnTo>
                    <a:lnTo>
                      <a:pt x="0" y="536"/>
                    </a:lnTo>
                    <a:lnTo>
                      <a:pt x="0" y="508"/>
                    </a:lnTo>
                    <a:lnTo>
                      <a:pt x="2" y="480"/>
                    </a:lnTo>
                    <a:lnTo>
                      <a:pt x="6" y="454"/>
                    </a:lnTo>
                    <a:lnTo>
                      <a:pt x="10" y="428"/>
                    </a:lnTo>
                    <a:lnTo>
                      <a:pt x="16" y="402"/>
                    </a:lnTo>
                    <a:lnTo>
                      <a:pt x="24" y="376"/>
                    </a:lnTo>
                    <a:lnTo>
                      <a:pt x="32" y="352"/>
                    </a:lnTo>
                    <a:lnTo>
                      <a:pt x="42" y="328"/>
                    </a:lnTo>
                    <a:lnTo>
                      <a:pt x="52" y="304"/>
                    </a:lnTo>
                    <a:lnTo>
                      <a:pt x="64" y="280"/>
                    </a:lnTo>
                    <a:lnTo>
                      <a:pt x="76" y="258"/>
                    </a:lnTo>
                    <a:lnTo>
                      <a:pt x="90" y="236"/>
                    </a:lnTo>
                    <a:lnTo>
                      <a:pt x="106" y="216"/>
                    </a:lnTo>
                    <a:lnTo>
                      <a:pt x="122" y="196"/>
                    </a:lnTo>
                    <a:lnTo>
                      <a:pt x="138" y="176"/>
                    </a:lnTo>
                    <a:lnTo>
                      <a:pt x="156" y="158"/>
                    </a:lnTo>
                    <a:lnTo>
                      <a:pt x="174" y="140"/>
                    </a:lnTo>
                    <a:lnTo>
                      <a:pt x="194" y="122"/>
                    </a:lnTo>
                    <a:lnTo>
                      <a:pt x="214" y="106"/>
                    </a:lnTo>
                    <a:lnTo>
                      <a:pt x="236" y="92"/>
                    </a:lnTo>
                    <a:lnTo>
                      <a:pt x="256" y="78"/>
                    </a:lnTo>
                    <a:lnTo>
                      <a:pt x="280" y="66"/>
                    </a:lnTo>
                    <a:lnTo>
                      <a:pt x="302" y="54"/>
                    </a:lnTo>
                    <a:lnTo>
                      <a:pt x="326" y="42"/>
                    </a:lnTo>
                    <a:lnTo>
                      <a:pt x="350" y="32"/>
                    </a:lnTo>
                    <a:lnTo>
                      <a:pt x="376" y="24"/>
                    </a:lnTo>
                    <a:lnTo>
                      <a:pt x="400" y="18"/>
                    </a:lnTo>
                    <a:lnTo>
                      <a:pt x="426" y="12"/>
                    </a:lnTo>
                    <a:lnTo>
                      <a:pt x="452" y="6"/>
                    </a:lnTo>
                    <a:lnTo>
                      <a:pt x="480" y="4"/>
                    </a:lnTo>
                    <a:lnTo>
                      <a:pt x="506" y="2"/>
                    </a:lnTo>
                    <a:lnTo>
                      <a:pt x="534" y="0"/>
                    </a:lnTo>
                    <a:lnTo>
                      <a:pt x="534" y="0"/>
                    </a:lnTo>
                    <a:close/>
                  </a:path>
                </a:pathLst>
              </a:custGeom>
              <a:solidFill>
                <a:srgbClr val="FF0000"/>
              </a:solidFill>
              <a:ln w="6350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9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C83D7B6-D571-3C7D-57C5-AD5EAF7B5284}"/>
                </a:ext>
              </a:extLst>
            </p:cNvPr>
            <p:cNvSpPr txBox="1"/>
            <p:nvPr/>
          </p:nvSpPr>
          <p:spPr>
            <a:xfrm>
              <a:off x="3630177" y="1383598"/>
              <a:ext cx="2275010" cy="2879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100" b="1" dirty="0">
                  <a:solidFill>
                    <a:schemeClr val="bg1"/>
                  </a:solidFill>
                  <a:latin typeface="Georgia" pitchFamily="18" charset="0"/>
                </a:rPr>
                <a:t>Focus on Claims and Dispute Avoidance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DD92ADD-CB43-A0AC-88C1-922E72612B79}"/>
                </a:ext>
              </a:extLst>
            </p:cNvPr>
            <p:cNvSpPr txBox="1"/>
            <p:nvPr/>
          </p:nvSpPr>
          <p:spPr>
            <a:xfrm>
              <a:off x="3630175" y="2551911"/>
              <a:ext cx="1746309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600" b="1">
                  <a:solidFill>
                    <a:schemeClr val="bg1"/>
                  </a:solidFill>
                  <a:latin typeface="Georgia" pitchFamily="18" charset="0"/>
                </a:rPr>
                <a:t>$10Bn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AB88203C-4193-B5D3-1AD2-B91C3BE98D11}"/>
                </a:ext>
              </a:extLst>
            </p:cNvPr>
            <p:cNvSpPr txBox="1"/>
            <p:nvPr/>
          </p:nvSpPr>
          <p:spPr>
            <a:xfrm>
              <a:off x="3630175" y="3199983"/>
              <a:ext cx="1892823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000">
                  <a:solidFill>
                    <a:schemeClr val="bg1"/>
                  </a:solidFill>
                  <a:latin typeface="Georgia" pitchFamily="18" charset="0"/>
                </a:rPr>
                <a:t>Projects managed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631E722-0083-D665-8616-705A30CE89D7}"/>
                </a:ext>
              </a:extLst>
            </p:cNvPr>
            <p:cNvSpPr txBox="1"/>
            <p:nvPr/>
          </p:nvSpPr>
          <p:spPr>
            <a:xfrm>
              <a:off x="3630175" y="3733348"/>
              <a:ext cx="1746309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400" b="1" dirty="0">
                  <a:solidFill>
                    <a:schemeClr val="bg1"/>
                  </a:solidFill>
                  <a:latin typeface="Georgia" pitchFamily="18" charset="0"/>
                </a:rPr>
                <a:t>800+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952D55F-3844-528A-ADFF-8CA2D18616CC}"/>
                </a:ext>
              </a:extLst>
            </p:cNvPr>
            <p:cNvSpPr txBox="1"/>
            <p:nvPr/>
          </p:nvSpPr>
          <p:spPr>
            <a:xfrm>
              <a:off x="3535219" y="4111176"/>
              <a:ext cx="1811065" cy="2743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900">
                  <a:solidFill>
                    <a:schemeClr val="bg1"/>
                  </a:solidFill>
                  <a:latin typeface="Georgia" pitchFamily="18" charset="0"/>
                </a:rPr>
                <a:t>Cumulative Years Experience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C761BC6-4FC7-BA45-F64D-9D5D9AABD3E7}"/>
                </a:ext>
              </a:extLst>
            </p:cNvPr>
            <p:cNvSpPr txBox="1"/>
            <p:nvPr/>
          </p:nvSpPr>
          <p:spPr>
            <a:xfrm>
              <a:off x="3630175" y="4712151"/>
              <a:ext cx="1746309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100" b="1">
                  <a:solidFill>
                    <a:schemeClr val="bg1"/>
                  </a:solidFill>
                  <a:latin typeface="Georgia" pitchFamily="18" charset="0"/>
                </a:rPr>
                <a:t>16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F8586E8-92EB-492B-C56E-57FDF8CD1A02}"/>
                </a:ext>
              </a:extLst>
            </p:cNvPr>
            <p:cNvSpPr txBox="1"/>
            <p:nvPr/>
          </p:nvSpPr>
          <p:spPr>
            <a:xfrm>
              <a:off x="3630174" y="4993986"/>
              <a:ext cx="1380021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900">
                  <a:solidFill>
                    <a:schemeClr val="bg1"/>
                  </a:solidFill>
                  <a:latin typeface="Georgia" pitchFamily="18" charset="0"/>
                </a:rPr>
                <a:t>Professional Affiliations</a:t>
              </a:r>
            </a:p>
          </p:txBody>
        </p: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4F163500-E967-D2F0-7612-5D001E803DD6}"/>
                </a:ext>
              </a:extLst>
            </p:cNvPr>
            <p:cNvGrpSpPr/>
            <p:nvPr/>
          </p:nvGrpSpPr>
          <p:grpSpPr>
            <a:xfrm>
              <a:off x="5546763" y="1566405"/>
              <a:ext cx="602883" cy="578878"/>
              <a:chOff x="7867755" y="2258092"/>
              <a:chExt cx="626507" cy="612000"/>
            </a:xfrm>
          </p:grpSpPr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5262F237-4AC1-8939-11A4-D719446E2FA3}"/>
                  </a:ext>
                </a:extLst>
              </p:cNvPr>
              <p:cNvSpPr/>
              <p:nvPr/>
            </p:nvSpPr>
            <p:spPr bwMode="ltGray">
              <a:xfrm>
                <a:off x="7867755" y="2258092"/>
                <a:ext cx="626507" cy="61200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165" name="Freeform 4843">
                <a:extLst>
                  <a:ext uri="{FF2B5EF4-FFF2-40B4-BE49-F238E27FC236}">
                    <a16:creationId xmlns:a16="http://schemas.microsoft.com/office/drawing/2014/main" id="{A87171B5-7ED1-05A6-81FB-719ED7EB08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2349" y="2329424"/>
                <a:ext cx="513932" cy="487410"/>
              </a:xfrm>
              <a:custGeom>
                <a:avLst/>
                <a:gdLst>
                  <a:gd name="T0" fmla="*/ 376 w 412"/>
                  <a:gd name="T1" fmla="*/ 96 h 400"/>
                  <a:gd name="T2" fmla="*/ 382 w 412"/>
                  <a:gd name="T3" fmla="*/ 126 h 400"/>
                  <a:gd name="T4" fmla="*/ 356 w 412"/>
                  <a:gd name="T5" fmla="*/ 144 h 400"/>
                  <a:gd name="T6" fmla="*/ 328 w 412"/>
                  <a:gd name="T7" fmla="*/ 116 h 400"/>
                  <a:gd name="T8" fmla="*/ 344 w 412"/>
                  <a:gd name="T9" fmla="*/ 90 h 400"/>
                  <a:gd name="T10" fmla="*/ 374 w 412"/>
                  <a:gd name="T11" fmla="*/ 156 h 400"/>
                  <a:gd name="T12" fmla="*/ 320 w 412"/>
                  <a:gd name="T13" fmla="*/ 156 h 400"/>
                  <a:gd name="T14" fmla="*/ 314 w 412"/>
                  <a:gd name="T15" fmla="*/ 204 h 400"/>
                  <a:gd name="T16" fmla="*/ 370 w 412"/>
                  <a:gd name="T17" fmla="*/ 268 h 400"/>
                  <a:gd name="T18" fmla="*/ 404 w 412"/>
                  <a:gd name="T19" fmla="*/ 246 h 400"/>
                  <a:gd name="T20" fmla="*/ 410 w 412"/>
                  <a:gd name="T21" fmla="*/ 166 h 400"/>
                  <a:gd name="T22" fmla="*/ 398 w 412"/>
                  <a:gd name="T23" fmla="*/ 156 h 400"/>
                  <a:gd name="T24" fmla="*/ 98 w 412"/>
                  <a:gd name="T25" fmla="*/ 156 h 400"/>
                  <a:gd name="T26" fmla="*/ 56 w 412"/>
                  <a:gd name="T27" fmla="*/ 182 h 400"/>
                  <a:gd name="T28" fmla="*/ 14 w 412"/>
                  <a:gd name="T29" fmla="*/ 156 h 400"/>
                  <a:gd name="T30" fmla="*/ 2 w 412"/>
                  <a:gd name="T31" fmla="*/ 166 h 400"/>
                  <a:gd name="T32" fmla="*/ 8 w 412"/>
                  <a:gd name="T33" fmla="*/ 246 h 400"/>
                  <a:gd name="T34" fmla="*/ 42 w 412"/>
                  <a:gd name="T35" fmla="*/ 268 h 400"/>
                  <a:gd name="T36" fmla="*/ 98 w 412"/>
                  <a:gd name="T37" fmla="*/ 204 h 400"/>
                  <a:gd name="T38" fmla="*/ 172 w 412"/>
                  <a:gd name="T39" fmla="*/ 50 h 400"/>
                  <a:gd name="T40" fmla="*/ 192 w 412"/>
                  <a:gd name="T41" fmla="*/ 68 h 400"/>
                  <a:gd name="T42" fmla="*/ 214 w 412"/>
                  <a:gd name="T43" fmla="*/ 70 h 400"/>
                  <a:gd name="T44" fmla="*/ 236 w 412"/>
                  <a:gd name="T45" fmla="*/ 56 h 400"/>
                  <a:gd name="T46" fmla="*/ 242 w 412"/>
                  <a:gd name="T47" fmla="*/ 36 h 400"/>
                  <a:gd name="T48" fmla="*/ 232 w 412"/>
                  <a:gd name="T49" fmla="*/ 10 h 400"/>
                  <a:gd name="T50" fmla="*/ 206 w 412"/>
                  <a:gd name="T51" fmla="*/ 0 h 400"/>
                  <a:gd name="T52" fmla="*/ 186 w 412"/>
                  <a:gd name="T53" fmla="*/ 6 h 400"/>
                  <a:gd name="T54" fmla="*/ 170 w 412"/>
                  <a:gd name="T55" fmla="*/ 28 h 400"/>
                  <a:gd name="T56" fmla="*/ 206 w 412"/>
                  <a:gd name="T57" fmla="*/ 400 h 400"/>
                  <a:gd name="T58" fmla="*/ 296 w 412"/>
                  <a:gd name="T59" fmla="*/ 378 h 400"/>
                  <a:gd name="T60" fmla="*/ 366 w 412"/>
                  <a:gd name="T61" fmla="*/ 322 h 400"/>
                  <a:gd name="T62" fmla="*/ 320 w 412"/>
                  <a:gd name="T63" fmla="*/ 250 h 400"/>
                  <a:gd name="T64" fmla="*/ 244 w 412"/>
                  <a:gd name="T65" fmla="*/ 200 h 400"/>
                  <a:gd name="T66" fmla="*/ 206 w 412"/>
                  <a:gd name="T67" fmla="*/ 194 h 400"/>
                  <a:gd name="T68" fmla="*/ 158 w 412"/>
                  <a:gd name="T69" fmla="*/ 234 h 400"/>
                  <a:gd name="T70" fmla="*/ 140 w 412"/>
                  <a:gd name="T71" fmla="*/ 262 h 400"/>
                  <a:gd name="T72" fmla="*/ 118 w 412"/>
                  <a:gd name="T73" fmla="*/ 262 h 400"/>
                  <a:gd name="T74" fmla="*/ 100 w 412"/>
                  <a:gd name="T75" fmla="*/ 244 h 400"/>
                  <a:gd name="T76" fmla="*/ 46 w 412"/>
                  <a:gd name="T77" fmla="*/ 322 h 400"/>
                  <a:gd name="T78" fmla="*/ 96 w 412"/>
                  <a:gd name="T79" fmla="*/ 368 h 400"/>
                  <a:gd name="T80" fmla="*/ 182 w 412"/>
                  <a:gd name="T81" fmla="*/ 398 h 400"/>
                  <a:gd name="T82" fmla="*/ 28 w 412"/>
                  <a:gd name="T83" fmla="*/ 116 h 400"/>
                  <a:gd name="T84" fmla="*/ 56 w 412"/>
                  <a:gd name="T85" fmla="*/ 144 h 400"/>
                  <a:gd name="T86" fmla="*/ 82 w 412"/>
                  <a:gd name="T87" fmla="*/ 126 h 400"/>
                  <a:gd name="T88" fmla="*/ 76 w 412"/>
                  <a:gd name="T89" fmla="*/ 96 h 400"/>
                  <a:gd name="T90" fmla="*/ 46 w 412"/>
                  <a:gd name="T91" fmla="*/ 90 h 400"/>
                  <a:gd name="T92" fmla="*/ 28 w 412"/>
                  <a:gd name="T93" fmla="*/ 116 h 400"/>
                  <a:gd name="T94" fmla="*/ 300 w 412"/>
                  <a:gd name="T95" fmla="*/ 116 h 400"/>
                  <a:gd name="T96" fmla="*/ 298 w 412"/>
                  <a:gd name="T97" fmla="*/ 102 h 400"/>
                  <a:gd name="T98" fmla="*/ 268 w 412"/>
                  <a:gd name="T99" fmla="*/ 82 h 400"/>
                  <a:gd name="T100" fmla="*/ 144 w 412"/>
                  <a:gd name="T101" fmla="*/ 82 h 400"/>
                  <a:gd name="T102" fmla="*/ 122 w 412"/>
                  <a:gd name="T103" fmla="*/ 92 h 400"/>
                  <a:gd name="T104" fmla="*/ 112 w 412"/>
                  <a:gd name="T105" fmla="*/ 116 h 400"/>
                  <a:gd name="T106" fmla="*/ 114 w 412"/>
                  <a:gd name="T107" fmla="*/ 240 h 400"/>
                  <a:gd name="T108" fmla="*/ 128 w 412"/>
                  <a:gd name="T109" fmla="*/ 248 h 400"/>
                  <a:gd name="T110" fmla="*/ 144 w 412"/>
                  <a:gd name="T111" fmla="*/ 234 h 400"/>
                  <a:gd name="T112" fmla="*/ 154 w 412"/>
                  <a:gd name="T113" fmla="*/ 140 h 400"/>
                  <a:gd name="T114" fmla="*/ 158 w 412"/>
                  <a:gd name="T115" fmla="*/ 170 h 400"/>
                  <a:gd name="T116" fmla="*/ 230 w 412"/>
                  <a:gd name="T117" fmla="*/ 164 h 400"/>
                  <a:gd name="T118" fmla="*/ 254 w 412"/>
                  <a:gd name="T119" fmla="*/ 150 h 400"/>
                  <a:gd name="T120" fmla="*/ 268 w 412"/>
                  <a:gd name="T121" fmla="*/ 176 h 400"/>
                  <a:gd name="T122" fmla="*/ 300 w 412"/>
                  <a:gd name="T123" fmla="*/ 19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" h="400">
                    <a:moveTo>
                      <a:pt x="356" y="88"/>
                    </a:moveTo>
                    <a:lnTo>
                      <a:pt x="356" y="88"/>
                    </a:lnTo>
                    <a:lnTo>
                      <a:pt x="366" y="90"/>
                    </a:lnTo>
                    <a:lnTo>
                      <a:pt x="376" y="96"/>
                    </a:lnTo>
                    <a:lnTo>
                      <a:pt x="382" y="104"/>
                    </a:lnTo>
                    <a:lnTo>
                      <a:pt x="384" y="116"/>
                    </a:lnTo>
                    <a:lnTo>
                      <a:pt x="384" y="116"/>
                    </a:lnTo>
                    <a:lnTo>
                      <a:pt x="382" y="126"/>
                    </a:lnTo>
                    <a:lnTo>
                      <a:pt x="376" y="136"/>
                    </a:lnTo>
                    <a:lnTo>
                      <a:pt x="366" y="142"/>
                    </a:lnTo>
                    <a:lnTo>
                      <a:pt x="356" y="144"/>
                    </a:lnTo>
                    <a:lnTo>
                      <a:pt x="356" y="144"/>
                    </a:lnTo>
                    <a:lnTo>
                      <a:pt x="344" y="142"/>
                    </a:lnTo>
                    <a:lnTo>
                      <a:pt x="336" y="136"/>
                    </a:lnTo>
                    <a:lnTo>
                      <a:pt x="330" y="126"/>
                    </a:lnTo>
                    <a:lnTo>
                      <a:pt x="328" y="116"/>
                    </a:lnTo>
                    <a:lnTo>
                      <a:pt x="328" y="116"/>
                    </a:lnTo>
                    <a:lnTo>
                      <a:pt x="330" y="104"/>
                    </a:lnTo>
                    <a:lnTo>
                      <a:pt x="336" y="96"/>
                    </a:lnTo>
                    <a:lnTo>
                      <a:pt x="344" y="90"/>
                    </a:lnTo>
                    <a:lnTo>
                      <a:pt x="356" y="88"/>
                    </a:lnTo>
                    <a:lnTo>
                      <a:pt x="356" y="88"/>
                    </a:lnTo>
                    <a:close/>
                    <a:moveTo>
                      <a:pt x="392" y="156"/>
                    </a:moveTo>
                    <a:lnTo>
                      <a:pt x="374" y="156"/>
                    </a:lnTo>
                    <a:lnTo>
                      <a:pt x="356" y="182"/>
                    </a:lnTo>
                    <a:lnTo>
                      <a:pt x="338" y="156"/>
                    </a:lnTo>
                    <a:lnTo>
                      <a:pt x="320" y="156"/>
                    </a:lnTo>
                    <a:lnTo>
                      <a:pt x="320" y="156"/>
                    </a:lnTo>
                    <a:lnTo>
                      <a:pt x="314" y="156"/>
                    </a:lnTo>
                    <a:lnTo>
                      <a:pt x="314" y="156"/>
                    </a:lnTo>
                    <a:lnTo>
                      <a:pt x="314" y="158"/>
                    </a:lnTo>
                    <a:lnTo>
                      <a:pt x="314" y="204"/>
                    </a:lnTo>
                    <a:lnTo>
                      <a:pt x="314" y="204"/>
                    </a:lnTo>
                    <a:lnTo>
                      <a:pt x="336" y="224"/>
                    </a:lnTo>
                    <a:lnTo>
                      <a:pt x="354" y="244"/>
                    </a:lnTo>
                    <a:lnTo>
                      <a:pt x="370" y="268"/>
                    </a:lnTo>
                    <a:lnTo>
                      <a:pt x="386" y="294"/>
                    </a:lnTo>
                    <a:lnTo>
                      <a:pt x="386" y="294"/>
                    </a:lnTo>
                    <a:lnTo>
                      <a:pt x="396" y="270"/>
                    </a:lnTo>
                    <a:lnTo>
                      <a:pt x="404" y="246"/>
                    </a:lnTo>
                    <a:lnTo>
                      <a:pt x="410" y="220"/>
                    </a:lnTo>
                    <a:lnTo>
                      <a:pt x="412" y="194"/>
                    </a:lnTo>
                    <a:lnTo>
                      <a:pt x="412" y="194"/>
                    </a:lnTo>
                    <a:lnTo>
                      <a:pt x="410" y="166"/>
                    </a:lnTo>
                    <a:lnTo>
                      <a:pt x="410" y="166"/>
                    </a:lnTo>
                    <a:lnTo>
                      <a:pt x="406" y="162"/>
                    </a:lnTo>
                    <a:lnTo>
                      <a:pt x="402" y="158"/>
                    </a:lnTo>
                    <a:lnTo>
                      <a:pt x="398" y="156"/>
                    </a:lnTo>
                    <a:lnTo>
                      <a:pt x="392" y="156"/>
                    </a:lnTo>
                    <a:lnTo>
                      <a:pt x="392" y="156"/>
                    </a:lnTo>
                    <a:close/>
                    <a:moveTo>
                      <a:pt x="98" y="204"/>
                    </a:moveTo>
                    <a:lnTo>
                      <a:pt x="98" y="156"/>
                    </a:lnTo>
                    <a:lnTo>
                      <a:pt x="98" y="156"/>
                    </a:lnTo>
                    <a:lnTo>
                      <a:pt x="92" y="156"/>
                    </a:lnTo>
                    <a:lnTo>
                      <a:pt x="74" y="156"/>
                    </a:lnTo>
                    <a:lnTo>
                      <a:pt x="56" y="182"/>
                    </a:lnTo>
                    <a:lnTo>
                      <a:pt x="38" y="156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4" y="156"/>
                    </a:lnTo>
                    <a:lnTo>
                      <a:pt x="10" y="158"/>
                    </a:lnTo>
                    <a:lnTo>
                      <a:pt x="6" y="162"/>
                    </a:lnTo>
                    <a:lnTo>
                      <a:pt x="2" y="166"/>
                    </a:lnTo>
                    <a:lnTo>
                      <a:pt x="2" y="16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2" y="220"/>
                    </a:lnTo>
                    <a:lnTo>
                      <a:pt x="8" y="246"/>
                    </a:lnTo>
                    <a:lnTo>
                      <a:pt x="16" y="270"/>
                    </a:lnTo>
                    <a:lnTo>
                      <a:pt x="26" y="294"/>
                    </a:lnTo>
                    <a:lnTo>
                      <a:pt x="26" y="294"/>
                    </a:lnTo>
                    <a:lnTo>
                      <a:pt x="42" y="268"/>
                    </a:lnTo>
                    <a:lnTo>
                      <a:pt x="58" y="244"/>
                    </a:lnTo>
                    <a:lnTo>
                      <a:pt x="76" y="224"/>
                    </a:lnTo>
                    <a:lnTo>
                      <a:pt x="98" y="204"/>
                    </a:lnTo>
                    <a:lnTo>
                      <a:pt x="98" y="204"/>
                    </a:lnTo>
                    <a:close/>
                    <a:moveTo>
                      <a:pt x="170" y="36"/>
                    </a:moveTo>
                    <a:lnTo>
                      <a:pt x="170" y="36"/>
                    </a:lnTo>
                    <a:lnTo>
                      <a:pt x="170" y="42"/>
                    </a:lnTo>
                    <a:lnTo>
                      <a:pt x="172" y="50"/>
                    </a:lnTo>
                    <a:lnTo>
                      <a:pt x="176" y="56"/>
                    </a:lnTo>
                    <a:lnTo>
                      <a:pt x="180" y="60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8" y="70"/>
                    </a:lnTo>
                    <a:lnTo>
                      <a:pt x="206" y="72"/>
                    </a:lnTo>
                    <a:lnTo>
                      <a:pt x="206" y="72"/>
                    </a:lnTo>
                    <a:lnTo>
                      <a:pt x="214" y="70"/>
                    </a:lnTo>
                    <a:lnTo>
                      <a:pt x="220" y="68"/>
                    </a:lnTo>
                    <a:lnTo>
                      <a:pt x="226" y="66"/>
                    </a:lnTo>
                    <a:lnTo>
                      <a:pt x="232" y="60"/>
                    </a:lnTo>
                    <a:lnTo>
                      <a:pt x="236" y="56"/>
                    </a:lnTo>
                    <a:lnTo>
                      <a:pt x="240" y="50"/>
                    </a:lnTo>
                    <a:lnTo>
                      <a:pt x="242" y="42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2" y="28"/>
                    </a:lnTo>
                    <a:lnTo>
                      <a:pt x="240" y="22"/>
                    </a:lnTo>
                    <a:lnTo>
                      <a:pt x="236" y="16"/>
                    </a:lnTo>
                    <a:lnTo>
                      <a:pt x="232" y="10"/>
                    </a:lnTo>
                    <a:lnTo>
                      <a:pt x="226" y="6"/>
                    </a:lnTo>
                    <a:lnTo>
                      <a:pt x="220" y="2"/>
                    </a:lnTo>
                    <a:lnTo>
                      <a:pt x="21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92" y="2"/>
                    </a:lnTo>
                    <a:lnTo>
                      <a:pt x="186" y="6"/>
                    </a:lnTo>
                    <a:lnTo>
                      <a:pt x="180" y="10"/>
                    </a:lnTo>
                    <a:lnTo>
                      <a:pt x="176" y="16"/>
                    </a:lnTo>
                    <a:lnTo>
                      <a:pt x="172" y="22"/>
                    </a:lnTo>
                    <a:lnTo>
                      <a:pt x="170" y="28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  <a:moveTo>
                      <a:pt x="206" y="400"/>
                    </a:moveTo>
                    <a:lnTo>
                      <a:pt x="206" y="400"/>
                    </a:lnTo>
                    <a:lnTo>
                      <a:pt x="230" y="398"/>
                    </a:lnTo>
                    <a:lnTo>
                      <a:pt x="254" y="394"/>
                    </a:lnTo>
                    <a:lnTo>
                      <a:pt x="276" y="388"/>
                    </a:lnTo>
                    <a:lnTo>
                      <a:pt x="296" y="378"/>
                    </a:lnTo>
                    <a:lnTo>
                      <a:pt x="316" y="368"/>
                    </a:lnTo>
                    <a:lnTo>
                      <a:pt x="334" y="354"/>
                    </a:lnTo>
                    <a:lnTo>
                      <a:pt x="352" y="338"/>
                    </a:lnTo>
                    <a:lnTo>
                      <a:pt x="366" y="322"/>
                    </a:lnTo>
                    <a:lnTo>
                      <a:pt x="366" y="322"/>
                    </a:lnTo>
                    <a:lnTo>
                      <a:pt x="352" y="296"/>
                    </a:lnTo>
                    <a:lnTo>
                      <a:pt x="336" y="272"/>
                    </a:lnTo>
                    <a:lnTo>
                      <a:pt x="320" y="250"/>
                    </a:lnTo>
                    <a:lnTo>
                      <a:pt x="300" y="232"/>
                    </a:lnTo>
                    <a:lnTo>
                      <a:pt x="280" y="216"/>
                    </a:lnTo>
                    <a:lnTo>
                      <a:pt x="256" y="204"/>
                    </a:lnTo>
                    <a:lnTo>
                      <a:pt x="244" y="200"/>
                    </a:lnTo>
                    <a:lnTo>
                      <a:pt x="232" y="196"/>
                    </a:lnTo>
                    <a:lnTo>
                      <a:pt x="220" y="194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182" y="196"/>
                    </a:lnTo>
                    <a:lnTo>
                      <a:pt x="158" y="202"/>
                    </a:lnTo>
                    <a:lnTo>
                      <a:pt x="158" y="234"/>
                    </a:lnTo>
                    <a:lnTo>
                      <a:pt x="158" y="234"/>
                    </a:lnTo>
                    <a:lnTo>
                      <a:pt x="158" y="240"/>
                    </a:lnTo>
                    <a:lnTo>
                      <a:pt x="156" y="244"/>
                    </a:lnTo>
                    <a:lnTo>
                      <a:pt x="150" y="254"/>
                    </a:lnTo>
                    <a:lnTo>
                      <a:pt x="140" y="262"/>
                    </a:lnTo>
                    <a:lnTo>
                      <a:pt x="134" y="264"/>
                    </a:lnTo>
                    <a:lnTo>
                      <a:pt x="128" y="264"/>
                    </a:lnTo>
                    <a:lnTo>
                      <a:pt x="128" y="264"/>
                    </a:lnTo>
                    <a:lnTo>
                      <a:pt x="118" y="262"/>
                    </a:lnTo>
                    <a:lnTo>
                      <a:pt x="110" y="258"/>
                    </a:lnTo>
                    <a:lnTo>
                      <a:pt x="104" y="252"/>
                    </a:lnTo>
                    <a:lnTo>
                      <a:pt x="100" y="244"/>
                    </a:lnTo>
                    <a:lnTo>
                      <a:pt x="100" y="244"/>
                    </a:lnTo>
                    <a:lnTo>
                      <a:pt x="84" y="260"/>
                    </a:lnTo>
                    <a:lnTo>
                      <a:pt x="70" y="280"/>
                    </a:lnTo>
                    <a:lnTo>
                      <a:pt x="58" y="300"/>
                    </a:lnTo>
                    <a:lnTo>
                      <a:pt x="46" y="322"/>
                    </a:lnTo>
                    <a:lnTo>
                      <a:pt x="46" y="322"/>
                    </a:lnTo>
                    <a:lnTo>
                      <a:pt x="60" y="338"/>
                    </a:lnTo>
                    <a:lnTo>
                      <a:pt x="78" y="354"/>
                    </a:lnTo>
                    <a:lnTo>
                      <a:pt x="96" y="368"/>
                    </a:lnTo>
                    <a:lnTo>
                      <a:pt x="116" y="378"/>
                    </a:lnTo>
                    <a:lnTo>
                      <a:pt x="136" y="388"/>
                    </a:lnTo>
                    <a:lnTo>
                      <a:pt x="158" y="394"/>
                    </a:lnTo>
                    <a:lnTo>
                      <a:pt x="182" y="398"/>
                    </a:lnTo>
                    <a:lnTo>
                      <a:pt x="206" y="400"/>
                    </a:lnTo>
                    <a:lnTo>
                      <a:pt x="206" y="400"/>
                    </a:lnTo>
                    <a:close/>
                    <a:moveTo>
                      <a:pt x="28" y="116"/>
                    </a:moveTo>
                    <a:lnTo>
                      <a:pt x="28" y="116"/>
                    </a:lnTo>
                    <a:lnTo>
                      <a:pt x="30" y="126"/>
                    </a:lnTo>
                    <a:lnTo>
                      <a:pt x="36" y="136"/>
                    </a:lnTo>
                    <a:lnTo>
                      <a:pt x="46" y="142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68" y="142"/>
                    </a:lnTo>
                    <a:lnTo>
                      <a:pt x="76" y="136"/>
                    </a:lnTo>
                    <a:lnTo>
                      <a:pt x="82" y="126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82" y="104"/>
                    </a:lnTo>
                    <a:lnTo>
                      <a:pt x="76" y="96"/>
                    </a:lnTo>
                    <a:lnTo>
                      <a:pt x="68" y="90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46" y="90"/>
                    </a:lnTo>
                    <a:lnTo>
                      <a:pt x="36" y="96"/>
                    </a:lnTo>
                    <a:lnTo>
                      <a:pt x="30" y="104"/>
                    </a:lnTo>
                    <a:lnTo>
                      <a:pt x="28" y="116"/>
                    </a:lnTo>
                    <a:lnTo>
                      <a:pt x="28" y="116"/>
                    </a:lnTo>
                    <a:close/>
                    <a:moveTo>
                      <a:pt x="300" y="192"/>
                    </a:move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300" y="108"/>
                    </a:lnTo>
                    <a:lnTo>
                      <a:pt x="298" y="102"/>
                    </a:lnTo>
                    <a:lnTo>
                      <a:pt x="290" y="92"/>
                    </a:lnTo>
                    <a:lnTo>
                      <a:pt x="280" y="84"/>
                    </a:lnTo>
                    <a:lnTo>
                      <a:pt x="274" y="82"/>
                    </a:lnTo>
                    <a:lnTo>
                      <a:pt x="268" y="82"/>
                    </a:lnTo>
                    <a:lnTo>
                      <a:pt x="232" y="82"/>
                    </a:lnTo>
                    <a:lnTo>
                      <a:pt x="206" y="116"/>
                    </a:lnTo>
                    <a:lnTo>
                      <a:pt x="180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2" y="84"/>
                    </a:lnTo>
                    <a:lnTo>
                      <a:pt x="122" y="92"/>
                    </a:lnTo>
                    <a:lnTo>
                      <a:pt x="114" y="102"/>
                    </a:lnTo>
                    <a:lnTo>
                      <a:pt x="112" y="108"/>
                    </a:lnTo>
                    <a:lnTo>
                      <a:pt x="112" y="114"/>
                    </a:lnTo>
                    <a:lnTo>
                      <a:pt x="112" y="116"/>
                    </a:lnTo>
                    <a:lnTo>
                      <a:pt x="112" y="130"/>
                    </a:lnTo>
                    <a:lnTo>
                      <a:pt x="112" y="234"/>
                    </a:lnTo>
                    <a:lnTo>
                      <a:pt x="112" y="234"/>
                    </a:lnTo>
                    <a:lnTo>
                      <a:pt x="114" y="240"/>
                    </a:lnTo>
                    <a:lnTo>
                      <a:pt x="116" y="244"/>
                    </a:lnTo>
                    <a:lnTo>
                      <a:pt x="12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34" y="248"/>
                    </a:lnTo>
                    <a:lnTo>
                      <a:pt x="138" y="244"/>
                    </a:lnTo>
                    <a:lnTo>
                      <a:pt x="142" y="240"/>
                    </a:lnTo>
                    <a:lnTo>
                      <a:pt x="144" y="234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50" y="134"/>
                    </a:lnTo>
                    <a:lnTo>
                      <a:pt x="154" y="140"/>
                    </a:lnTo>
                    <a:lnTo>
                      <a:pt x="158" y="148"/>
                    </a:lnTo>
                    <a:lnTo>
                      <a:pt x="158" y="156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82" y="164"/>
                    </a:lnTo>
                    <a:lnTo>
                      <a:pt x="206" y="162"/>
                    </a:lnTo>
                    <a:lnTo>
                      <a:pt x="206" y="162"/>
                    </a:lnTo>
                    <a:lnTo>
                      <a:pt x="230" y="164"/>
                    </a:lnTo>
                    <a:lnTo>
                      <a:pt x="254" y="170"/>
                    </a:lnTo>
                    <a:lnTo>
                      <a:pt x="254" y="158"/>
                    </a:lnTo>
                    <a:lnTo>
                      <a:pt x="254" y="158"/>
                    </a:lnTo>
                    <a:lnTo>
                      <a:pt x="254" y="150"/>
                    </a:lnTo>
                    <a:lnTo>
                      <a:pt x="258" y="142"/>
                    </a:lnTo>
                    <a:lnTo>
                      <a:pt x="262" y="136"/>
                    </a:lnTo>
                    <a:lnTo>
                      <a:pt x="268" y="132"/>
                    </a:lnTo>
                    <a:lnTo>
                      <a:pt x="268" y="176"/>
                    </a:lnTo>
                    <a:lnTo>
                      <a:pt x="268" y="176"/>
                    </a:lnTo>
                    <a:lnTo>
                      <a:pt x="284" y="184"/>
                    </a:lnTo>
                    <a:lnTo>
                      <a:pt x="300" y="192"/>
                    </a:lnTo>
                    <a:lnTo>
                      <a:pt x="300" y="192"/>
                    </a:lnTo>
                    <a:close/>
                  </a:path>
                </a:pathLst>
              </a:custGeom>
              <a:solidFill>
                <a:srgbClr val="968C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542E474C-A14A-6E57-046C-ED7519EDA3B0}"/>
                </a:ext>
              </a:extLst>
            </p:cNvPr>
            <p:cNvSpPr/>
            <p:nvPr/>
          </p:nvSpPr>
          <p:spPr bwMode="ltGray">
            <a:xfrm>
              <a:off x="1242244" y="2551911"/>
              <a:ext cx="351376" cy="345383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>
                <a:solidFill>
                  <a:schemeClr val="bg1"/>
                </a:solidFill>
                <a:latin typeface="Georgia" pitchFamily="18" charset="0"/>
              </a:endParaRPr>
            </a:p>
          </p:txBody>
        </p:sp>
        <p:sp>
          <p:nvSpPr>
            <p:cNvPr id="145" name="Freeform 4843">
              <a:extLst>
                <a:ext uri="{FF2B5EF4-FFF2-40B4-BE49-F238E27FC236}">
                  <a16:creationId xmlns:a16="http://schemas.microsoft.com/office/drawing/2014/main" id="{C12E8B98-45D5-A3DB-CB9B-20E531A96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3055" y="2592167"/>
              <a:ext cx="288238" cy="275070"/>
            </a:xfrm>
            <a:custGeom>
              <a:avLst/>
              <a:gdLst>
                <a:gd name="T0" fmla="*/ 376 w 412"/>
                <a:gd name="T1" fmla="*/ 96 h 400"/>
                <a:gd name="T2" fmla="*/ 382 w 412"/>
                <a:gd name="T3" fmla="*/ 126 h 400"/>
                <a:gd name="T4" fmla="*/ 356 w 412"/>
                <a:gd name="T5" fmla="*/ 144 h 400"/>
                <a:gd name="T6" fmla="*/ 328 w 412"/>
                <a:gd name="T7" fmla="*/ 116 h 400"/>
                <a:gd name="T8" fmla="*/ 344 w 412"/>
                <a:gd name="T9" fmla="*/ 90 h 400"/>
                <a:gd name="T10" fmla="*/ 374 w 412"/>
                <a:gd name="T11" fmla="*/ 156 h 400"/>
                <a:gd name="T12" fmla="*/ 320 w 412"/>
                <a:gd name="T13" fmla="*/ 156 h 400"/>
                <a:gd name="T14" fmla="*/ 314 w 412"/>
                <a:gd name="T15" fmla="*/ 204 h 400"/>
                <a:gd name="T16" fmla="*/ 370 w 412"/>
                <a:gd name="T17" fmla="*/ 268 h 400"/>
                <a:gd name="T18" fmla="*/ 404 w 412"/>
                <a:gd name="T19" fmla="*/ 246 h 400"/>
                <a:gd name="T20" fmla="*/ 410 w 412"/>
                <a:gd name="T21" fmla="*/ 166 h 400"/>
                <a:gd name="T22" fmla="*/ 398 w 412"/>
                <a:gd name="T23" fmla="*/ 156 h 400"/>
                <a:gd name="T24" fmla="*/ 98 w 412"/>
                <a:gd name="T25" fmla="*/ 156 h 400"/>
                <a:gd name="T26" fmla="*/ 56 w 412"/>
                <a:gd name="T27" fmla="*/ 182 h 400"/>
                <a:gd name="T28" fmla="*/ 14 w 412"/>
                <a:gd name="T29" fmla="*/ 156 h 400"/>
                <a:gd name="T30" fmla="*/ 2 w 412"/>
                <a:gd name="T31" fmla="*/ 166 h 400"/>
                <a:gd name="T32" fmla="*/ 8 w 412"/>
                <a:gd name="T33" fmla="*/ 246 h 400"/>
                <a:gd name="T34" fmla="*/ 42 w 412"/>
                <a:gd name="T35" fmla="*/ 268 h 400"/>
                <a:gd name="T36" fmla="*/ 98 w 412"/>
                <a:gd name="T37" fmla="*/ 204 h 400"/>
                <a:gd name="T38" fmla="*/ 172 w 412"/>
                <a:gd name="T39" fmla="*/ 50 h 400"/>
                <a:gd name="T40" fmla="*/ 192 w 412"/>
                <a:gd name="T41" fmla="*/ 68 h 400"/>
                <a:gd name="T42" fmla="*/ 214 w 412"/>
                <a:gd name="T43" fmla="*/ 70 h 400"/>
                <a:gd name="T44" fmla="*/ 236 w 412"/>
                <a:gd name="T45" fmla="*/ 56 h 400"/>
                <a:gd name="T46" fmla="*/ 242 w 412"/>
                <a:gd name="T47" fmla="*/ 36 h 400"/>
                <a:gd name="T48" fmla="*/ 232 w 412"/>
                <a:gd name="T49" fmla="*/ 10 h 400"/>
                <a:gd name="T50" fmla="*/ 206 w 412"/>
                <a:gd name="T51" fmla="*/ 0 h 400"/>
                <a:gd name="T52" fmla="*/ 186 w 412"/>
                <a:gd name="T53" fmla="*/ 6 h 400"/>
                <a:gd name="T54" fmla="*/ 170 w 412"/>
                <a:gd name="T55" fmla="*/ 28 h 400"/>
                <a:gd name="T56" fmla="*/ 206 w 412"/>
                <a:gd name="T57" fmla="*/ 400 h 400"/>
                <a:gd name="T58" fmla="*/ 296 w 412"/>
                <a:gd name="T59" fmla="*/ 378 h 400"/>
                <a:gd name="T60" fmla="*/ 366 w 412"/>
                <a:gd name="T61" fmla="*/ 322 h 400"/>
                <a:gd name="T62" fmla="*/ 320 w 412"/>
                <a:gd name="T63" fmla="*/ 250 h 400"/>
                <a:gd name="T64" fmla="*/ 244 w 412"/>
                <a:gd name="T65" fmla="*/ 200 h 400"/>
                <a:gd name="T66" fmla="*/ 206 w 412"/>
                <a:gd name="T67" fmla="*/ 194 h 400"/>
                <a:gd name="T68" fmla="*/ 158 w 412"/>
                <a:gd name="T69" fmla="*/ 234 h 400"/>
                <a:gd name="T70" fmla="*/ 140 w 412"/>
                <a:gd name="T71" fmla="*/ 262 h 400"/>
                <a:gd name="T72" fmla="*/ 118 w 412"/>
                <a:gd name="T73" fmla="*/ 262 h 400"/>
                <a:gd name="T74" fmla="*/ 100 w 412"/>
                <a:gd name="T75" fmla="*/ 244 h 400"/>
                <a:gd name="T76" fmla="*/ 46 w 412"/>
                <a:gd name="T77" fmla="*/ 322 h 400"/>
                <a:gd name="T78" fmla="*/ 96 w 412"/>
                <a:gd name="T79" fmla="*/ 368 h 400"/>
                <a:gd name="T80" fmla="*/ 182 w 412"/>
                <a:gd name="T81" fmla="*/ 398 h 400"/>
                <a:gd name="T82" fmla="*/ 28 w 412"/>
                <a:gd name="T83" fmla="*/ 116 h 400"/>
                <a:gd name="T84" fmla="*/ 56 w 412"/>
                <a:gd name="T85" fmla="*/ 144 h 400"/>
                <a:gd name="T86" fmla="*/ 82 w 412"/>
                <a:gd name="T87" fmla="*/ 126 h 400"/>
                <a:gd name="T88" fmla="*/ 76 w 412"/>
                <a:gd name="T89" fmla="*/ 96 h 400"/>
                <a:gd name="T90" fmla="*/ 46 w 412"/>
                <a:gd name="T91" fmla="*/ 90 h 400"/>
                <a:gd name="T92" fmla="*/ 28 w 412"/>
                <a:gd name="T93" fmla="*/ 116 h 400"/>
                <a:gd name="T94" fmla="*/ 300 w 412"/>
                <a:gd name="T95" fmla="*/ 116 h 400"/>
                <a:gd name="T96" fmla="*/ 298 w 412"/>
                <a:gd name="T97" fmla="*/ 102 h 400"/>
                <a:gd name="T98" fmla="*/ 268 w 412"/>
                <a:gd name="T99" fmla="*/ 82 h 400"/>
                <a:gd name="T100" fmla="*/ 144 w 412"/>
                <a:gd name="T101" fmla="*/ 82 h 400"/>
                <a:gd name="T102" fmla="*/ 122 w 412"/>
                <a:gd name="T103" fmla="*/ 92 h 400"/>
                <a:gd name="T104" fmla="*/ 112 w 412"/>
                <a:gd name="T105" fmla="*/ 116 h 400"/>
                <a:gd name="T106" fmla="*/ 114 w 412"/>
                <a:gd name="T107" fmla="*/ 240 h 400"/>
                <a:gd name="T108" fmla="*/ 128 w 412"/>
                <a:gd name="T109" fmla="*/ 248 h 400"/>
                <a:gd name="T110" fmla="*/ 144 w 412"/>
                <a:gd name="T111" fmla="*/ 234 h 400"/>
                <a:gd name="T112" fmla="*/ 154 w 412"/>
                <a:gd name="T113" fmla="*/ 140 h 400"/>
                <a:gd name="T114" fmla="*/ 158 w 412"/>
                <a:gd name="T115" fmla="*/ 170 h 400"/>
                <a:gd name="T116" fmla="*/ 230 w 412"/>
                <a:gd name="T117" fmla="*/ 164 h 400"/>
                <a:gd name="T118" fmla="*/ 254 w 412"/>
                <a:gd name="T119" fmla="*/ 150 h 400"/>
                <a:gd name="T120" fmla="*/ 268 w 412"/>
                <a:gd name="T121" fmla="*/ 176 h 400"/>
                <a:gd name="T122" fmla="*/ 300 w 412"/>
                <a:gd name="T123" fmla="*/ 19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2" h="400">
                  <a:moveTo>
                    <a:pt x="356" y="88"/>
                  </a:moveTo>
                  <a:lnTo>
                    <a:pt x="356" y="88"/>
                  </a:lnTo>
                  <a:lnTo>
                    <a:pt x="366" y="90"/>
                  </a:lnTo>
                  <a:lnTo>
                    <a:pt x="376" y="96"/>
                  </a:lnTo>
                  <a:lnTo>
                    <a:pt x="382" y="104"/>
                  </a:lnTo>
                  <a:lnTo>
                    <a:pt x="384" y="116"/>
                  </a:lnTo>
                  <a:lnTo>
                    <a:pt x="384" y="116"/>
                  </a:lnTo>
                  <a:lnTo>
                    <a:pt x="382" y="126"/>
                  </a:lnTo>
                  <a:lnTo>
                    <a:pt x="376" y="136"/>
                  </a:lnTo>
                  <a:lnTo>
                    <a:pt x="366" y="142"/>
                  </a:lnTo>
                  <a:lnTo>
                    <a:pt x="356" y="144"/>
                  </a:lnTo>
                  <a:lnTo>
                    <a:pt x="356" y="144"/>
                  </a:lnTo>
                  <a:lnTo>
                    <a:pt x="344" y="142"/>
                  </a:lnTo>
                  <a:lnTo>
                    <a:pt x="336" y="136"/>
                  </a:lnTo>
                  <a:lnTo>
                    <a:pt x="330" y="126"/>
                  </a:lnTo>
                  <a:lnTo>
                    <a:pt x="328" y="116"/>
                  </a:lnTo>
                  <a:lnTo>
                    <a:pt x="328" y="116"/>
                  </a:lnTo>
                  <a:lnTo>
                    <a:pt x="330" y="104"/>
                  </a:lnTo>
                  <a:lnTo>
                    <a:pt x="336" y="96"/>
                  </a:lnTo>
                  <a:lnTo>
                    <a:pt x="344" y="90"/>
                  </a:lnTo>
                  <a:lnTo>
                    <a:pt x="356" y="88"/>
                  </a:lnTo>
                  <a:lnTo>
                    <a:pt x="356" y="88"/>
                  </a:lnTo>
                  <a:close/>
                  <a:moveTo>
                    <a:pt x="392" y="156"/>
                  </a:moveTo>
                  <a:lnTo>
                    <a:pt x="374" y="156"/>
                  </a:lnTo>
                  <a:lnTo>
                    <a:pt x="356" y="182"/>
                  </a:lnTo>
                  <a:lnTo>
                    <a:pt x="338" y="156"/>
                  </a:lnTo>
                  <a:lnTo>
                    <a:pt x="320" y="156"/>
                  </a:lnTo>
                  <a:lnTo>
                    <a:pt x="320" y="156"/>
                  </a:lnTo>
                  <a:lnTo>
                    <a:pt x="314" y="156"/>
                  </a:lnTo>
                  <a:lnTo>
                    <a:pt x="314" y="156"/>
                  </a:lnTo>
                  <a:lnTo>
                    <a:pt x="314" y="158"/>
                  </a:lnTo>
                  <a:lnTo>
                    <a:pt x="314" y="204"/>
                  </a:lnTo>
                  <a:lnTo>
                    <a:pt x="314" y="204"/>
                  </a:lnTo>
                  <a:lnTo>
                    <a:pt x="336" y="224"/>
                  </a:lnTo>
                  <a:lnTo>
                    <a:pt x="354" y="244"/>
                  </a:lnTo>
                  <a:lnTo>
                    <a:pt x="370" y="268"/>
                  </a:lnTo>
                  <a:lnTo>
                    <a:pt x="386" y="294"/>
                  </a:lnTo>
                  <a:lnTo>
                    <a:pt x="386" y="294"/>
                  </a:lnTo>
                  <a:lnTo>
                    <a:pt x="396" y="270"/>
                  </a:lnTo>
                  <a:lnTo>
                    <a:pt x="404" y="246"/>
                  </a:lnTo>
                  <a:lnTo>
                    <a:pt x="410" y="220"/>
                  </a:lnTo>
                  <a:lnTo>
                    <a:pt x="412" y="194"/>
                  </a:lnTo>
                  <a:lnTo>
                    <a:pt x="412" y="194"/>
                  </a:lnTo>
                  <a:lnTo>
                    <a:pt x="410" y="166"/>
                  </a:lnTo>
                  <a:lnTo>
                    <a:pt x="410" y="166"/>
                  </a:lnTo>
                  <a:lnTo>
                    <a:pt x="406" y="162"/>
                  </a:lnTo>
                  <a:lnTo>
                    <a:pt x="402" y="158"/>
                  </a:lnTo>
                  <a:lnTo>
                    <a:pt x="398" y="156"/>
                  </a:lnTo>
                  <a:lnTo>
                    <a:pt x="392" y="156"/>
                  </a:lnTo>
                  <a:lnTo>
                    <a:pt x="392" y="156"/>
                  </a:lnTo>
                  <a:close/>
                  <a:moveTo>
                    <a:pt x="98" y="204"/>
                  </a:moveTo>
                  <a:lnTo>
                    <a:pt x="98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74" y="156"/>
                  </a:lnTo>
                  <a:lnTo>
                    <a:pt x="56" y="182"/>
                  </a:lnTo>
                  <a:lnTo>
                    <a:pt x="38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14" y="156"/>
                  </a:lnTo>
                  <a:lnTo>
                    <a:pt x="10" y="158"/>
                  </a:lnTo>
                  <a:lnTo>
                    <a:pt x="6" y="162"/>
                  </a:lnTo>
                  <a:lnTo>
                    <a:pt x="2" y="166"/>
                  </a:lnTo>
                  <a:lnTo>
                    <a:pt x="2" y="166"/>
                  </a:lnTo>
                  <a:lnTo>
                    <a:pt x="0" y="194"/>
                  </a:lnTo>
                  <a:lnTo>
                    <a:pt x="0" y="194"/>
                  </a:lnTo>
                  <a:lnTo>
                    <a:pt x="2" y="220"/>
                  </a:lnTo>
                  <a:lnTo>
                    <a:pt x="8" y="246"/>
                  </a:lnTo>
                  <a:lnTo>
                    <a:pt x="16" y="270"/>
                  </a:lnTo>
                  <a:lnTo>
                    <a:pt x="26" y="294"/>
                  </a:lnTo>
                  <a:lnTo>
                    <a:pt x="26" y="294"/>
                  </a:lnTo>
                  <a:lnTo>
                    <a:pt x="42" y="268"/>
                  </a:lnTo>
                  <a:lnTo>
                    <a:pt x="58" y="244"/>
                  </a:lnTo>
                  <a:lnTo>
                    <a:pt x="76" y="224"/>
                  </a:lnTo>
                  <a:lnTo>
                    <a:pt x="98" y="204"/>
                  </a:lnTo>
                  <a:lnTo>
                    <a:pt x="98" y="204"/>
                  </a:lnTo>
                  <a:close/>
                  <a:moveTo>
                    <a:pt x="170" y="36"/>
                  </a:moveTo>
                  <a:lnTo>
                    <a:pt x="170" y="36"/>
                  </a:lnTo>
                  <a:lnTo>
                    <a:pt x="170" y="42"/>
                  </a:lnTo>
                  <a:lnTo>
                    <a:pt x="172" y="50"/>
                  </a:lnTo>
                  <a:lnTo>
                    <a:pt x="176" y="56"/>
                  </a:lnTo>
                  <a:lnTo>
                    <a:pt x="180" y="60"/>
                  </a:lnTo>
                  <a:lnTo>
                    <a:pt x="186" y="66"/>
                  </a:lnTo>
                  <a:lnTo>
                    <a:pt x="192" y="68"/>
                  </a:lnTo>
                  <a:lnTo>
                    <a:pt x="198" y="70"/>
                  </a:lnTo>
                  <a:lnTo>
                    <a:pt x="206" y="72"/>
                  </a:lnTo>
                  <a:lnTo>
                    <a:pt x="206" y="72"/>
                  </a:lnTo>
                  <a:lnTo>
                    <a:pt x="214" y="70"/>
                  </a:lnTo>
                  <a:lnTo>
                    <a:pt x="220" y="68"/>
                  </a:lnTo>
                  <a:lnTo>
                    <a:pt x="226" y="66"/>
                  </a:lnTo>
                  <a:lnTo>
                    <a:pt x="232" y="60"/>
                  </a:lnTo>
                  <a:lnTo>
                    <a:pt x="236" y="56"/>
                  </a:lnTo>
                  <a:lnTo>
                    <a:pt x="240" y="50"/>
                  </a:lnTo>
                  <a:lnTo>
                    <a:pt x="242" y="42"/>
                  </a:lnTo>
                  <a:lnTo>
                    <a:pt x="242" y="36"/>
                  </a:lnTo>
                  <a:lnTo>
                    <a:pt x="242" y="36"/>
                  </a:lnTo>
                  <a:lnTo>
                    <a:pt x="242" y="28"/>
                  </a:lnTo>
                  <a:lnTo>
                    <a:pt x="240" y="22"/>
                  </a:lnTo>
                  <a:lnTo>
                    <a:pt x="236" y="16"/>
                  </a:lnTo>
                  <a:lnTo>
                    <a:pt x="232" y="10"/>
                  </a:lnTo>
                  <a:lnTo>
                    <a:pt x="226" y="6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198" y="0"/>
                  </a:lnTo>
                  <a:lnTo>
                    <a:pt x="192" y="2"/>
                  </a:lnTo>
                  <a:lnTo>
                    <a:pt x="186" y="6"/>
                  </a:lnTo>
                  <a:lnTo>
                    <a:pt x="180" y="10"/>
                  </a:lnTo>
                  <a:lnTo>
                    <a:pt x="176" y="16"/>
                  </a:lnTo>
                  <a:lnTo>
                    <a:pt x="172" y="22"/>
                  </a:lnTo>
                  <a:lnTo>
                    <a:pt x="170" y="28"/>
                  </a:lnTo>
                  <a:lnTo>
                    <a:pt x="170" y="36"/>
                  </a:lnTo>
                  <a:lnTo>
                    <a:pt x="170" y="36"/>
                  </a:lnTo>
                  <a:close/>
                  <a:moveTo>
                    <a:pt x="206" y="400"/>
                  </a:moveTo>
                  <a:lnTo>
                    <a:pt x="206" y="400"/>
                  </a:lnTo>
                  <a:lnTo>
                    <a:pt x="230" y="398"/>
                  </a:lnTo>
                  <a:lnTo>
                    <a:pt x="254" y="394"/>
                  </a:lnTo>
                  <a:lnTo>
                    <a:pt x="276" y="388"/>
                  </a:lnTo>
                  <a:lnTo>
                    <a:pt x="296" y="378"/>
                  </a:lnTo>
                  <a:lnTo>
                    <a:pt x="316" y="368"/>
                  </a:lnTo>
                  <a:lnTo>
                    <a:pt x="334" y="354"/>
                  </a:lnTo>
                  <a:lnTo>
                    <a:pt x="352" y="338"/>
                  </a:lnTo>
                  <a:lnTo>
                    <a:pt x="366" y="322"/>
                  </a:lnTo>
                  <a:lnTo>
                    <a:pt x="366" y="322"/>
                  </a:lnTo>
                  <a:lnTo>
                    <a:pt x="352" y="296"/>
                  </a:lnTo>
                  <a:lnTo>
                    <a:pt x="336" y="272"/>
                  </a:lnTo>
                  <a:lnTo>
                    <a:pt x="320" y="250"/>
                  </a:lnTo>
                  <a:lnTo>
                    <a:pt x="300" y="232"/>
                  </a:lnTo>
                  <a:lnTo>
                    <a:pt x="280" y="216"/>
                  </a:lnTo>
                  <a:lnTo>
                    <a:pt x="256" y="204"/>
                  </a:lnTo>
                  <a:lnTo>
                    <a:pt x="244" y="200"/>
                  </a:lnTo>
                  <a:lnTo>
                    <a:pt x="232" y="196"/>
                  </a:lnTo>
                  <a:lnTo>
                    <a:pt x="220" y="194"/>
                  </a:lnTo>
                  <a:lnTo>
                    <a:pt x="206" y="194"/>
                  </a:lnTo>
                  <a:lnTo>
                    <a:pt x="206" y="194"/>
                  </a:lnTo>
                  <a:lnTo>
                    <a:pt x="182" y="196"/>
                  </a:lnTo>
                  <a:lnTo>
                    <a:pt x="158" y="202"/>
                  </a:lnTo>
                  <a:lnTo>
                    <a:pt x="158" y="234"/>
                  </a:lnTo>
                  <a:lnTo>
                    <a:pt x="158" y="234"/>
                  </a:lnTo>
                  <a:lnTo>
                    <a:pt x="158" y="240"/>
                  </a:lnTo>
                  <a:lnTo>
                    <a:pt x="156" y="244"/>
                  </a:lnTo>
                  <a:lnTo>
                    <a:pt x="150" y="254"/>
                  </a:lnTo>
                  <a:lnTo>
                    <a:pt x="140" y="262"/>
                  </a:lnTo>
                  <a:lnTo>
                    <a:pt x="134" y="264"/>
                  </a:lnTo>
                  <a:lnTo>
                    <a:pt x="128" y="264"/>
                  </a:lnTo>
                  <a:lnTo>
                    <a:pt x="128" y="264"/>
                  </a:lnTo>
                  <a:lnTo>
                    <a:pt x="118" y="262"/>
                  </a:lnTo>
                  <a:lnTo>
                    <a:pt x="110" y="258"/>
                  </a:lnTo>
                  <a:lnTo>
                    <a:pt x="104" y="252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84" y="260"/>
                  </a:lnTo>
                  <a:lnTo>
                    <a:pt x="70" y="280"/>
                  </a:lnTo>
                  <a:lnTo>
                    <a:pt x="58" y="300"/>
                  </a:lnTo>
                  <a:lnTo>
                    <a:pt x="46" y="322"/>
                  </a:lnTo>
                  <a:lnTo>
                    <a:pt x="46" y="322"/>
                  </a:lnTo>
                  <a:lnTo>
                    <a:pt x="60" y="338"/>
                  </a:lnTo>
                  <a:lnTo>
                    <a:pt x="78" y="354"/>
                  </a:lnTo>
                  <a:lnTo>
                    <a:pt x="96" y="368"/>
                  </a:lnTo>
                  <a:lnTo>
                    <a:pt x="116" y="378"/>
                  </a:lnTo>
                  <a:lnTo>
                    <a:pt x="136" y="388"/>
                  </a:lnTo>
                  <a:lnTo>
                    <a:pt x="158" y="394"/>
                  </a:lnTo>
                  <a:lnTo>
                    <a:pt x="182" y="398"/>
                  </a:lnTo>
                  <a:lnTo>
                    <a:pt x="206" y="400"/>
                  </a:lnTo>
                  <a:lnTo>
                    <a:pt x="206" y="400"/>
                  </a:lnTo>
                  <a:close/>
                  <a:moveTo>
                    <a:pt x="28" y="116"/>
                  </a:moveTo>
                  <a:lnTo>
                    <a:pt x="28" y="116"/>
                  </a:lnTo>
                  <a:lnTo>
                    <a:pt x="30" y="126"/>
                  </a:lnTo>
                  <a:lnTo>
                    <a:pt x="36" y="136"/>
                  </a:lnTo>
                  <a:lnTo>
                    <a:pt x="46" y="142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68" y="142"/>
                  </a:lnTo>
                  <a:lnTo>
                    <a:pt x="76" y="136"/>
                  </a:lnTo>
                  <a:lnTo>
                    <a:pt x="82" y="126"/>
                  </a:lnTo>
                  <a:lnTo>
                    <a:pt x="84" y="116"/>
                  </a:lnTo>
                  <a:lnTo>
                    <a:pt x="84" y="116"/>
                  </a:lnTo>
                  <a:lnTo>
                    <a:pt x="82" y="104"/>
                  </a:lnTo>
                  <a:lnTo>
                    <a:pt x="76" y="96"/>
                  </a:lnTo>
                  <a:lnTo>
                    <a:pt x="68" y="90"/>
                  </a:lnTo>
                  <a:lnTo>
                    <a:pt x="56" y="88"/>
                  </a:lnTo>
                  <a:lnTo>
                    <a:pt x="56" y="88"/>
                  </a:lnTo>
                  <a:lnTo>
                    <a:pt x="46" y="90"/>
                  </a:lnTo>
                  <a:lnTo>
                    <a:pt x="36" y="96"/>
                  </a:lnTo>
                  <a:lnTo>
                    <a:pt x="30" y="104"/>
                  </a:lnTo>
                  <a:lnTo>
                    <a:pt x="28" y="116"/>
                  </a:lnTo>
                  <a:lnTo>
                    <a:pt x="28" y="116"/>
                  </a:lnTo>
                  <a:close/>
                  <a:moveTo>
                    <a:pt x="300" y="192"/>
                  </a:moveTo>
                  <a:lnTo>
                    <a:pt x="300" y="116"/>
                  </a:lnTo>
                  <a:lnTo>
                    <a:pt x="300" y="116"/>
                  </a:lnTo>
                  <a:lnTo>
                    <a:pt x="300" y="116"/>
                  </a:lnTo>
                  <a:lnTo>
                    <a:pt x="300" y="114"/>
                  </a:lnTo>
                  <a:lnTo>
                    <a:pt x="300" y="114"/>
                  </a:lnTo>
                  <a:lnTo>
                    <a:pt x="300" y="108"/>
                  </a:lnTo>
                  <a:lnTo>
                    <a:pt x="298" y="102"/>
                  </a:lnTo>
                  <a:lnTo>
                    <a:pt x="290" y="92"/>
                  </a:lnTo>
                  <a:lnTo>
                    <a:pt x="280" y="84"/>
                  </a:lnTo>
                  <a:lnTo>
                    <a:pt x="274" y="82"/>
                  </a:lnTo>
                  <a:lnTo>
                    <a:pt x="268" y="82"/>
                  </a:lnTo>
                  <a:lnTo>
                    <a:pt x="232" y="82"/>
                  </a:lnTo>
                  <a:lnTo>
                    <a:pt x="206" y="116"/>
                  </a:lnTo>
                  <a:lnTo>
                    <a:pt x="180" y="82"/>
                  </a:lnTo>
                  <a:lnTo>
                    <a:pt x="144" y="82"/>
                  </a:lnTo>
                  <a:lnTo>
                    <a:pt x="144" y="82"/>
                  </a:lnTo>
                  <a:lnTo>
                    <a:pt x="138" y="82"/>
                  </a:lnTo>
                  <a:lnTo>
                    <a:pt x="132" y="84"/>
                  </a:lnTo>
                  <a:lnTo>
                    <a:pt x="122" y="92"/>
                  </a:lnTo>
                  <a:lnTo>
                    <a:pt x="114" y="102"/>
                  </a:lnTo>
                  <a:lnTo>
                    <a:pt x="112" y="108"/>
                  </a:lnTo>
                  <a:lnTo>
                    <a:pt x="112" y="114"/>
                  </a:lnTo>
                  <a:lnTo>
                    <a:pt x="112" y="116"/>
                  </a:lnTo>
                  <a:lnTo>
                    <a:pt x="112" y="130"/>
                  </a:lnTo>
                  <a:lnTo>
                    <a:pt x="112" y="234"/>
                  </a:lnTo>
                  <a:lnTo>
                    <a:pt x="112" y="234"/>
                  </a:lnTo>
                  <a:lnTo>
                    <a:pt x="114" y="240"/>
                  </a:lnTo>
                  <a:lnTo>
                    <a:pt x="116" y="244"/>
                  </a:lnTo>
                  <a:lnTo>
                    <a:pt x="122" y="248"/>
                  </a:lnTo>
                  <a:lnTo>
                    <a:pt x="128" y="248"/>
                  </a:lnTo>
                  <a:lnTo>
                    <a:pt x="128" y="248"/>
                  </a:lnTo>
                  <a:lnTo>
                    <a:pt x="134" y="248"/>
                  </a:lnTo>
                  <a:lnTo>
                    <a:pt x="138" y="244"/>
                  </a:lnTo>
                  <a:lnTo>
                    <a:pt x="142" y="240"/>
                  </a:lnTo>
                  <a:lnTo>
                    <a:pt x="144" y="234"/>
                  </a:lnTo>
                  <a:lnTo>
                    <a:pt x="144" y="130"/>
                  </a:lnTo>
                  <a:lnTo>
                    <a:pt x="144" y="130"/>
                  </a:lnTo>
                  <a:lnTo>
                    <a:pt x="150" y="134"/>
                  </a:lnTo>
                  <a:lnTo>
                    <a:pt x="154" y="140"/>
                  </a:lnTo>
                  <a:lnTo>
                    <a:pt x="158" y="148"/>
                  </a:lnTo>
                  <a:lnTo>
                    <a:pt x="158" y="156"/>
                  </a:lnTo>
                  <a:lnTo>
                    <a:pt x="158" y="170"/>
                  </a:lnTo>
                  <a:lnTo>
                    <a:pt x="158" y="170"/>
                  </a:lnTo>
                  <a:lnTo>
                    <a:pt x="182" y="164"/>
                  </a:lnTo>
                  <a:lnTo>
                    <a:pt x="206" y="162"/>
                  </a:lnTo>
                  <a:lnTo>
                    <a:pt x="206" y="162"/>
                  </a:lnTo>
                  <a:lnTo>
                    <a:pt x="230" y="164"/>
                  </a:lnTo>
                  <a:lnTo>
                    <a:pt x="254" y="170"/>
                  </a:lnTo>
                  <a:lnTo>
                    <a:pt x="254" y="158"/>
                  </a:lnTo>
                  <a:lnTo>
                    <a:pt x="254" y="158"/>
                  </a:lnTo>
                  <a:lnTo>
                    <a:pt x="254" y="150"/>
                  </a:lnTo>
                  <a:lnTo>
                    <a:pt x="258" y="142"/>
                  </a:lnTo>
                  <a:lnTo>
                    <a:pt x="262" y="136"/>
                  </a:lnTo>
                  <a:lnTo>
                    <a:pt x="268" y="132"/>
                  </a:lnTo>
                  <a:lnTo>
                    <a:pt x="268" y="176"/>
                  </a:lnTo>
                  <a:lnTo>
                    <a:pt x="268" y="176"/>
                  </a:lnTo>
                  <a:lnTo>
                    <a:pt x="284" y="184"/>
                  </a:lnTo>
                  <a:lnTo>
                    <a:pt x="300" y="192"/>
                  </a:lnTo>
                  <a:lnTo>
                    <a:pt x="300" y="1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000">
                <a:solidFill>
                  <a:schemeClr val="bg1"/>
                </a:solidFill>
              </a:endParaRPr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61A4B272-CD1E-0132-B816-829AC0182990}"/>
                </a:ext>
              </a:extLst>
            </p:cNvPr>
            <p:cNvGrpSpPr/>
            <p:nvPr/>
          </p:nvGrpSpPr>
          <p:grpSpPr>
            <a:xfrm>
              <a:off x="850655" y="3527703"/>
              <a:ext cx="496289" cy="487824"/>
              <a:chOff x="7867755" y="2258092"/>
              <a:chExt cx="612000" cy="612000"/>
            </a:xfrm>
          </p:grpSpPr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38298DA7-CC49-3B32-9A52-58CF51E6B085}"/>
                  </a:ext>
                </a:extLst>
              </p:cNvPr>
              <p:cNvSpPr/>
              <p:nvPr/>
            </p:nvSpPr>
            <p:spPr bwMode="ltGray">
              <a:xfrm>
                <a:off x="7867755" y="2258092"/>
                <a:ext cx="612000" cy="61200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163" name="Freeform 4843">
                <a:extLst>
                  <a:ext uri="{FF2B5EF4-FFF2-40B4-BE49-F238E27FC236}">
                    <a16:creationId xmlns:a16="http://schemas.microsoft.com/office/drawing/2014/main" id="{95AF6037-8615-40F8-9B1E-7CCBB038F6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2351" y="2329423"/>
                <a:ext cx="502032" cy="487410"/>
              </a:xfrm>
              <a:custGeom>
                <a:avLst/>
                <a:gdLst>
                  <a:gd name="T0" fmla="*/ 376 w 412"/>
                  <a:gd name="T1" fmla="*/ 96 h 400"/>
                  <a:gd name="T2" fmla="*/ 382 w 412"/>
                  <a:gd name="T3" fmla="*/ 126 h 400"/>
                  <a:gd name="T4" fmla="*/ 356 w 412"/>
                  <a:gd name="T5" fmla="*/ 144 h 400"/>
                  <a:gd name="T6" fmla="*/ 328 w 412"/>
                  <a:gd name="T7" fmla="*/ 116 h 400"/>
                  <a:gd name="T8" fmla="*/ 344 w 412"/>
                  <a:gd name="T9" fmla="*/ 90 h 400"/>
                  <a:gd name="T10" fmla="*/ 374 w 412"/>
                  <a:gd name="T11" fmla="*/ 156 h 400"/>
                  <a:gd name="T12" fmla="*/ 320 w 412"/>
                  <a:gd name="T13" fmla="*/ 156 h 400"/>
                  <a:gd name="T14" fmla="*/ 314 w 412"/>
                  <a:gd name="T15" fmla="*/ 204 h 400"/>
                  <a:gd name="T16" fmla="*/ 370 w 412"/>
                  <a:gd name="T17" fmla="*/ 268 h 400"/>
                  <a:gd name="T18" fmla="*/ 404 w 412"/>
                  <a:gd name="T19" fmla="*/ 246 h 400"/>
                  <a:gd name="T20" fmla="*/ 410 w 412"/>
                  <a:gd name="T21" fmla="*/ 166 h 400"/>
                  <a:gd name="T22" fmla="*/ 398 w 412"/>
                  <a:gd name="T23" fmla="*/ 156 h 400"/>
                  <a:gd name="T24" fmla="*/ 98 w 412"/>
                  <a:gd name="T25" fmla="*/ 156 h 400"/>
                  <a:gd name="T26" fmla="*/ 56 w 412"/>
                  <a:gd name="T27" fmla="*/ 182 h 400"/>
                  <a:gd name="T28" fmla="*/ 14 w 412"/>
                  <a:gd name="T29" fmla="*/ 156 h 400"/>
                  <a:gd name="T30" fmla="*/ 2 w 412"/>
                  <a:gd name="T31" fmla="*/ 166 h 400"/>
                  <a:gd name="T32" fmla="*/ 8 w 412"/>
                  <a:gd name="T33" fmla="*/ 246 h 400"/>
                  <a:gd name="T34" fmla="*/ 42 w 412"/>
                  <a:gd name="T35" fmla="*/ 268 h 400"/>
                  <a:gd name="T36" fmla="*/ 98 w 412"/>
                  <a:gd name="T37" fmla="*/ 204 h 400"/>
                  <a:gd name="T38" fmla="*/ 172 w 412"/>
                  <a:gd name="T39" fmla="*/ 50 h 400"/>
                  <a:gd name="T40" fmla="*/ 192 w 412"/>
                  <a:gd name="T41" fmla="*/ 68 h 400"/>
                  <a:gd name="T42" fmla="*/ 214 w 412"/>
                  <a:gd name="T43" fmla="*/ 70 h 400"/>
                  <a:gd name="T44" fmla="*/ 236 w 412"/>
                  <a:gd name="T45" fmla="*/ 56 h 400"/>
                  <a:gd name="T46" fmla="*/ 242 w 412"/>
                  <a:gd name="T47" fmla="*/ 36 h 400"/>
                  <a:gd name="T48" fmla="*/ 232 w 412"/>
                  <a:gd name="T49" fmla="*/ 10 h 400"/>
                  <a:gd name="T50" fmla="*/ 206 w 412"/>
                  <a:gd name="T51" fmla="*/ 0 h 400"/>
                  <a:gd name="T52" fmla="*/ 186 w 412"/>
                  <a:gd name="T53" fmla="*/ 6 h 400"/>
                  <a:gd name="T54" fmla="*/ 170 w 412"/>
                  <a:gd name="T55" fmla="*/ 28 h 400"/>
                  <a:gd name="T56" fmla="*/ 206 w 412"/>
                  <a:gd name="T57" fmla="*/ 400 h 400"/>
                  <a:gd name="T58" fmla="*/ 296 w 412"/>
                  <a:gd name="T59" fmla="*/ 378 h 400"/>
                  <a:gd name="T60" fmla="*/ 366 w 412"/>
                  <a:gd name="T61" fmla="*/ 322 h 400"/>
                  <a:gd name="T62" fmla="*/ 320 w 412"/>
                  <a:gd name="T63" fmla="*/ 250 h 400"/>
                  <a:gd name="T64" fmla="*/ 244 w 412"/>
                  <a:gd name="T65" fmla="*/ 200 h 400"/>
                  <a:gd name="T66" fmla="*/ 206 w 412"/>
                  <a:gd name="T67" fmla="*/ 194 h 400"/>
                  <a:gd name="T68" fmla="*/ 158 w 412"/>
                  <a:gd name="T69" fmla="*/ 234 h 400"/>
                  <a:gd name="T70" fmla="*/ 140 w 412"/>
                  <a:gd name="T71" fmla="*/ 262 h 400"/>
                  <a:gd name="T72" fmla="*/ 118 w 412"/>
                  <a:gd name="T73" fmla="*/ 262 h 400"/>
                  <a:gd name="T74" fmla="*/ 100 w 412"/>
                  <a:gd name="T75" fmla="*/ 244 h 400"/>
                  <a:gd name="T76" fmla="*/ 46 w 412"/>
                  <a:gd name="T77" fmla="*/ 322 h 400"/>
                  <a:gd name="T78" fmla="*/ 96 w 412"/>
                  <a:gd name="T79" fmla="*/ 368 h 400"/>
                  <a:gd name="T80" fmla="*/ 182 w 412"/>
                  <a:gd name="T81" fmla="*/ 398 h 400"/>
                  <a:gd name="T82" fmla="*/ 28 w 412"/>
                  <a:gd name="T83" fmla="*/ 116 h 400"/>
                  <a:gd name="T84" fmla="*/ 56 w 412"/>
                  <a:gd name="T85" fmla="*/ 144 h 400"/>
                  <a:gd name="T86" fmla="*/ 82 w 412"/>
                  <a:gd name="T87" fmla="*/ 126 h 400"/>
                  <a:gd name="T88" fmla="*/ 76 w 412"/>
                  <a:gd name="T89" fmla="*/ 96 h 400"/>
                  <a:gd name="T90" fmla="*/ 46 w 412"/>
                  <a:gd name="T91" fmla="*/ 90 h 400"/>
                  <a:gd name="T92" fmla="*/ 28 w 412"/>
                  <a:gd name="T93" fmla="*/ 116 h 400"/>
                  <a:gd name="T94" fmla="*/ 300 w 412"/>
                  <a:gd name="T95" fmla="*/ 116 h 400"/>
                  <a:gd name="T96" fmla="*/ 298 w 412"/>
                  <a:gd name="T97" fmla="*/ 102 h 400"/>
                  <a:gd name="T98" fmla="*/ 268 w 412"/>
                  <a:gd name="T99" fmla="*/ 82 h 400"/>
                  <a:gd name="T100" fmla="*/ 144 w 412"/>
                  <a:gd name="T101" fmla="*/ 82 h 400"/>
                  <a:gd name="T102" fmla="*/ 122 w 412"/>
                  <a:gd name="T103" fmla="*/ 92 h 400"/>
                  <a:gd name="T104" fmla="*/ 112 w 412"/>
                  <a:gd name="T105" fmla="*/ 116 h 400"/>
                  <a:gd name="T106" fmla="*/ 114 w 412"/>
                  <a:gd name="T107" fmla="*/ 240 h 400"/>
                  <a:gd name="T108" fmla="*/ 128 w 412"/>
                  <a:gd name="T109" fmla="*/ 248 h 400"/>
                  <a:gd name="T110" fmla="*/ 144 w 412"/>
                  <a:gd name="T111" fmla="*/ 234 h 400"/>
                  <a:gd name="T112" fmla="*/ 154 w 412"/>
                  <a:gd name="T113" fmla="*/ 140 h 400"/>
                  <a:gd name="T114" fmla="*/ 158 w 412"/>
                  <a:gd name="T115" fmla="*/ 170 h 400"/>
                  <a:gd name="T116" fmla="*/ 230 w 412"/>
                  <a:gd name="T117" fmla="*/ 164 h 400"/>
                  <a:gd name="T118" fmla="*/ 254 w 412"/>
                  <a:gd name="T119" fmla="*/ 150 h 400"/>
                  <a:gd name="T120" fmla="*/ 268 w 412"/>
                  <a:gd name="T121" fmla="*/ 176 h 400"/>
                  <a:gd name="T122" fmla="*/ 300 w 412"/>
                  <a:gd name="T123" fmla="*/ 19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" h="400">
                    <a:moveTo>
                      <a:pt x="356" y="88"/>
                    </a:moveTo>
                    <a:lnTo>
                      <a:pt x="356" y="88"/>
                    </a:lnTo>
                    <a:lnTo>
                      <a:pt x="366" y="90"/>
                    </a:lnTo>
                    <a:lnTo>
                      <a:pt x="376" y="96"/>
                    </a:lnTo>
                    <a:lnTo>
                      <a:pt x="382" y="104"/>
                    </a:lnTo>
                    <a:lnTo>
                      <a:pt x="384" y="116"/>
                    </a:lnTo>
                    <a:lnTo>
                      <a:pt x="384" y="116"/>
                    </a:lnTo>
                    <a:lnTo>
                      <a:pt x="382" y="126"/>
                    </a:lnTo>
                    <a:lnTo>
                      <a:pt x="376" y="136"/>
                    </a:lnTo>
                    <a:lnTo>
                      <a:pt x="366" y="142"/>
                    </a:lnTo>
                    <a:lnTo>
                      <a:pt x="356" y="144"/>
                    </a:lnTo>
                    <a:lnTo>
                      <a:pt x="356" y="144"/>
                    </a:lnTo>
                    <a:lnTo>
                      <a:pt x="344" y="142"/>
                    </a:lnTo>
                    <a:lnTo>
                      <a:pt x="336" y="136"/>
                    </a:lnTo>
                    <a:lnTo>
                      <a:pt x="330" y="126"/>
                    </a:lnTo>
                    <a:lnTo>
                      <a:pt x="328" y="116"/>
                    </a:lnTo>
                    <a:lnTo>
                      <a:pt x="328" y="116"/>
                    </a:lnTo>
                    <a:lnTo>
                      <a:pt x="330" y="104"/>
                    </a:lnTo>
                    <a:lnTo>
                      <a:pt x="336" y="96"/>
                    </a:lnTo>
                    <a:lnTo>
                      <a:pt x="344" y="90"/>
                    </a:lnTo>
                    <a:lnTo>
                      <a:pt x="356" y="88"/>
                    </a:lnTo>
                    <a:lnTo>
                      <a:pt x="356" y="88"/>
                    </a:lnTo>
                    <a:close/>
                    <a:moveTo>
                      <a:pt x="392" y="156"/>
                    </a:moveTo>
                    <a:lnTo>
                      <a:pt x="374" y="156"/>
                    </a:lnTo>
                    <a:lnTo>
                      <a:pt x="356" y="182"/>
                    </a:lnTo>
                    <a:lnTo>
                      <a:pt x="338" y="156"/>
                    </a:lnTo>
                    <a:lnTo>
                      <a:pt x="320" y="156"/>
                    </a:lnTo>
                    <a:lnTo>
                      <a:pt x="320" y="156"/>
                    </a:lnTo>
                    <a:lnTo>
                      <a:pt x="314" y="156"/>
                    </a:lnTo>
                    <a:lnTo>
                      <a:pt x="314" y="156"/>
                    </a:lnTo>
                    <a:lnTo>
                      <a:pt x="314" y="158"/>
                    </a:lnTo>
                    <a:lnTo>
                      <a:pt x="314" y="204"/>
                    </a:lnTo>
                    <a:lnTo>
                      <a:pt x="314" y="204"/>
                    </a:lnTo>
                    <a:lnTo>
                      <a:pt x="336" y="224"/>
                    </a:lnTo>
                    <a:lnTo>
                      <a:pt x="354" y="244"/>
                    </a:lnTo>
                    <a:lnTo>
                      <a:pt x="370" y="268"/>
                    </a:lnTo>
                    <a:lnTo>
                      <a:pt x="386" y="294"/>
                    </a:lnTo>
                    <a:lnTo>
                      <a:pt x="386" y="294"/>
                    </a:lnTo>
                    <a:lnTo>
                      <a:pt x="396" y="270"/>
                    </a:lnTo>
                    <a:lnTo>
                      <a:pt x="404" y="246"/>
                    </a:lnTo>
                    <a:lnTo>
                      <a:pt x="410" y="220"/>
                    </a:lnTo>
                    <a:lnTo>
                      <a:pt x="412" y="194"/>
                    </a:lnTo>
                    <a:lnTo>
                      <a:pt x="412" y="194"/>
                    </a:lnTo>
                    <a:lnTo>
                      <a:pt x="410" y="166"/>
                    </a:lnTo>
                    <a:lnTo>
                      <a:pt x="410" y="166"/>
                    </a:lnTo>
                    <a:lnTo>
                      <a:pt x="406" y="162"/>
                    </a:lnTo>
                    <a:lnTo>
                      <a:pt x="402" y="158"/>
                    </a:lnTo>
                    <a:lnTo>
                      <a:pt x="398" y="156"/>
                    </a:lnTo>
                    <a:lnTo>
                      <a:pt x="392" y="156"/>
                    </a:lnTo>
                    <a:lnTo>
                      <a:pt x="392" y="156"/>
                    </a:lnTo>
                    <a:close/>
                    <a:moveTo>
                      <a:pt x="98" y="204"/>
                    </a:moveTo>
                    <a:lnTo>
                      <a:pt x="98" y="156"/>
                    </a:lnTo>
                    <a:lnTo>
                      <a:pt x="98" y="156"/>
                    </a:lnTo>
                    <a:lnTo>
                      <a:pt x="92" y="156"/>
                    </a:lnTo>
                    <a:lnTo>
                      <a:pt x="74" y="156"/>
                    </a:lnTo>
                    <a:lnTo>
                      <a:pt x="56" y="182"/>
                    </a:lnTo>
                    <a:lnTo>
                      <a:pt x="38" y="156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4" y="156"/>
                    </a:lnTo>
                    <a:lnTo>
                      <a:pt x="10" y="158"/>
                    </a:lnTo>
                    <a:lnTo>
                      <a:pt x="6" y="162"/>
                    </a:lnTo>
                    <a:lnTo>
                      <a:pt x="2" y="166"/>
                    </a:lnTo>
                    <a:lnTo>
                      <a:pt x="2" y="16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2" y="220"/>
                    </a:lnTo>
                    <a:lnTo>
                      <a:pt x="8" y="246"/>
                    </a:lnTo>
                    <a:lnTo>
                      <a:pt x="16" y="270"/>
                    </a:lnTo>
                    <a:lnTo>
                      <a:pt x="26" y="294"/>
                    </a:lnTo>
                    <a:lnTo>
                      <a:pt x="26" y="294"/>
                    </a:lnTo>
                    <a:lnTo>
                      <a:pt x="42" y="268"/>
                    </a:lnTo>
                    <a:lnTo>
                      <a:pt x="58" y="244"/>
                    </a:lnTo>
                    <a:lnTo>
                      <a:pt x="76" y="224"/>
                    </a:lnTo>
                    <a:lnTo>
                      <a:pt x="98" y="204"/>
                    </a:lnTo>
                    <a:lnTo>
                      <a:pt x="98" y="204"/>
                    </a:lnTo>
                    <a:close/>
                    <a:moveTo>
                      <a:pt x="170" y="36"/>
                    </a:moveTo>
                    <a:lnTo>
                      <a:pt x="170" y="36"/>
                    </a:lnTo>
                    <a:lnTo>
                      <a:pt x="170" y="42"/>
                    </a:lnTo>
                    <a:lnTo>
                      <a:pt x="172" y="50"/>
                    </a:lnTo>
                    <a:lnTo>
                      <a:pt x="176" y="56"/>
                    </a:lnTo>
                    <a:lnTo>
                      <a:pt x="180" y="60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8" y="70"/>
                    </a:lnTo>
                    <a:lnTo>
                      <a:pt x="206" y="72"/>
                    </a:lnTo>
                    <a:lnTo>
                      <a:pt x="206" y="72"/>
                    </a:lnTo>
                    <a:lnTo>
                      <a:pt x="214" y="70"/>
                    </a:lnTo>
                    <a:lnTo>
                      <a:pt x="220" y="68"/>
                    </a:lnTo>
                    <a:lnTo>
                      <a:pt x="226" y="66"/>
                    </a:lnTo>
                    <a:lnTo>
                      <a:pt x="232" y="60"/>
                    </a:lnTo>
                    <a:lnTo>
                      <a:pt x="236" y="56"/>
                    </a:lnTo>
                    <a:lnTo>
                      <a:pt x="240" y="50"/>
                    </a:lnTo>
                    <a:lnTo>
                      <a:pt x="242" y="42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2" y="28"/>
                    </a:lnTo>
                    <a:lnTo>
                      <a:pt x="240" y="22"/>
                    </a:lnTo>
                    <a:lnTo>
                      <a:pt x="236" y="16"/>
                    </a:lnTo>
                    <a:lnTo>
                      <a:pt x="232" y="10"/>
                    </a:lnTo>
                    <a:lnTo>
                      <a:pt x="226" y="6"/>
                    </a:lnTo>
                    <a:lnTo>
                      <a:pt x="220" y="2"/>
                    </a:lnTo>
                    <a:lnTo>
                      <a:pt x="21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92" y="2"/>
                    </a:lnTo>
                    <a:lnTo>
                      <a:pt x="186" y="6"/>
                    </a:lnTo>
                    <a:lnTo>
                      <a:pt x="180" y="10"/>
                    </a:lnTo>
                    <a:lnTo>
                      <a:pt x="176" y="16"/>
                    </a:lnTo>
                    <a:lnTo>
                      <a:pt x="172" y="22"/>
                    </a:lnTo>
                    <a:lnTo>
                      <a:pt x="170" y="28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  <a:moveTo>
                      <a:pt x="206" y="400"/>
                    </a:moveTo>
                    <a:lnTo>
                      <a:pt x="206" y="400"/>
                    </a:lnTo>
                    <a:lnTo>
                      <a:pt x="230" y="398"/>
                    </a:lnTo>
                    <a:lnTo>
                      <a:pt x="254" y="394"/>
                    </a:lnTo>
                    <a:lnTo>
                      <a:pt x="276" y="388"/>
                    </a:lnTo>
                    <a:lnTo>
                      <a:pt x="296" y="378"/>
                    </a:lnTo>
                    <a:lnTo>
                      <a:pt x="316" y="368"/>
                    </a:lnTo>
                    <a:lnTo>
                      <a:pt x="334" y="354"/>
                    </a:lnTo>
                    <a:lnTo>
                      <a:pt x="352" y="338"/>
                    </a:lnTo>
                    <a:lnTo>
                      <a:pt x="366" y="322"/>
                    </a:lnTo>
                    <a:lnTo>
                      <a:pt x="366" y="322"/>
                    </a:lnTo>
                    <a:lnTo>
                      <a:pt x="352" y="296"/>
                    </a:lnTo>
                    <a:lnTo>
                      <a:pt x="336" y="272"/>
                    </a:lnTo>
                    <a:lnTo>
                      <a:pt x="320" y="250"/>
                    </a:lnTo>
                    <a:lnTo>
                      <a:pt x="300" y="232"/>
                    </a:lnTo>
                    <a:lnTo>
                      <a:pt x="280" y="216"/>
                    </a:lnTo>
                    <a:lnTo>
                      <a:pt x="256" y="204"/>
                    </a:lnTo>
                    <a:lnTo>
                      <a:pt x="244" y="200"/>
                    </a:lnTo>
                    <a:lnTo>
                      <a:pt x="232" y="196"/>
                    </a:lnTo>
                    <a:lnTo>
                      <a:pt x="220" y="194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182" y="196"/>
                    </a:lnTo>
                    <a:lnTo>
                      <a:pt x="158" y="202"/>
                    </a:lnTo>
                    <a:lnTo>
                      <a:pt x="158" y="234"/>
                    </a:lnTo>
                    <a:lnTo>
                      <a:pt x="158" y="234"/>
                    </a:lnTo>
                    <a:lnTo>
                      <a:pt x="158" y="240"/>
                    </a:lnTo>
                    <a:lnTo>
                      <a:pt x="156" y="244"/>
                    </a:lnTo>
                    <a:lnTo>
                      <a:pt x="150" y="254"/>
                    </a:lnTo>
                    <a:lnTo>
                      <a:pt x="140" y="262"/>
                    </a:lnTo>
                    <a:lnTo>
                      <a:pt x="134" y="264"/>
                    </a:lnTo>
                    <a:lnTo>
                      <a:pt x="128" y="264"/>
                    </a:lnTo>
                    <a:lnTo>
                      <a:pt x="128" y="264"/>
                    </a:lnTo>
                    <a:lnTo>
                      <a:pt x="118" y="262"/>
                    </a:lnTo>
                    <a:lnTo>
                      <a:pt x="110" y="258"/>
                    </a:lnTo>
                    <a:lnTo>
                      <a:pt x="104" y="252"/>
                    </a:lnTo>
                    <a:lnTo>
                      <a:pt x="100" y="244"/>
                    </a:lnTo>
                    <a:lnTo>
                      <a:pt x="100" y="244"/>
                    </a:lnTo>
                    <a:lnTo>
                      <a:pt x="84" y="260"/>
                    </a:lnTo>
                    <a:lnTo>
                      <a:pt x="70" y="280"/>
                    </a:lnTo>
                    <a:lnTo>
                      <a:pt x="58" y="300"/>
                    </a:lnTo>
                    <a:lnTo>
                      <a:pt x="46" y="322"/>
                    </a:lnTo>
                    <a:lnTo>
                      <a:pt x="46" y="322"/>
                    </a:lnTo>
                    <a:lnTo>
                      <a:pt x="60" y="338"/>
                    </a:lnTo>
                    <a:lnTo>
                      <a:pt x="78" y="354"/>
                    </a:lnTo>
                    <a:lnTo>
                      <a:pt x="96" y="368"/>
                    </a:lnTo>
                    <a:lnTo>
                      <a:pt x="116" y="378"/>
                    </a:lnTo>
                    <a:lnTo>
                      <a:pt x="136" y="388"/>
                    </a:lnTo>
                    <a:lnTo>
                      <a:pt x="158" y="394"/>
                    </a:lnTo>
                    <a:lnTo>
                      <a:pt x="182" y="398"/>
                    </a:lnTo>
                    <a:lnTo>
                      <a:pt x="206" y="400"/>
                    </a:lnTo>
                    <a:lnTo>
                      <a:pt x="206" y="400"/>
                    </a:lnTo>
                    <a:close/>
                    <a:moveTo>
                      <a:pt x="28" y="116"/>
                    </a:moveTo>
                    <a:lnTo>
                      <a:pt x="28" y="116"/>
                    </a:lnTo>
                    <a:lnTo>
                      <a:pt x="30" y="126"/>
                    </a:lnTo>
                    <a:lnTo>
                      <a:pt x="36" y="136"/>
                    </a:lnTo>
                    <a:lnTo>
                      <a:pt x="46" y="142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68" y="142"/>
                    </a:lnTo>
                    <a:lnTo>
                      <a:pt x="76" y="136"/>
                    </a:lnTo>
                    <a:lnTo>
                      <a:pt x="82" y="126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82" y="104"/>
                    </a:lnTo>
                    <a:lnTo>
                      <a:pt x="76" y="96"/>
                    </a:lnTo>
                    <a:lnTo>
                      <a:pt x="68" y="90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46" y="90"/>
                    </a:lnTo>
                    <a:lnTo>
                      <a:pt x="36" y="96"/>
                    </a:lnTo>
                    <a:lnTo>
                      <a:pt x="30" y="104"/>
                    </a:lnTo>
                    <a:lnTo>
                      <a:pt x="28" y="116"/>
                    </a:lnTo>
                    <a:lnTo>
                      <a:pt x="28" y="116"/>
                    </a:lnTo>
                    <a:close/>
                    <a:moveTo>
                      <a:pt x="300" y="192"/>
                    </a:move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300" y="108"/>
                    </a:lnTo>
                    <a:lnTo>
                      <a:pt x="298" y="102"/>
                    </a:lnTo>
                    <a:lnTo>
                      <a:pt x="290" y="92"/>
                    </a:lnTo>
                    <a:lnTo>
                      <a:pt x="280" y="84"/>
                    </a:lnTo>
                    <a:lnTo>
                      <a:pt x="274" y="82"/>
                    </a:lnTo>
                    <a:lnTo>
                      <a:pt x="268" y="82"/>
                    </a:lnTo>
                    <a:lnTo>
                      <a:pt x="232" y="82"/>
                    </a:lnTo>
                    <a:lnTo>
                      <a:pt x="206" y="116"/>
                    </a:lnTo>
                    <a:lnTo>
                      <a:pt x="180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2" y="84"/>
                    </a:lnTo>
                    <a:lnTo>
                      <a:pt x="122" y="92"/>
                    </a:lnTo>
                    <a:lnTo>
                      <a:pt x="114" y="102"/>
                    </a:lnTo>
                    <a:lnTo>
                      <a:pt x="112" y="108"/>
                    </a:lnTo>
                    <a:lnTo>
                      <a:pt x="112" y="114"/>
                    </a:lnTo>
                    <a:lnTo>
                      <a:pt x="112" y="116"/>
                    </a:lnTo>
                    <a:lnTo>
                      <a:pt x="112" y="130"/>
                    </a:lnTo>
                    <a:lnTo>
                      <a:pt x="112" y="234"/>
                    </a:lnTo>
                    <a:lnTo>
                      <a:pt x="112" y="234"/>
                    </a:lnTo>
                    <a:lnTo>
                      <a:pt x="114" y="240"/>
                    </a:lnTo>
                    <a:lnTo>
                      <a:pt x="116" y="244"/>
                    </a:lnTo>
                    <a:lnTo>
                      <a:pt x="12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34" y="248"/>
                    </a:lnTo>
                    <a:lnTo>
                      <a:pt x="138" y="244"/>
                    </a:lnTo>
                    <a:lnTo>
                      <a:pt x="142" y="240"/>
                    </a:lnTo>
                    <a:lnTo>
                      <a:pt x="144" y="234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50" y="134"/>
                    </a:lnTo>
                    <a:lnTo>
                      <a:pt x="154" y="140"/>
                    </a:lnTo>
                    <a:lnTo>
                      <a:pt x="158" y="148"/>
                    </a:lnTo>
                    <a:lnTo>
                      <a:pt x="158" y="156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82" y="164"/>
                    </a:lnTo>
                    <a:lnTo>
                      <a:pt x="206" y="162"/>
                    </a:lnTo>
                    <a:lnTo>
                      <a:pt x="206" y="162"/>
                    </a:lnTo>
                    <a:lnTo>
                      <a:pt x="230" y="164"/>
                    </a:lnTo>
                    <a:lnTo>
                      <a:pt x="254" y="170"/>
                    </a:lnTo>
                    <a:lnTo>
                      <a:pt x="254" y="158"/>
                    </a:lnTo>
                    <a:lnTo>
                      <a:pt x="254" y="158"/>
                    </a:lnTo>
                    <a:lnTo>
                      <a:pt x="254" y="150"/>
                    </a:lnTo>
                    <a:lnTo>
                      <a:pt x="258" y="142"/>
                    </a:lnTo>
                    <a:lnTo>
                      <a:pt x="262" y="136"/>
                    </a:lnTo>
                    <a:lnTo>
                      <a:pt x="268" y="132"/>
                    </a:lnTo>
                    <a:lnTo>
                      <a:pt x="268" y="176"/>
                    </a:lnTo>
                    <a:lnTo>
                      <a:pt x="268" y="176"/>
                    </a:lnTo>
                    <a:lnTo>
                      <a:pt x="284" y="184"/>
                    </a:lnTo>
                    <a:lnTo>
                      <a:pt x="300" y="192"/>
                    </a:lnTo>
                    <a:lnTo>
                      <a:pt x="300" y="192"/>
                    </a:lnTo>
                    <a:close/>
                  </a:path>
                </a:pathLst>
              </a:custGeom>
              <a:solidFill>
                <a:srgbClr val="EB8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81C82B47-EEAA-5B27-91B7-97430E5B6160}"/>
                </a:ext>
              </a:extLst>
            </p:cNvPr>
            <p:cNvGrpSpPr/>
            <p:nvPr/>
          </p:nvGrpSpPr>
          <p:grpSpPr>
            <a:xfrm>
              <a:off x="1242244" y="4784159"/>
              <a:ext cx="351376" cy="345383"/>
              <a:chOff x="7867755" y="2258092"/>
              <a:chExt cx="612000" cy="612000"/>
            </a:xfrm>
          </p:grpSpPr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62FD6D18-604E-B3D7-9725-6520CFB67A42}"/>
                  </a:ext>
                </a:extLst>
              </p:cNvPr>
              <p:cNvSpPr/>
              <p:nvPr/>
            </p:nvSpPr>
            <p:spPr bwMode="ltGray">
              <a:xfrm>
                <a:off x="7867755" y="2258092"/>
                <a:ext cx="612000" cy="61200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161" name="Freeform 4843">
                <a:extLst>
                  <a:ext uri="{FF2B5EF4-FFF2-40B4-BE49-F238E27FC236}">
                    <a16:creationId xmlns:a16="http://schemas.microsoft.com/office/drawing/2014/main" id="{0878C0DC-991F-CED5-9F3D-059B5F5680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2351" y="2329423"/>
                <a:ext cx="502032" cy="487410"/>
              </a:xfrm>
              <a:custGeom>
                <a:avLst/>
                <a:gdLst>
                  <a:gd name="T0" fmla="*/ 376 w 412"/>
                  <a:gd name="T1" fmla="*/ 96 h 400"/>
                  <a:gd name="T2" fmla="*/ 382 w 412"/>
                  <a:gd name="T3" fmla="*/ 126 h 400"/>
                  <a:gd name="T4" fmla="*/ 356 w 412"/>
                  <a:gd name="T5" fmla="*/ 144 h 400"/>
                  <a:gd name="T6" fmla="*/ 328 w 412"/>
                  <a:gd name="T7" fmla="*/ 116 h 400"/>
                  <a:gd name="T8" fmla="*/ 344 w 412"/>
                  <a:gd name="T9" fmla="*/ 90 h 400"/>
                  <a:gd name="T10" fmla="*/ 374 w 412"/>
                  <a:gd name="T11" fmla="*/ 156 h 400"/>
                  <a:gd name="T12" fmla="*/ 320 w 412"/>
                  <a:gd name="T13" fmla="*/ 156 h 400"/>
                  <a:gd name="T14" fmla="*/ 314 w 412"/>
                  <a:gd name="T15" fmla="*/ 204 h 400"/>
                  <a:gd name="T16" fmla="*/ 370 w 412"/>
                  <a:gd name="T17" fmla="*/ 268 h 400"/>
                  <a:gd name="T18" fmla="*/ 404 w 412"/>
                  <a:gd name="T19" fmla="*/ 246 h 400"/>
                  <a:gd name="T20" fmla="*/ 410 w 412"/>
                  <a:gd name="T21" fmla="*/ 166 h 400"/>
                  <a:gd name="T22" fmla="*/ 398 w 412"/>
                  <a:gd name="T23" fmla="*/ 156 h 400"/>
                  <a:gd name="T24" fmla="*/ 98 w 412"/>
                  <a:gd name="T25" fmla="*/ 156 h 400"/>
                  <a:gd name="T26" fmla="*/ 56 w 412"/>
                  <a:gd name="T27" fmla="*/ 182 h 400"/>
                  <a:gd name="T28" fmla="*/ 14 w 412"/>
                  <a:gd name="T29" fmla="*/ 156 h 400"/>
                  <a:gd name="T30" fmla="*/ 2 w 412"/>
                  <a:gd name="T31" fmla="*/ 166 h 400"/>
                  <a:gd name="T32" fmla="*/ 8 w 412"/>
                  <a:gd name="T33" fmla="*/ 246 h 400"/>
                  <a:gd name="T34" fmla="*/ 42 w 412"/>
                  <a:gd name="T35" fmla="*/ 268 h 400"/>
                  <a:gd name="T36" fmla="*/ 98 w 412"/>
                  <a:gd name="T37" fmla="*/ 204 h 400"/>
                  <a:gd name="T38" fmla="*/ 172 w 412"/>
                  <a:gd name="T39" fmla="*/ 50 h 400"/>
                  <a:gd name="T40" fmla="*/ 192 w 412"/>
                  <a:gd name="T41" fmla="*/ 68 h 400"/>
                  <a:gd name="T42" fmla="*/ 214 w 412"/>
                  <a:gd name="T43" fmla="*/ 70 h 400"/>
                  <a:gd name="T44" fmla="*/ 236 w 412"/>
                  <a:gd name="T45" fmla="*/ 56 h 400"/>
                  <a:gd name="T46" fmla="*/ 242 w 412"/>
                  <a:gd name="T47" fmla="*/ 36 h 400"/>
                  <a:gd name="T48" fmla="*/ 232 w 412"/>
                  <a:gd name="T49" fmla="*/ 10 h 400"/>
                  <a:gd name="T50" fmla="*/ 206 w 412"/>
                  <a:gd name="T51" fmla="*/ 0 h 400"/>
                  <a:gd name="T52" fmla="*/ 186 w 412"/>
                  <a:gd name="T53" fmla="*/ 6 h 400"/>
                  <a:gd name="T54" fmla="*/ 170 w 412"/>
                  <a:gd name="T55" fmla="*/ 28 h 400"/>
                  <a:gd name="T56" fmla="*/ 206 w 412"/>
                  <a:gd name="T57" fmla="*/ 400 h 400"/>
                  <a:gd name="T58" fmla="*/ 296 w 412"/>
                  <a:gd name="T59" fmla="*/ 378 h 400"/>
                  <a:gd name="T60" fmla="*/ 366 w 412"/>
                  <a:gd name="T61" fmla="*/ 322 h 400"/>
                  <a:gd name="T62" fmla="*/ 320 w 412"/>
                  <a:gd name="T63" fmla="*/ 250 h 400"/>
                  <a:gd name="T64" fmla="*/ 244 w 412"/>
                  <a:gd name="T65" fmla="*/ 200 h 400"/>
                  <a:gd name="T66" fmla="*/ 206 w 412"/>
                  <a:gd name="T67" fmla="*/ 194 h 400"/>
                  <a:gd name="T68" fmla="*/ 158 w 412"/>
                  <a:gd name="T69" fmla="*/ 234 h 400"/>
                  <a:gd name="T70" fmla="*/ 140 w 412"/>
                  <a:gd name="T71" fmla="*/ 262 h 400"/>
                  <a:gd name="T72" fmla="*/ 118 w 412"/>
                  <a:gd name="T73" fmla="*/ 262 h 400"/>
                  <a:gd name="T74" fmla="*/ 100 w 412"/>
                  <a:gd name="T75" fmla="*/ 244 h 400"/>
                  <a:gd name="T76" fmla="*/ 46 w 412"/>
                  <a:gd name="T77" fmla="*/ 322 h 400"/>
                  <a:gd name="T78" fmla="*/ 96 w 412"/>
                  <a:gd name="T79" fmla="*/ 368 h 400"/>
                  <a:gd name="T80" fmla="*/ 182 w 412"/>
                  <a:gd name="T81" fmla="*/ 398 h 400"/>
                  <a:gd name="T82" fmla="*/ 28 w 412"/>
                  <a:gd name="T83" fmla="*/ 116 h 400"/>
                  <a:gd name="T84" fmla="*/ 56 w 412"/>
                  <a:gd name="T85" fmla="*/ 144 h 400"/>
                  <a:gd name="T86" fmla="*/ 82 w 412"/>
                  <a:gd name="T87" fmla="*/ 126 h 400"/>
                  <a:gd name="T88" fmla="*/ 76 w 412"/>
                  <a:gd name="T89" fmla="*/ 96 h 400"/>
                  <a:gd name="T90" fmla="*/ 46 w 412"/>
                  <a:gd name="T91" fmla="*/ 90 h 400"/>
                  <a:gd name="T92" fmla="*/ 28 w 412"/>
                  <a:gd name="T93" fmla="*/ 116 h 400"/>
                  <a:gd name="T94" fmla="*/ 300 w 412"/>
                  <a:gd name="T95" fmla="*/ 116 h 400"/>
                  <a:gd name="T96" fmla="*/ 298 w 412"/>
                  <a:gd name="T97" fmla="*/ 102 h 400"/>
                  <a:gd name="T98" fmla="*/ 268 w 412"/>
                  <a:gd name="T99" fmla="*/ 82 h 400"/>
                  <a:gd name="T100" fmla="*/ 144 w 412"/>
                  <a:gd name="T101" fmla="*/ 82 h 400"/>
                  <a:gd name="T102" fmla="*/ 122 w 412"/>
                  <a:gd name="T103" fmla="*/ 92 h 400"/>
                  <a:gd name="T104" fmla="*/ 112 w 412"/>
                  <a:gd name="T105" fmla="*/ 116 h 400"/>
                  <a:gd name="T106" fmla="*/ 114 w 412"/>
                  <a:gd name="T107" fmla="*/ 240 h 400"/>
                  <a:gd name="T108" fmla="*/ 128 w 412"/>
                  <a:gd name="T109" fmla="*/ 248 h 400"/>
                  <a:gd name="T110" fmla="*/ 144 w 412"/>
                  <a:gd name="T111" fmla="*/ 234 h 400"/>
                  <a:gd name="T112" fmla="*/ 154 w 412"/>
                  <a:gd name="T113" fmla="*/ 140 h 400"/>
                  <a:gd name="T114" fmla="*/ 158 w 412"/>
                  <a:gd name="T115" fmla="*/ 170 h 400"/>
                  <a:gd name="T116" fmla="*/ 230 w 412"/>
                  <a:gd name="T117" fmla="*/ 164 h 400"/>
                  <a:gd name="T118" fmla="*/ 254 w 412"/>
                  <a:gd name="T119" fmla="*/ 150 h 400"/>
                  <a:gd name="T120" fmla="*/ 268 w 412"/>
                  <a:gd name="T121" fmla="*/ 176 h 400"/>
                  <a:gd name="T122" fmla="*/ 300 w 412"/>
                  <a:gd name="T123" fmla="*/ 19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" h="400">
                    <a:moveTo>
                      <a:pt x="356" y="88"/>
                    </a:moveTo>
                    <a:lnTo>
                      <a:pt x="356" y="88"/>
                    </a:lnTo>
                    <a:lnTo>
                      <a:pt x="366" y="90"/>
                    </a:lnTo>
                    <a:lnTo>
                      <a:pt x="376" y="96"/>
                    </a:lnTo>
                    <a:lnTo>
                      <a:pt x="382" y="104"/>
                    </a:lnTo>
                    <a:lnTo>
                      <a:pt x="384" y="116"/>
                    </a:lnTo>
                    <a:lnTo>
                      <a:pt x="384" y="116"/>
                    </a:lnTo>
                    <a:lnTo>
                      <a:pt x="382" y="126"/>
                    </a:lnTo>
                    <a:lnTo>
                      <a:pt x="376" y="136"/>
                    </a:lnTo>
                    <a:lnTo>
                      <a:pt x="366" y="142"/>
                    </a:lnTo>
                    <a:lnTo>
                      <a:pt x="356" y="144"/>
                    </a:lnTo>
                    <a:lnTo>
                      <a:pt x="356" y="144"/>
                    </a:lnTo>
                    <a:lnTo>
                      <a:pt x="344" y="142"/>
                    </a:lnTo>
                    <a:lnTo>
                      <a:pt x="336" y="136"/>
                    </a:lnTo>
                    <a:lnTo>
                      <a:pt x="330" y="126"/>
                    </a:lnTo>
                    <a:lnTo>
                      <a:pt x="328" y="116"/>
                    </a:lnTo>
                    <a:lnTo>
                      <a:pt x="328" y="116"/>
                    </a:lnTo>
                    <a:lnTo>
                      <a:pt x="330" y="104"/>
                    </a:lnTo>
                    <a:lnTo>
                      <a:pt x="336" y="96"/>
                    </a:lnTo>
                    <a:lnTo>
                      <a:pt x="344" y="90"/>
                    </a:lnTo>
                    <a:lnTo>
                      <a:pt x="356" y="88"/>
                    </a:lnTo>
                    <a:lnTo>
                      <a:pt x="356" y="88"/>
                    </a:lnTo>
                    <a:close/>
                    <a:moveTo>
                      <a:pt x="392" y="156"/>
                    </a:moveTo>
                    <a:lnTo>
                      <a:pt x="374" y="156"/>
                    </a:lnTo>
                    <a:lnTo>
                      <a:pt x="356" y="182"/>
                    </a:lnTo>
                    <a:lnTo>
                      <a:pt x="338" y="156"/>
                    </a:lnTo>
                    <a:lnTo>
                      <a:pt x="320" y="156"/>
                    </a:lnTo>
                    <a:lnTo>
                      <a:pt x="320" y="156"/>
                    </a:lnTo>
                    <a:lnTo>
                      <a:pt x="314" y="156"/>
                    </a:lnTo>
                    <a:lnTo>
                      <a:pt x="314" y="156"/>
                    </a:lnTo>
                    <a:lnTo>
                      <a:pt x="314" y="158"/>
                    </a:lnTo>
                    <a:lnTo>
                      <a:pt x="314" y="204"/>
                    </a:lnTo>
                    <a:lnTo>
                      <a:pt x="314" y="204"/>
                    </a:lnTo>
                    <a:lnTo>
                      <a:pt x="336" y="224"/>
                    </a:lnTo>
                    <a:lnTo>
                      <a:pt x="354" y="244"/>
                    </a:lnTo>
                    <a:lnTo>
                      <a:pt x="370" y="268"/>
                    </a:lnTo>
                    <a:lnTo>
                      <a:pt x="386" y="294"/>
                    </a:lnTo>
                    <a:lnTo>
                      <a:pt x="386" y="294"/>
                    </a:lnTo>
                    <a:lnTo>
                      <a:pt x="396" y="270"/>
                    </a:lnTo>
                    <a:lnTo>
                      <a:pt x="404" y="246"/>
                    </a:lnTo>
                    <a:lnTo>
                      <a:pt x="410" y="220"/>
                    </a:lnTo>
                    <a:lnTo>
                      <a:pt x="412" y="194"/>
                    </a:lnTo>
                    <a:lnTo>
                      <a:pt x="412" y="194"/>
                    </a:lnTo>
                    <a:lnTo>
                      <a:pt x="410" y="166"/>
                    </a:lnTo>
                    <a:lnTo>
                      <a:pt x="410" y="166"/>
                    </a:lnTo>
                    <a:lnTo>
                      <a:pt x="406" y="162"/>
                    </a:lnTo>
                    <a:lnTo>
                      <a:pt x="402" y="158"/>
                    </a:lnTo>
                    <a:lnTo>
                      <a:pt x="398" y="156"/>
                    </a:lnTo>
                    <a:lnTo>
                      <a:pt x="392" y="156"/>
                    </a:lnTo>
                    <a:lnTo>
                      <a:pt x="392" y="156"/>
                    </a:lnTo>
                    <a:close/>
                    <a:moveTo>
                      <a:pt x="98" y="204"/>
                    </a:moveTo>
                    <a:lnTo>
                      <a:pt x="98" y="156"/>
                    </a:lnTo>
                    <a:lnTo>
                      <a:pt x="98" y="156"/>
                    </a:lnTo>
                    <a:lnTo>
                      <a:pt x="92" y="156"/>
                    </a:lnTo>
                    <a:lnTo>
                      <a:pt x="74" y="156"/>
                    </a:lnTo>
                    <a:lnTo>
                      <a:pt x="56" y="182"/>
                    </a:lnTo>
                    <a:lnTo>
                      <a:pt x="38" y="156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4" y="156"/>
                    </a:lnTo>
                    <a:lnTo>
                      <a:pt x="10" y="158"/>
                    </a:lnTo>
                    <a:lnTo>
                      <a:pt x="6" y="162"/>
                    </a:lnTo>
                    <a:lnTo>
                      <a:pt x="2" y="166"/>
                    </a:lnTo>
                    <a:lnTo>
                      <a:pt x="2" y="16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2" y="220"/>
                    </a:lnTo>
                    <a:lnTo>
                      <a:pt x="8" y="246"/>
                    </a:lnTo>
                    <a:lnTo>
                      <a:pt x="16" y="270"/>
                    </a:lnTo>
                    <a:lnTo>
                      <a:pt x="26" y="294"/>
                    </a:lnTo>
                    <a:lnTo>
                      <a:pt x="26" y="294"/>
                    </a:lnTo>
                    <a:lnTo>
                      <a:pt x="42" y="268"/>
                    </a:lnTo>
                    <a:lnTo>
                      <a:pt x="58" y="244"/>
                    </a:lnTo>
                    <a:lnTo>
                      <a:pt x="76" y="224"/>
                    </a:lnTo>
                    <a:lnTo>
                      <a:pt x="98" y="204"/>
                    </a:lnTo>
                    <a:lnTo>
                      <a:pt x="98" y="204"/>
                    </a:lnTo>
                    <a:close/>
                    <a:moveTo>
                      <a:pt x="170" y="36"/>
                    </a:moveTo>
                    <a:lnTo>
                      <a:pt x="170" y="36"/>
                    </a:lnTo>
                    <a:lnTo>
                      <a:pt x="170" y="42"/>
                    </a:lnTo>
                    <a:lnTo>
                      <a:pt x="172" y="50"/>
                    </a:lnTo>
                    <a:lnTo>
                      <a:pt x="176" y="56"/>
                    </a:lnTo>
                    <a:lnTo>
                      <a:pt x="180" y="60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8" y="70"/>
                    </a:lnTo>
                    <a:lnTo>
                      <a:pt x="206" y="72"/>
                    </a:lnTo>
                    <a:lnTo>
                      <a:pt x="206" y="72"/>
                    </a:lnTo>
                    <a:lnTo>
                      <a:pt x="214" y="70"/>
                    </a:lnTo>
                    <a:lnTo>
                      <a:pt x="220" y="68"/>
                    </a:lnTo>
                    <a:lnTo>
                      <a:pt x="226" y="66"/>
                    </a:lnTo>
                    <a:lnTo>
                      <a:pt x="232" y="60"/>
                    </a:lnTo>
                    <a:lnTo>
                      <a:pt x="236" y="56"/>
                    </a:lnTo>
                    <a:lnTo>
                      <a:pt x="240" y="50"/>
                    </a:lnTo>
                    <a:lnTo>
                      <a:pt x="242" y="42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2" y="28"/>
                    </a:lnTo>
                    <a:lnTo>
                      <a:pt x="240" y="22"/>
                    </a:lnTo>
                    <a:lnTo>
                      <a:pt x="236" y="16"/>
                    </a:lnTo>
                    <a:lnTo>
                      <a:pt x="232" y="10"/>
                    </a:lnTo>
                    <a:lnTo>
                      <a:pt x="226" y="6"/>
                    </a:lnTo>
                    <a:lnTo>
                      <a:pt x="220" y="2"/>
                    </a:lnTo>
                    <a:lnTo>
                      <a:pt x="21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92" y="2"/>
                    </a:lnTo>
                    <a:lnTo>
                      <a:pt x="186" y="6"/>
                    </a:lnTo>
                    <a:lnTo>
                      <a:pt x="180" y="10"/>
                    </a:lnTo>
                    <a:lnTo>
                      <a:pt x="176" y="16"/>
                    </a:lnTo>
                    <a:lnTo>
                      <a:pt x="172" y="22"/>
                    </a:lnTo>
                    <a:lnTo>
                      <a:pt x="170" y="28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  <a:moveTo>
                      <a:pt x="206" y="400"/>
                    </a:moveTo>
                    <a:lnTo>
                      <a:pt x="206" y="400"/>
                    </a:lnTo>
                    <a:lnTo>
                      <a:pt x="230" y="398"/>
                    </a:lnTo>
                    <a:lnTo>
                      <a:pt x="254" y="394"/>
                    </a:lnTo>
                    <a:lnTo>
                      <a:pt x="276" y="388"/>
                    </a:lnTo>
                    <a:lnTo>
                      <a:pt x="296" y="378"/>
                    </a:lnTo>
                    <a:lnTo>
                      <a:pt x="316" y="368"/>
                    </a:lnTo>
                    <a:lnTo>
                      <a:pt x="334" y="354"/>
                    </a:lnTo>
                    <a:lnTo>
                      <a:pt x="352" y="338"/>
                    </a:lnTo>
                    <a:lnTo>
                      <a:pt x="366" y="322"/>
                    </a:lnTo>
                    <a:lnTo>
                      <a:pt x="366" y="322"/>
                    </a:lnTo>
                    <a:lnTo>
                      <a:pt x="352" y="296"/>
                    </a:lnTo>
                    <a:lnTo>
                      <a:pt x="336" y="272"/>
                    </a:lnTo>
                    <a:lnTo>
                      <a:pt x="320" y="250"/>
                    </a:lnTo>
                    <a:lnTo>
                      <a:pt x="300" y="232"/>
                    </a:lnTo>
                    <a:lnTo>
                      <a:pt x="280" y="216"/>
                    </a:lnTo>
                    <a:lnTo>
                      <a:pt x="256" y="204"/>
                    </a:lnTo>
                    <a:lnTo>
                      <a:pt x="244" y="200"/>
                    </a:lnTo>
                    <a:lnTo>
                      <a:pt x="232" y="196"/>
                    </a:lnTo>
                    <a:lnTo>
                      <a:pt x="220" y="194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182" y="196"/>
                    </a:lnTo>
                    <a:lnTo>
                      <a:pt x="158" y="202"/>
                    </a:lnTo>
                    <a:lnTo>
                      <a:pt x="158" y="234"/>
                    </a:lnTo>
                    <a:lnTo>
                      <a:pt x="158" y="234"/>
                    </a:lnTo>
                    <a:lnTo>
                      <a:pt x="158" y="240"/>
                    </a:lnTo>
                    <a:lnTo>
                      <a:pt x="156" y="244"/>
                    </a:lnTo>
                    <a:lnTo>
                      <a:pt x="150" y="254"/>
                    </a:lnTo>
                    <a:lnTo>
                      <a:pt x="140" y="262"/>
                    </a:lnTo>
                    <a:lnTo>
                      <a:pt x="134" y="264"/>
                    </a:lnTo>
                    <a:lnTo>
                      <a:pt x="128" y="264"/>
                    </a:lnTo>
                    <a:lnTo>
                      <a:pt x="128" y="264"/>
                    </a:lnTo>
                    <a:lnTo>
                      <a:pt x="118" y="262"/>
                    </a:lnTo>
                    <a:lnTo>
                      <a:pt x="110" y="258"/>
                    </a:lnTo>
                    <a:lnTo>
                      <a:pt x="104" y="252"/>
                    </a:lnTo>
                    <a:lnTo>
                      <a:pt x="100" y="244"/>
                    </a:lnTo>
                    <a:lnTo>
                      <a:pt x="100" y="244"/>
                    </a:lnTo>
                    <a:lnTo>
                      <a:pt x="84" y="260"/>
                    </a:lnTo>
                    <a:lnTo>
                      <a:pt x="70" y="280"/>
                    </a:lnTo>
                    <a:lnTo>
                      <a:pt x="58" y="300"/>
                    </a:lnTo>
                    <a:lnTo>
                      <a:pt x="46" y="322"/>
                    </a:lnTo>
                    <a:lnTo>
                      <a:pt x="46" y="322"/>
                    </a:lnTo>
                    <a:lnTo>
                      <a:pt x="60" y="338"/>
                    </a:lnTo>
                    <a:lnTo>
                      <a:pt x="78" y="354"/>
                    </a:lnTo>
                    <a:lnTo>
                      <a:pt x="96" y="368"/>
                    </a:lnTo>
                    <a:lnTo>
                      <a:pt x="116" y="378"/>
                    </a:lnTo>
                    <a:lnTo>
                      <a:pt x="136" y="388"/>
                    </a:lnTo>
                    <a:lnTo>
                      <a:pt x="158" y="394"/>
                    </a:lnTo>
                    <a:lnTo>
                      <a:pt x="182" y="398"/>
                    </a:lnTo>
                    <a:lnTo>
                      <a:pt x="206" y="400"/>
                    </a:lnTo>
                    <a:lnTo>
                      <a:pt x="206" y="400"/>
                    </a:lnTo>
                    <a:close/>
                    <a:moveTo>
                      <a:pt x="28" y="116"/>
                    </a:moveTo>
                    <a:lnTo>
                      <a:pt x="28" y="116"/>
                    </a:lnTo>
                    <a:lnTo>
                      <a:pt x="30" y="126"/>
                    </a:lnTo>
                    <a:lnTo>
                      <a:pt x="36" y="136"/>
                    </a:lnTo>
                    <a:lnTo>
                      <a:pt x="46" y="142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68" y="142"/>
                    </a:lnTo>
                    <a:lnTo>
                      <a:pt x="76" y="136"/>
                    </a:lnTo>
                    <a:lnTo>
                      <a:pt x="82" y="126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82" y="104"/>
                    </a:lnTo>
                    <a:lnTo>
                      <a:pt x="76" y="96"/>
                    </a:lnTo>
                    <a:lnTo>
                      <a:pt x="68" y="90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46" y="90"/>
                    </a:lnTo>
                    <a:lnTo>
                      <a:pt x="36" y="96"/>
                    </a:lnTo>
                    <a:lnTo>
                      <a:pt x="30" y="104"/>
                    </a:lnTo>
                    <a:lnTo>
                      <a:pt x="28" y="116"/>
                    </a:lnTo>
                    <a:lnTo>
                      <a:pt x="28" y="116"/>
                    </a:lnTo>
                    <a:close/>
                    <a:moveTo>
                      <a:pt x="300" y="192"/>
                    </a:move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300" y="108"/>
                    </a:lnTo>
                    <a:lnTo>
                      <a:pt x="298" y="102"/>
                    </a:lnTo>
                    <a:lnTo>
                      <a:pt x="290" y="92"/>
                    </a:lnTo>
                    <a:lnTo>
                      <a:pt x="280" y="84"/>
                    </a:lnTo>
                    <a:lnTo>
                      <a:pt x="274" y="82"/>
                    </a:lnTo>
                    <a:lnTo>
                      <a:pt x="268" y="82"/>
                    </a:lnTo>
                    <a:lnTo>
                      <a:pt x="232" y="82"/>
                    </a:lnTo>
                    <a:lnTo>
                      <a:pt x="206" y="116"/>
                    </a:lnTo>
                    <a:lnTo>
                      <a:pt x="180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2" y="84"/>
                    </a:lnTo>
                    <a:lnTo>
                      <a:pt x="122" y="92"/>
                    </a:lnTo>
                    <a:lnTo>
                      <a:pt x="114" y="102"/>
                    </a:lnTo>
                    <a:lnTo>
                      <a:pt x="112" y="108"/>
                    </a:lnTo>
                    <a:lnTo>
                      <a:pt x="112" y="114"/>
                    </a:lnTo>
                    <a:lnTo>
                      <a:pt x="112" y="116"/>
                    </a:lnTo>
                    <a:lnTo>
                      <a:pt x="112" y="130"/>
                    </a:lnTo>
                    <a:lnTo>
                      <a:pt x="112" y="234"/>
                    </a:lnTo>
                    <a:lnTo>
                      <a:pt x="112" y="234"/>
                    </a:lnTo>
                    <a:lnTo>
                      <a:pt x="114" y="240"/>
                    </a:lnTo>
                    <a:lnTo>
                      <a:pt x="116" y="244"/>
                    </a:lnTo>
                    <a:lnTo>
                      <a:pt x="12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34" y="248"/>
                    </a:lnTo>
                    <a:lnTo>
                      <a:pt x="138" y="244"/>
                    </a:lnTo>
                    <a:lnTo>
                      <a:pt x="142" y="240"/>
                    </a:lnTo>
                    <a:lnTo>
                      <a:pt x="144" y="234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50" y="134"/>
                    </a:lnTo>
                    <a:lnTo>
                      <a:pt x="154" y="140"/>
                    </a:lnTo>
                    <a:lnTo>
                      <a:pt x="158" y="148"/>
                    </a:lnTo>
                    <a:lnTo>
                      <a:pt x="158" y="156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82" y="164"/>
                    </a:lnTo>
                    <a:lnTo>
                      <a:pt x="206" y="162"/>
                    </a:lnTo>
                    <a:lnTo>
                      <a:pt x="206" y="162"/>
                    </a:lnTo>
                    <a:lnTo>
                      <a:pt x="230" y="164"/>
                    </a:lnTo>
                    <a:lnTo>
                      <a:pt x="254" y="170"/>
                    </a:lnTo>
                    <a:lnTo>
                      <a:pt x="254" y="158"/>
                    </a:lnTo>
                    <a:lnTo>
                      <a:pt x="254" y="158"/>
                    </a:lnTo>
                    <a:lnTo>
                      <a:pt x="254" y="150"/>
                    </a:lnTo>
                    <a:lnTo>
                      <a:pt x="258" y="142"/>
                    </a:lnTo>
                    <a:lnTo>
                      <a:pt x="262" y="136"/>
                    </a:lnTo>
                    <a:lnTo>
                      <a:pt x="268" y="132"/>
                    </a:lnTo>
                    <a:lnTo>
                      <a:pt x="268" y="176"/>
                    </a:lnTo>
                    <a:lnTo>
                      <a:pt x="268" y="176"/>
                    </a:lnTo>
                    <a:lnTo>
                      <a:pt x="284" y="184"/>
                    </a:lnTo>
                    <a:lnTo>
                      <a:pt x="300" y="192"/>
                    </a:lnTo>
                    <a:lnTo>
                      <a:pt x="300" y="19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04269FD1-0BBE-CE84-F7B7-578163C38C24}"/>
                </a:ext>
              </a:extLst>
            </p:cNvPr>
            <p:cNvGrpSpPr/>
            <p:nvPr/>
          </p:nvGrpSpPr>
          <p:grpSpPr>
            <a:xfrm>
              <a:off x="5326255" y="2814798"/>
              <a:ext cx="505493" cy="496871"/>
              <a:chOff x="7867755" y="2258092"/>
              <a:chExt cx="612000" cy="612000"/>
            </a:xfrm>
          </p:grpSpPr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C32357A9-32CC-3993-BC1C-1D9ADA0BB3AA}"/>
                  </a:ext>
                </a:extLst>
              </p:cNvPr>
              <p:cNvSpPr/>
              <p:nvPr/>
            </p:nvSpPr>
            <p:spPr bwMode="ltGray">
              <a:xfrm>
                <a:off x="7867755" y="2258092"/>
                <a:ext cx="612000" cy="61200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159" name="Freeform 4843">
                <a:extLst>
                  <a:ext uri="{FF2B5EF4-FFF2-40B4-BE49-F238E27FC236}">
                    <a16:creationId xmlns:a16="http://schemas.microsoft.com/office/drawing/2014/main" id="{7C6DBB8F-E4F4-DC39-8A87-72D91A7482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2351" y="2329423"/>
                <a:ext cx="502032" cy="487410"/>
              </a:xfrm>
              <a:custGeom>
                <a:avLst/>
                <a:gdLst>
                  <a:gd name="T0" fmla="*/ 376 w 412"/>
                  <a:gd name="T1" fmla="*/ 96 h 400"/>
                  <a:gd name="T2" fmla="*/ 382 w 412"/>
                  <a:gd name="T3" fmla="*/ 126 h 400"/>
                  <a:gd name="T4" fmla="*/ 356 w 412"/>
                  <a:gd name="T5" fmla="*/ 144 h 400"/>
                  <a:gd name="T6" fmla="*/ 328 w 412"/>
                  <a:gd name="T7" fmla="*/ 116 h 400"/>
                  <a:gd name="T8" fmla="*/ 344 w 412"/>
                  <a:gd name="T9" fmla="*/ 90 h 400"/>
                  <a:gd name="T10" fmla="*/ 374 w 412"/>
                  <a:gd name="T11" fmla="*/ 156 h 400"/>
                  <a:gd name="T12" fmla="*/ 320 w 412"/>
                  <a:gd name="T13" fmla="*/ 156 h 400"/>
                  <a:gd name="T14" fmla="*/ 314 w 412"/>
                  <a:gd name="T15" fmla="*/ 204 h 400"/>
                  <a:gd name="T16" fmla="*/ 370 w 412"/>
                  <a:gd name="T17" fmla="*/ 268 h 400"/>
                  <a:gd name="T18" fmla="*/ 404 w 412"/>
                  <a:gd name="T19" fmla="*/ 246 h 400"/>
                  <a:gd name="T20" fmla="*/ 410 w 412"/>
                  <a:gd name="T21" fmla="*/ 166 h 400"/>
                  <a:gd name="T22" fmla="*/ 398 w 412"/>
                  <a:gd name="T23" fmla="*/ 156 h 400"/>
                  <a:gd name="T24" fmla="*/ 98 w 412"/>
                  <a:gd name="T25" fmla="*/ 156 h 400"/>
                  <a:gd name="T26" fmla="*/ 56 w 412"/>
                  <a:gd name="T27" fmla="*/ 182 h 400"/>
                  <a:gd name="T28" fmla="*/ 14 w 412"/>
                  <a:gd name="T29" fmla="*/ 156 h 400"/>
                  <a:gd name="T30" fmla="*/ 2 w 412"/>
                  <a:gd name="T31" fmla="*/ 166 h 400"/>
                  <a:gd name="T32" fmla="*/ 8 w 412"/>
                  <a:gd name="T33" fmla="*/ 246 h 400"/>
                  <a:gd name="T34" fmla="*/ 42 w 412"/>
                  <a:gd name="T35" fmla="*/ 268 h 400"/>
                  <a:gd name="T36" fmla="*/ 98 w 412"/>
                  <a:gd name="T37" fmla="*/ 204 h 400"/>
                  <a:gd name="T38" fmla="*/ 172 w 412"/>
                  <a:gd name="T39" fmla="*/ 50 h 400"/>
                  <a:gd name="T40" fmla="*/ 192 w 412"/>
                  <a:gd name="T41" fmla="*/ 68 h 400"/>
                  <a:gd name="T42" fmla="*/ 214 w 412"/>
                  <a:gd name="T43" fmla="*/ 70 h 400"/>
                  <a:gd name="T44" fmla="*/ 236 w 412"/>
                  <a:gd name="T45" fmla="*/ 56 h 400"/>
                  <a:gd name="T46" fmla="*/ 242 w 412"/>
                  <a:gd name="T47" fmla="*/ 36 h 400"/>
                  <a:gd name="T48" fmla="*/ 232 w 412"/>
                  <a:gd name="T49" fmla="*/ 10 h 400"/>
                  <a:gd name="T50" fmla="*/ 206 w 412"/>
                  <a:gd name="T51" fmla="*/ 0 h 400"/>
                  <a:gd name="T52" fmla="*/ 186 w 412"/>
                  <a:gd name="T53" fmla="*/ 6 h 400"/>
                  <a:gd name="T54" fmla="*/ 170 w 412"/>
                  <a:gd name="T55" fmla="*/ 28 h 400"/>
                  <a:gd name="T56" fmla="*/ 206 w 412"/>
                  <a:gd name="T57" fmla="*/ 400 h 400"/>
                  <a:gd name="T58" fmla="*/ 296 w 412"/>
                  <a:gd name="T59" fmla="*/ 378 h 400"/>
                  <a:gd name="T60" fmla="*/ 366 w 412"/>
                  <a:gd name="T61" fmla="*/ 322 h 400"/>
                  <a:gd name="T62" fmla="*/ 320 w 412"/>
                  <a:gd name="T63" fmla="*/ 250 h 400"/>
                  <a:gd name="T64" fmla="*/ 244 w 412"/>
                  <a:gd name="T65" fmla="*/ 200 h 400"/>
                  <a:gd name="T66" fmla="*/ 206 w 412"/>
                  <a:gd name="T67" fmla="*/ 194 h 400"/>
                  <a:gd name="T68" fmla="*/ 158 w 412"/>
                  <a:gd name="T69" fmla="*/ 234 h 400"/>
                  <a:gd name="T70" fmla="*/ 140 w 412"/>
                  <a:gd name="T71" fmla="*/ 262 h 400"/>
                  <a:gd name="T72" fmla="*/ 118 w 412"/>
                  <a:gd name="T73" fmla="*/ 262 h 400"/>
                  <a:gd name="T74" fmla="*/ 100 w 412"/>
                  <a:gd name="T75" fmla="*/ 244 h 400"/>
                  <a:gd name="T76" fmla="*/ 46 w 412"/>
                  <a:gd name="T77" fmla="*/ 322 h 400"/>
                  <a:gd name="T78" fmla="*/ 96 w 412"/>
                  <a:gd name="T79" fmla="*/ 368 h 400"/>
                  <a:gd name="T80" fmla="*/ 182 w 412"/>
                  <a:gd name="T81" fmla="*/ 398 h 400"/>
                  <a:gd name="T82" fmla="*/ 28 w 412"/>
                  <a:gd name="T83" fmla="*/ 116 h 400"/>
                  <a:gd name="T84" fmla="*/ 56 w 412"/>
                  <a:gd name="T85" fmla="*/ 144 h 400"/>
                  <a:gd name="T86" fmla="*/ 82 w 412"/>
                  <a:gd name="T87" fmla="*/ 126 h 400"/>
                  <a:gd name="T88" fmla="*/ 76 w 412"/>
                  <a:gd name="T89" fmla="*/ 96 h 400"/>
                  <a:gd name="T90" fmla="*/ 46 w 412"/>
                  <a:gd name="T91" fmla="*/ 90 h 400"/>
                  <a:gd name="T92" fmla="*/ 28 w 412"/>
                  <a:gd name="T93" fmla="*/ 116 h 400"/>
                  <a:gd name="T94" fmla="*/ 300 w 412"/>
                  <a:gd name="T95" fmla="*/ 116 h 400"/>
                  <a:gd name="T96" fmla="*/ 298 w 412"/>
                  <a:gd name="T97" fmla="*/ 102 h 400"/>
                  <a:gd name="T98" fmla="*/ 268 w 412"/>
                  <a:gd name="T99" fmla="*/ 82 h 400"/>
                  <a:gd name="T100" fmla="*/ 144 w 412"/>
                  <a:gd name="T101" fmla="*/ 82 h 400"/>
                  <a:gd name="T102" fmla="*/ 122 w 412"/>
                  <a:gd name="T103" fmla="*/ 92 h 400"/>
                  <a:gd name="T104" fmla="*/ 112 w 412"/>
                  <a:gd name="T105" fmla="*/ 116 h 400"/>
                  <a:gd name="T106" fmla="*/ 114 w 412"/>
                  <a:gd name="T107" fmla="*/ 240 h 400"/>
                  <a:gd name="T108" fmla="*/ 128 w 412"/>
                  <a:gd name="T109" fmla="*/ 248 h 400"/>
                  <a:gd name="T110" fmla="*/ 144 w 412"/>
                  <a:gd name="T111" fmla="*/ 234 h 400"/>
                  <a:gd name="T112" fmla="*/ 154 w 412"/>
                  <a:gd name="T113" fmla="*/ 140 h 400"/>
                  <a:gd name="T114" fmla="*/ 158 w 412"/>
                  <a:gd name="T115" fmla="*/ 170 h 400"/>
                  <a:gd name="T116" fmla="*/ 230 w 412"/>
                  <a:gd name="T117" fmla="*/ 164 h 400"/>
                  <a:gd name="T118" fmla="*/ 254 w 412"/>
                  <a:gd name="T119" fmla="*/ 150 h 400"/>
                  <a:gd name="T120" fmla="*/ 268 w 412"/>
                  <a:gd name="T121" fmla="*/ 176 h 400"/>
                  <a:gd name="T122" fmla="*/ 300 w 412"/>
                  <a:gd name="T123" fmla="*/ 19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" h="400">
                    <a:moveTo>
                      <a:pt x="356" y="88"/>
                    </a:moveTo>
                    <a:lnTo>
                      <a:pt x="356" y="88"/>
                    </a:lnTo>
                    <a:lnTo>
                      <a:pt x="366" y="90"/>
                    </a:lnTo>
                    <a:lnTo>
                      <a:pt x="376" y="96"/>
                    </a:lnTo>
                    <a:lnTo>
                      <a:pt x="382" y="104"/>
                    </a:lnTo>
                    <a:lnTo>
                      <a:pt x="384" y="116"/>
                    </a:lnTo>
                    <a:lnTo>
                      <a:pt x="384" y="116"/>
                    </a:lnTo>
                    <a:lnTo>
                      <a:pt x="382" y="126"/>
                    </a:lnTo>
                    <a:lnTo>
                      <a:pt x="376" y="136"/>
                    </a:lnTo>
                    <a:lnTo>
                      <a:pt x="366" y="142"/>
                    </a:lnTo>
                    <a:lnTo>
                      <a:pt x="356" y="144"/>
                    </a:lnTo>
                    <a:lnTo>
                      <a:pt x="356" y="144"/>
                    </a:lnTo>
                    <a:lnTo>
                      <a:pt x="344" y="142"/>
                    </a:lnTo>
                    <a:lnTo>
                      <a:pt x="336" y="136"/>
                    </a:lnTo>
                    <a:lnTo>
                      <a:pt x="330" y="126"/>
                    </a:lnTo>
                    <a:lnTo>
                      <a:pt x="328" y="116"/>
                    </a:lnTo>
                    <a:lnTo>
                      <a:pt x="328" y="116"/>
                    </a:lnTo>
                    <a:lnTo>
                      <a:pt x="330" y="104"/>
                    </a:lnTo>
                    <a:lnTo>
                      <a:pt x="336" y="96"/>
                    </a:lnTo>
                    <a:lnTo>
                      <a:pt x="344" y="90"/>
                    </a:lnTo>
                    <a:lnTo>
                      <a:pt x="356" y="88"/>
                    </a:lnTo>
                    <a:lnTo>
                      <a:pt x="356" y="88"/>
                    </a:lnTo>
                    <a:close/>
                    <a:moveTo>
                      <a:pt x="392" y="156"/>
                    </a:moveTo>
                    <a:lnTo>
                      <a:pt x="374" y="156"/>
                    </a:lnTo>
                    <a:lnTo>
                      <a:pt x="356" y="182"/>
                    </a:lnTo>
                    <a:lnTo>
                      <a:pt x="338" y="156"/>
                    </a:lnTo>
                    <a:lnTo>
                      <a:pt x="320" y="156"/>
                    </a:lnTo>
                    <a:lnTo>
                      <a:pt x="320" y="156"/>
                    </a:lnTo>
                    <a:lnTo>
                      <a:pt x="314" y="156"/>
                    </a:lnTo>
                    <a:lnTo>
                      <a:pt x="314" y="156"/>
                    </a:lnTo>
                    <a:lnTo>
                      <a:pt x="314" y="158"/>
                    </a:lnTo>
                    <a:lnTo>
                      <a:pt x="314" y="204"/>
                    </a:lnTo>
                    <a:lnTo>
                      <a:pt x="314" y="204"/>
                    </a:lnTo>
                    <a:lnTo>
                      <a:pt x="336" y="224"/>
                    </a:lnTo>
                    <a:lnTo>
                      <a:pt x="354" y="244"/>
                    </a:lnTo>
                    <a:lnTo>
                      <a:pt x="370" y="268"/>
                    </a:lnTo>
                    <a:lnTo>
                      <a:pt x="386" y="294"/>
                    </a:lnTo>
                    <a:lnTo>
                      <a:pt x="386" y="294"/>
                    </a:lnTo>
                    <a:lnTo>
                      <a:pt x="396" y="270"/>
                    </a:lnTo>
                    <a:lnTo>
                      <a:pt x="404" y="246"/>
                    </a:lnTo>
                    <a:lnTo>
                      <a:pt x="410" y="220"/>
                    </a:lnTo>
                    <a:lnTo>
                      <a:pt x="412" y="194"/>
                    </a:lnTo>
                    <a:lnTo>
                      <a:pt x="412" y="194"/>
                    </a:lnTo>
                    <a:lnTo>
                      <a:pt x="410" y="166"/>
                    </a:lnTo>
                    <a:lnTo>
                      <a:pt x="410" y="166"/>
                    </a:lnTo>
                    <a:lnTo>
                      <a:pt x="406" y="162"/>
                    </a:lnTo>
                    <a:lnTo>
                      <a:pt x="402" y="158"/>
                    </a:lnTo>
                    <a:lnTo>
                      <a:pt x="398" y="156"/>
                    </a:lnTo>
                    <a:lnTo>
                      <a:pt x="392" y="156"/>
                    </a:lnTo>
                    <a:lnTo>
                      <a:pt x="392" y="156"/>
                    </a:lnTo>
                    <a:close/>
                    <a:moveTo>
                      <a:pt x="98" y="204"/>
                    </a:moveTo>
                    <a:lnTo>
                      <a:pt x="98" y="156"/>
                    </a:lnTo>
                    <a:lnTo>
                      <a:pt x="98" y="156"/>
                    </a:lnTo>
                    <a:lnTo>
                      <a:pt x="92" y="156"/>
                    </a:lnTo>
                    <a:lnTo>
                      <a:pt x="74" y="156"/>
                    </a:lnTo>
                    <a:lnTo>
                      <a:pt x="56" y="182"/>
                    </a:lnTo>
                    <a:lnTo>
                      <a:pt x="38" y="156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4" y="156"/>
                    </a:lnTo>
                    <a:lnTo>
                      <a:pt x="10" y="158"/>
                    </a:lnTo>
                    <a:lnTo>
                      <a:pt x="6" y="162"/>
                    </a:lnTo>
                    <a:lnTo>
                      <a:pt x="2" y="166"/>
                    </a:lnTo>
                    <a:lnTo>
                      <a:pt x="2" y="16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2" y="220"/>
                    </a:lnTo>
                    <a:lnTo>
                      <a:pt x="8" y="246"/>
                    </a:lnTo>
                    <a:lnTo>
                      <a:pt x="16" y="270"/>
                    </a:lnTo>
                    <a:lnTo>
                      <a:pt x="26" y="294"/>
                    </a:lnTo>
                    <a:lnTo>
                      <a:pt x="26" y="294"/>
                    </a:lnTo>
                    <a:lnTo>
                      <a:pt x="42" y="268"/>
                    </a:lnTo>
                    <a:lnTo>
                      <a:pt x="58" y="244"/>
                    </a:lnTo>
                    <a:lnTo>
                      <a:pt x="76" y="224"/>
                    </a:lnTo>
                    <a:lnTo>
                      <a:pt x="98" y="204"/>
                    </a:lnTo>
                    <a:lnTo>
                      <a:pt x="98" y="204"/>
                    </a:lnTo>
                    <a:close/>
                    <a:moveTo>
                      <a:pt x="170" y="36"/>
                    </a:moveTo>
                    <a:lnTo>
                      <a:pt x="170" y="36"/>
                    </a:lnTo>
                    <a:lnTo>
                      <a:pt x="170" y="42"/>
                    </a:lnTo>
                    <a:lnTo>
                      <a:pt x="172" y="50"/>
                    </a:lnTo>
                    <a:lnTo>
                      <a:pt x="176" y="56"/>
                    </a:lnTo>
                    <a:lnTo>
                      <a:pt x="180" y="60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8" y="70"/>
                    </a:lnTo>
                    <a:lnTo>
                      <a:pt x="206" y="72"/>
                    </a:lnTo>
                    <a:lnTo>
                      <a:pt x="206" y="72"/>
                    </a:lnTo>
                    <a:lnTo>
                      <a:pt x="214" y="70"/>
                    </a:lnTo>
                    <a:lnTo>
                      <a:pt x="220" y="68"/>
                    </a:lnTo>
                    <a:lnTo>
                      <a:pt x="226" y="66"/>
                    </a:lnTo>
                    <a:lnTo>
                      <a:pt x="232" y="60"/>
                    </a:lnTo>
                    <a:lnTo>
                      <a:pt x="236" y="56"/>
                    </a:lnTo>
                    <a:lnTo>
                      <a:pt x="240" y="50"/>
                    </a:lnTo>
                    <a:lnTo>
                      <a:pt x="242" y="42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2" y="28"/>
                    </a:lnTo>
                    <a:lnTo>
                      <a:pt x="240" y="22"/>
                    </a:lnTo>
                    <a:lnTo>
                      <a:pt x="236" y="16"/>
                    </a:lnTo>
                    <a:lnTo>
                      <a:pt x="232" y="10"/>
                    </a:lnTo>
                    <a:lnTo>
                      <a:pt x="226" y="6"/>
                    </a:lnTo>
                    <a:lnTo>
                      <a:pt x="220" y="2"/>
                    </a:lnTo>
                    <a:lnTo>
                      <a:pt x="21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92" y="2"/>
                    </a:lnTo>
                    <a:lnTo>
                      <a:pt x="186" y="6"/>
                    </a:lnTo>
                    <a:lnTo>
                      <a:pt x="180" y="10"/>
                    </a:lnTo>
                    <a:lnTo>
                      <a:pt x="176" y="16"/>
                    </a:lnTo>
                    <a:lnTo>
                      <a:pt x="172" y="22"/>
                    </a:lnTo>
                    <a:lnTo>
                      <a:pt x="170" y="28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  <a:moveTo>
                      <a:pt x="206" y="400"/>
                    </a:moveTo>
                    <a:lnTo>
                      <a:pt x="206" y="400"/>
                    </a:lnTo>
                    <a:lnTo>
                      <a:pt x="230" y="398"/>
                    </a:lnTo>
                    <a:lnTo>
                      <a:pt x="254" y="394"/>
                    </a:lnTo>
                    <a:lnTo>
                      <a:pt x="276" y="388"/>
                    </a:lnTo>
                    <a:lnTo>
                      <a:pt x="296" y="378"/>
                    </a:lnTo>
                    <a:lnTo>
                      <a:pt x="316" y="368"/>
                    </a:lnTo>
                    <a:lnTo>
                      <a:pt x="334" y="354"/>
                    </a:lnTo>
                    <a:lnTo>
                      <a:pt x="352" y="338"/>
                    </a:lnTo>
                    <a:lnTo>
                      <a:pt x="366" y="322"/>
                    </a:lnTo>
                    <a:lnTo>
                      <a:pt x="366" y="322"/>
                    </a:lnTo>
                    <a:lnTo>
                      <a:pt x="352" y="296"/>
                    </a:lnTo>
                    <a:lnTo>
                      <a:pt x="336" y="272"/>
                    </a:lnTo>
                    <a:lnTo>
                      <a:pt x="320" y="250"/>
                    </a:lnTo>
                    <a:lnTo>
                      <a:pt x="300" y="232"/>
                    </a:lnTo>
                    <a:lnTo>
                      <a:pt x="280" y="216"/>
                    </a:lnTo>
                    <a:lnTo>
                      <a:pt x="256" y="204"/>
                    </a:lnTo>
                    <a:lnTo>
                      <a:pt x="244" y="200"/>
                    </a:lnTo>
                    <a:lnTo>
                      <a:pt x="232" y="196"/>
                    </a:lnTo>
                    <a:lnTo>
                      <a:pt x="220" y="194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182" y="196"/>
                    </a:lnTo>
                    <a:lnTo>
                      <a:pt x="158" y="202"/>
                    </a:lnTo>
                    <a:lnTo>
                      <a:pt x="158" y="234"/>
                    </a:lnTo>
                    <a:lnTo>
                      <a:pt x="158" y="234"/>
                    </a:lnTo>
                    <a:lnTo>
                      <a:pt x="158" y="240"/>
                    </a:lnTo>
                    <a:lnTo>
                      <a:pt x="156" y="244"/>
                    </a:lnTo>
                    <a:lnTo>
                      <a:pt x="150" y="254"/>
                    </a:lnTo>
                    <a:lnTo>
                      <a:pt x="140" y="262"/>
                    </a:lnTo>
                    <a:lnTo>
                      <a:pt x="134" y="264"/>
                    </a:lnTo>
                    <a:lnTo>
                      <a:pt x="128" y="264"/>
                    </a:lnTo>
                    <a:lnTo>
                      <a:pt x="128" y="264"/>
                    </a:lnTo>
                    <a:lnTo>
                      <a:pt x="118" y="262"/>
                    </a:lnTo>
                    <a:lnTo>
                      <a:pt x="110" y="258"/>
                    </a:lnTo>
                    <a:lnTo>
                      <a:pt x="104" y="252"/>
                    </a:lnTo>
                    <a:lnTo>
                      <a:pt x="100" y="244"/>
                    </a:lnTo>
                    <a:lnTo>
                      <a:pt x="100" y="244"/>
                    </a:lnTo>
                    <a:lnTo>
                      <a:pt x="84" y="260"/>
                    </a:lnTo>
                    <a:lnTo>
                      <a:pt x="70" y="280"/>
                    </a:lnTo>
                    <a:lnTo>
                      <a:pt x="58" y="300"/>
                    </a:lnTo>
                    <a:lnTo>
                      <a:pt x="46" y="322"/>
                    </a:lnTo>
                    <a:lnTo>
                      <a:pt x="46" y="322"/>
                    </a:lnTo>
                    <a:lnTo>
                      <a:pt x="60" y="338"/>
                    </a:lnTo>
                    <a:lnTo>
                      <a:pt x="78" y="354"/>
                    </a:lnTo>
                    <a:lnTo>
                      <a:pt x="96" y="368"/>
                    </a:lnTo>
                    <a:lnTo>
                      <a:pt x="116" y="378"/>
                    </a:lnTo>
                    <a:lnTo>
                      <a:pt x="136" y="388"/>
                    </a:lnTo>
                    <a:lnTo>
                      <a:pt x="158" y="394"/>
                    </a:lnTo>
                    <a:lnTo>
                      <a:pt x="182" y="398"/>
                    </a:lnTo>
                    <a:lnTo>
                      <a:pt x="206" y="400"/>
                    </a:lnTo>
                    <a:lnTo>
                      <a:pt x="206" y="400"/>
                    </a:lnTo>
                    <a:close/>
                    <a:moveTo>
                      <a:pt x="28" y="116"/>
                    </a:moveTo>
                    <a:lnTo>
                      <a:pt x="28" y="116"/>
                    </a:lnTo>
                    <a:lnTo>
                      <a:pt x="30" y="126"/>
                    </a:lnTo>
                    <a:lnTo>
                      <a:pt x="36" y="136"/>
                    </a:lnTo>
                    <a:lnTo>
                      <a:pt x="46" y="142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68" y="142"/>
                    </a:lnTo>
                    <a:lnTo>
                      <a:pt x="76" y="136"/>
                    </a:lnTo>
                    <a:lnTo>
                      <a:pt x="82" y="126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82" y="104"/>
                    </a:lnTo>
                    <a:lnTo>
                      <a:pt x="76" y="96"/>
                    </a:lnTo>
                    <a:lnTo>
                      <a:pt x="68" y="90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46" y="90"/>
                    </a:lnTo>
                    <a:lnTo>
                      <a:pt x="36" y="96"/>
                    </a:lnTo>
                    <a:lnTo>
                      <a:pt x="30" y="104"/>
                    </a:lnTo>
                    <a:lnTo>
                      <a:pt x="28" y="116"/>
                    </a:lnTo>
                    <a:lnTo>
                      <a:pt x="28" y="116"/>
                    </a:lnTo>
                    <a:close/>
                    <a:moveTo>
                      <a:pt x="300" y="192"/>
                    </a:move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300" y="108"/>
                    </a:lnTo>
                    <a:lnTo>
                      <a:pt x="298" y="102"/>
                    </a:lnTo>
                    <a:lnTo>
                      <a:pt x="290" y="92"/>
                    </a:lnTo>
                    <a:lnTo>
                      <a:pt x="280" y="84"/>
                    </a:lnTo>
                    <a:lnTo>
                      <a:pt x="274" y="82"/>
                    </a:lnTo>
                    <a:lnTo>
                      <a:pt x="268" y="82"/>
                    </a:lnTo>
                    <a:lnTo>
                      <a:pt x="232" y="82"/>
                    </a:lnTo>
                    <a:lnTo>
                      <a:pt x="206" y="116"/>
                    </a:lnTo>
                    <a:lnTo>
                      <a:pt x="180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2" y="84"/>
                    </a:lnTo>
                    <a:lnTo>
                      <a:pt x="122" y="92"/>
                    </a:lnTo>
                    <a:lnTo>
                      <a:pt x="114" y="102"/>
                    </a:lnTo>
                    <a:lnTo>
                      <a:pt x="112" y="108"/>
                    </a:lnTo>
                    <a:lnTo>
                      <a:pt x="112" y="114"/>
                    </a:lnTo>
                    <a:lnTo>
                      <a:pt x="112" y="116"/>
                    </a:lnTo>
                    <a:lnTo>
                      <a:pt x="112" y="130"/>
                    </a:lnTo>
                    <a:lnTo>
                      <a:pt x="112" y="234"/>
                    </a:lnTo>
                    <a:lnTo>
                      <a:pt x="112" y="234"/>
                    </a:lnTo>
                    <a:lnTo>
                      <a:pt x="114" y="240"/>
                    </a:lnTo>
                    <a:lnTo>
                      <a:pt x="116" y="244"/>
                    </a:lnTo>
                    <a:lnTo>
                      <a:pt x="12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34" y="248"/>
                    </a:lnTo>
                    <a:lnTo>
                      <a:pt x="138" y="244"/>
                    </a:lnTo>
                    <a:lnTo>
                      <a:pt x="142" y="240"/>
                    </a:lnTo>
                    <a:lnTo>
                      <a:pt x="144" y="234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50" y="134"/>
                    </a:lnTo>
                    <a:lnTo>
                      <a:pt x="154" y="140"/>
                    </a:lnTo>
                    <a:lnTo>
                      <a:pt x="158" y="148"/>
                    </a:lnTo>
                    <a:lnTo>
                      <a:pt x="158" y="156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82" y="164"/>
                    </a:lnTo>
                    <a:lnTo>
                      <a:pt x="206" y="162"/>
                    </a:lnTo>
                    <a:lnTo>
                      <a:pt x="206" y="162"/>
                    </a:lnTo>
                    <a:lnTo>
                      <a:pt x="230" y="164"/>
                    </a:lnTo>
                    <a:lnTo>
                      <a:pt x="254" y="170"/>
                    </a:lnTo>
                    <a:lnTo>
                      <a:pt x="254" y="158"/>
                    </a:lnTo>
                    <a:lnTo>
                      <a:pt x="254" y="158"/>
                    </a:lnTo>
                    <a:lnTo>
                      <a:pt x="254" y="150"/>
                    </a:lnTo>
                    <a:lnTo>
                      <a:pt x="258" y="142"/>
                    </a:lnTo>
                    <a:lnTo>
                      <a:pt x="262" y="136"/>
                    </a:lnTo>
                    <a:lnTo>
                      <a:pt x="268" y="132"/>
                    </a:lnTo>
                    <a:lnTo>
                      <a:pt x="268" y="176"/>
                    </a:lnTo>
                    <a:lnTo>
                      <a:pt x="268" y="176"/>
                    </a:lnTo>
                    <a:lnTo>
                      <a:pt x="284" y="184"/>
                    </a:lnTo>
                    <a:lnTo>
                      <a:pt x="300" y="192"/>
                    </a:lnTo>
                    <a:lnTo>
                      <a:pt x="300" y="19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541D936A-9B64-A87C-26D1-7608598776DD}"/>
                </a:ext>
              </a:extLst>
            </p:cNvPr>
            <p:cNvGrpSpPr/>
            <p:nvPr/>
          </p:nvGrpSpPr>
          <p:grpSpPr>
            <a:xfrm>
              <a:off x="5050594" y="3943466"/>
              <a:ext cx="351376" cy="345383"/>
              <a:chOff x="7867755" y="2258092"/>
              <a:chExt cx="612000" cy="612000"/>
            </a:xfrm>
          </p:grpSpPr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8B306EF0-C7DD-B303-26C1-7789C205A2BD}"/>
                  </a:ext>
                </a:extLst>
              </p:cNvPr>
              <p:cNvSpPr/>
              <p:nvPr/>
            </p:nvSpPr>
            <p:spPr bwMode="ltGray">
              <a:xfrm>
                <a:off x="7867755" y="2258092"/>
                <a:ext cx="612000" cy="612000"/>
              </a:xfrm>
              <a:prstGeom prst="ellipse">
                <a:avLst/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000">
                  <a:solidFill>
                    <a:schemeClr val="bg1"/>
                  </a:solidFill>
                  <a:latin typeface="Georgia" pitchFamily="18" charset="0"/>
                </a:endParaRPr>
              </a:p>
            </p:txBody>
          </p:sp>
          <p:sp>
            <p:nvSpPr>
              <p:cNvPr id="157" name="Freeform 4843">
                <a:extLst>
                  <a:ext uri="{FF2B5EF4-FFF2-40B4-BE49-F238E27FC236}">
                    <a16:creationId xmlns:a16="http://schemas.microsoft.com/office/drawing/2014/main" id="{4AA3057F-3717-E7B5-022B-B9D92BDB6A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22351" y="2329423"/>
                <a:ext cx="502032" cy="487410"/>
              </a:xfrm>
              <a:custGeom>
                <a:avLst/>
                <a:gdLst>
                  <a:gd name="T0" fmla="*/ 376 w 412"/>
                  <a:gd name="T1" fmla="*/ 96 h 400"/>
                  <a:gd name="T2" fmla="*/ 382 w 412"/>
                  <a:gd name="T3" fmla="*/ 126 h 400"/>
                  <a:gd name="T4" fmla="*/ 356 w 412"/>
                  <a:gd name="T5" fmla="*/ 144 h 400"/>
                  <a:gd name="T6" fmla="*/ 328 w 412"/>
                  <a:gd name="T7" fmla="*/ 116 h 400"/>
                  <a:gd name="T8" fmla="*/ 344 w 412"/>
                  <a:gd name="T9" fmla="*/ 90 h 400"/>
                  <a:gd name="T10" fmla="*/ 374 w 412"/>
                  <a:gd name="T11" fmla="*/ 156 h 400"/>
                  <a:gd name="T12" fmla="*/ 320 w 412"/>
                  <a:gd name="T13" fmla="*/ 156 h 400"/>
                  <a:gd name="T14" fmla="*/ 314 w 412"/>
                  <a:gd name="T15" fmla="*/ 204 h 400"/>
                  <a:gd name="T16" fmla="*/ 370 w 412"/>
                  <a:gd name="T17" fmla="*/ 268 h 400"/>
                  <a:gd name="T18" fmla="*/ 404 w 412"/>
                  <a:gd name="T19" fmla="*/ 246 h 400"/>
                  <a:gd name="T20" fmla="*/ 410 w 412"/>
                  <a:gd name="T21" fmla="*/ 166 h 400"/>
                  <a:gd name="T22" fmla="*/ 398 w 412"/>
                  <a:gd name="T23" fmla="*/ 156 h 400"/>
                  <a:gd name="T24" fmla="*/ 98 w 412"/>
                  <a:gd name="T25" fmla="*/ 156 h 400"/>
                  <a:gd name="T26" fmla="*/ 56 w 412"/>
                  <a:gd name="T27" fmla="*/ 182 h 400"/>
                  <a:gd name="T28" fmla="*/ 14 w 412"/>
                  <a:gd name="T29" fmla="*/ 156 h 400"/>
                  <a:gd name="T30" fmla="*/ 2 w 412"/>
                  <a:gd name="T31" fmla="*/ 166 h 400"/>
                  <a:gd name="T32" fmla="*/ 8 w 412"/>
                  <a:gd name="T33" fmla="*/ 246 h 400"/>
                  <a:gd name="T34" fmla="*/ 42 w 412"/>
                  <a:gd name="T35" fmla="*/ 268 h 400"/>
                  <a:gd name="T36" fmla="*/ 98 w 412"/>
                  <a:gd name="T37" fmla="*/ 204 h 400"/>
                  <a:gd name="T38" fmla="*/ 172 w 412"/>
                  <a:gd name="T39" fmla="*/ 50 h 400"/>
                  <a:gd name="T40" fmla="*/ 192 w 412"/>
                  <a:gd name="T41" fmla="*/ 68 h 400"/>
                  <a:gd name="T42" fmla="*/ 214 w 412"/>
                  <a:gd name="T43" fmla="*/ 70 h 400"/>
                  <a:gd name="T44" fmla="*/ 236 w 412"/>
                  <a:gd name="T45" fmla="*/ 56 h 400"/>
                  <a:gd name="T46" fmla="*/ 242 w 412"/>
                  <a:gd name="T47" fmla="*/ 36 h 400"/>
                  <a:gd name="T48" fmla="*/ 232 w 412"/>
                  <a:gd name="T49" fmla="*/ 10 h 400"/>
                  <a:gd name="T50" fmla="*/ 206 w 412"/>
                  <a:gd name="T51" fmla="*/ 0 h 400"/>
                  <a:gd name="T52" fmla="*/ 186 w 412"/>
                  <a:gd name="T53" fmla="*/ 6 h 400"/>
                  <a:gd name="T54" fmla="*/ 170 w 412"/>
                  <a:gd name="T55" fmla="*/ 28 h 400"/>
                  <a:gd name="T56" fmla="*/ 206 w 412"/>
                  <a:gd name="T57" fmla="*/ 400 h 400"/>
                  <a:gd name="T58" fmla="*/ 296 w 412"/>
                  <a:gd name="T59" fmla="*/ 378 h 400"/>
                  <a:gd name="T60" fmla="*/ 366 w 412"/>
                  <a:gd name="T61" fmla="*/ 322 h 400"/>
                  <a:gd name="T62" fmla="*/ 320 w 412"/>
                  <a:gd name="T63" fmla="*/ 250 h 400"/>
                  <a:gd name="T64" fmla="*/ 244 w 412"/>
                  <a:gd name="T65" fmla="*/ 200 h 400"/>
                  <a:gd name="T66" fmla="*/ 206 w 412"/>
                  <a:gd name="T67" fmla="*/ 194 h 400"/>
                  <a:gd name="T68" fmla="*/ 158 w 412"/>
                  <a:gd name="T69" fmla="*/ 234 h 400"/>
                  <a:gd name="T70" fmla="*/ 140 w 412"/>
                  <a:gd name="T71" fmla="*/ 262 h 400"/>
                  <a:gd name="T72" fmla="*/ 118 w 412"/>
                  <a:gd name="T73" fmla="*/ 262 h 400"/>
                  <a:gd name="T74" fmla="*/ 100 w 412"/>
                  <a:gd name="T75" fmla="*/ 244 h 400"/>
                  <a:gd name="T76" fmla="*/ 46 w 412"/>
                  <a:gd name="T77" fmla="*/ 322 h 400"/>
                  <a:gd name="T78" fmla="*/ 96 w 412"/>
                  <a:gd name="T79" fmla="*/ 368 h 400"/>
                  <a:gd name="T80" fmla="*/ 182 w 412"/>
                  <a:gd name="T81" fmla="*/ 398 h 400"/>
                  <a:gd name="T82" fmla="*/ 28 w 412"/>
                  <a:gd name="T83" fmla="*/ 116 h 400"/>
                  <a:gd name="T84" fmla="*/ 56 w 412"/>
                  <a:gd name="T85" fmla="*/ 144 h 400"/>
                  <a:gd name="T86" fmla="*/ 82 w 412"/>
                  <a:gd name="T87" fmla="*/ 126 h 400"/>
                  <a:gd name="T88" fmla="*/ 76 w 412"/>
                  <a:gd name="T89" fmla="*/ 96 h 400"/>
                  <a:gd name="T90" fmla="*/ 46 w 412"/>
                  <a:gd name="T91" fmla="*/ 90 h 400"/>
                  <a:gd name="T92" fmla="*/ 28 w 412"/>
                  <a:gd name="T93" fmla="*/ 116 h 400"/>
                  <a:gd name="T94" fmla="*/ 300 w 412"/>
                  <a:gd name="T95" fmla="*/ 116 h 400"/>
                  <a:gd name="T96" fmla="*/ 298 w 412"/>
                  <a:gd name="T97" fmla="*/ 102 h 400"/>
                  <a:gd name="T98" fmla="*/ 268 w 412"/>
                  <a:gd name="T99" fmla="*/ 82 h 400"/>
                  <a:gd name="T100" fmla="*/ 144 w 412"/>
                  <a:gd name="T101" fmla="*/ 82 h 400"/>
                  <a:gd name="T102" fmla="*/ 122 w 412"/>
                  <a:gd name="T103" fmla="*/ 92 h 400"/>
                  <a:gd name="T104" fmla="*/ 112 w 412"/>
                  <a:gd name="T105" fmla="*/ 116 h 400"/>
                  <a:gd name="T106" fmla="*/ 114 w 412"/>
                  <a:gd name="T107" fmla="*/ 240 h 400"/>
                  <a:gd name="T108" fmla="*/ 128 w 412"/>
                  <a:gd name="T109" fmla="*/ 248 h 400"/>
                  <a:gd name="T110" fmla="*/ 144 w 412"/>
                  <a:gd name="T111" fmla="*/ 234 h 400"/>
                  <a:gd name="T112" fmla="*/ 154 w 412"/>
                  <a:gd name="T113" fmla="*/ 140 h 400"/>
                  <a:gd name="T114" fmla="*/ 158 w 412"/>
                  <a:gd name="T115" fmla="*/ 170 h 400"/>
                  <a:gd name="T116" fmla="*/ 230 w 412"/>
                  <a:gd name="T117" fmla="*/ 164 h 400"/>
                  <a:gd name="T118" fmla="*/ 254 w 412"/>
                  <a:gd name="T119" fmla="*/ 150 h 400"/>
                  <a:gd name="T120" fmla="*/ 268 w 412"/>
                  <a:gd name="T121" fmla="*/ 176 h 400"/>
                  <a:gd name="T122" fmla="*/ 300 w 412"/>
                  <a:gd name="T123" fmla="*/ 192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" h="400">
                    <a:moveTo>
                      <a:pt x="356" y="88"/>
                    </a:moveTo>
                    <a:lnTo>
                      <a:pt x="356" y="88"/>
                    </a:lnTo>
                    <a:lnTo>
                      <a:pt x="366" y="90"/>
                    </a:lnTo>
                    <a:lnTo>
                      <a:pt x="376" y="96"/>
                    </a:lnTo>
                    <a:lnTo>
                      <a:pt x="382" y="104"/>
                    </a:lnTo>
                    <a:lnTo>
                      <a:pt x="384" y="116"/>
                    </a:lnTo>
                    <a:lnTo>
                      <a:pt x="384" y="116"/>
                    </a:lnTo>
                    <a:lnTo>
                      <a:pt x="382" y="126"/>
                    </a:lnTo>
                    <a:lnTo>
                      <a:pt x="376" y="136"/>
                    </a:lnTo>
                    <a:lnTo>
                      <a:pt x="366" y="142"/>
                    </a:lnTo>
                    <a:lnTo>
                      <a:pt x="356" y="144"/>
                    </a:lnTo>
                    <a:lnTo>
                      <a:pt x="356" y="144"/>
                    </a:lnTo>
                    <a:lnTo>
                      <a:pt x="344" y="142"/>
                    </a:lnTo>
                    <a:lnTo>
                      <a:pt x="336" y="136"/>
                    </a:lnTo>
                    <a:lnTo>
                      <a:pt x="330" y="126"/>
                    </a:lnTo>
                    <a:lnTo>
                      <a:pt x="328" y="116"/>
                    </a:lnTo>
                    <a:lnTo>
                      <a:pt x="328" y="116"/>
                    </a:lnTo>
                    <a:lnTo>
                      <a:pt x="330" y="104"/>
                    </a:lnTo>
                    <a:lnTo>
                      <a:pt x="336" y="96"/>
                    </a:lnTo>
                    <a:lnTo>
                      <a:pt x="344" y="90"/>
                    </a:lnTo>
                    <a:lnTo>
                      <a:pt x="356" y="88"/>
                    </a:lnTo>
                    <a:lnTo>
                      <a:pt x="356" y="88"/>
                    </a:lnTo>
                    <a:close/>
                    <a:moveTo>
                      <a:pt x="392" y="156"/>
                    </a:moveTo>
                    <a:lnTo>
                      <a:pt x="374" y="156"/>
                    </a:lnTo>
                    <a:lnTo>
                      <a:pt x="356" y="182"/>
                    </a:lnTo>
                    <a:lnTo>
                      <a:pt x="338" y="156"/>
                    </a:lnTo>
                    <a:lnTo>
                      <a:pt x="320" y="156"/>
                    </a:lnTo>
                    <a:lnTo>
                      <a:pt x="320" y="156"/>
                    </a:lnTo>
                    <a:lnTo>
                      <a:pt x="314" y="156"/>
                    </a:lnTo>
                    <a:lnTo>
                      <a:pt x="314" y="156"/>
                    </a:lnTo>
                    <a:lnTo>
                      <a:pt x="314" y="158"/>
                    </a:lnTo>
                    <a:lnTo>
                      <a:pt x="314" y="204"/>
                    </a:lnTo>
                    <a:lnTo>
                      <a:pt x="314" y="204"/>
                    </a:lnTo>
                    <a:lnTo>
                      <a:pt x="336" y="224"/>
                    </a:lnTo>
                    <a:lnTo>
                      <a:pt x="354" y="244"/>
                    </a:lnTo>
                    <a:lnTo>
                      <a:pt x="370" y="268"/>
                    </a:lnTo>
                    <a:lnTo>
                      <a:pt x="386" y="294"/>
                    </a:lnTo>
                    <a:lnTo>
                      <a:pt x="386" y="294"/>
                    </a:lnTo>
                    <a:lnTo>
                      <a:pt x="396" y="270"/>
                    </a:lnTo>
                    <a:lnTo>
                      <a:pt x="404" y="246"/>
                    </a:lnTo>
                    <a:lnTo>
                      <a:pt x="410" y="220"/>
                    </a:lnTo>
                    <a:lnTo>
                      <a:pt x="412" y="194"/>
                    </a:lnTo>
                    <a:lnTo>
                      <a:pt x="412" y="194"/>
                    </a:lnTo>
                    <a:lnTo>
                      <a:pt x="410" y="166"/>
                    </a:lnTo>
                    <a:lnTo>
                      <a:pt x="410" y="166"/>
                    </a:lnTo>
                    <a:lnTo>
                      <a:pt x="406" y="162"/>
                    </a:lnTo>
                    <a:lnTo>
                      <a:pt x="402" y="158"/>
                    </a:lnTo>
                    <a:lnTo>
                      <a:pt x="398" y="156"/>
                    </a:lnTo>
                    <a:lnTo>
                      <a:pt x="392" y="156"/>
                    </a:lnTo>
                    <a:lnTo>
                      <a:pt x="392" y="156"/>
                    </a:lnTo>
                    <a:close/>
                    <a:moveTo>
                      <a:pt x="98" y="204"/>
                    </a:moveTo>
                    <a:lnTo>
                      <a:pt x="98" y="156"/>
                    </a:lnTo>
                    <a:lnTo>
                      <a:pt x="98" y="156"/>
                    </a:lnTo>
                    <a:lnTo>
                      <a:pt x="92" y="156"/>
                    </a:lnTo>
                    <a:lnTo>
                      <a:pt x="74" y="156"/>
                    </a:lnTo>
                    <a:lnTo>
                      <a:pt x="56" y="182"/>
                    </a:lnTo>
                    <a:lnTo>
                      <a:pt x="38" y="156"/>
                    </a:lnTo>
                    <a:lnTo>
                      <a:pt x="20" y="156"/>
                    </a:lnTo>
                    <a:lnTo>
                      <a:pt x="20" y="156"/>
                    </a:lnTo>
                    <a:lnTo>
                      <a:pt x="14" y="156"/>
                    </a:lnTo>
                    <a:lnTo>
                      <a:pt x="10" y="158"/>
                    </a:lnTo>
                    <a:lnTo>
                      <a:pt x="6" y="162"/>
                    </a:lnTo>
                    <a:lnTo>
                      <a:pt x="2" y="166"/>
                    </a:lnTo>
                    <a:lnTo>
                      <a:pt x="2" y="166"/>
                    </a:lnTo>
                    <a:lnTo>
                      <a:pt x="0" y="194"/>
                    </a:lnTo>
                    <a:lnTo>
                      <a:pt x="0" y="194"/>
                    </a:lnTo>
                    <a:lnTo>
                      <a:pt x="2" y="220"/>
                    </a:lnTo>
                    <a:lnTo>
                      <a:pt x="8" y="246"/>
                    </a:lnTo>
                    <a:lnTo>
                      <a:pt x="16" y="270"/>
                    </a:lnTo>
                    <a:lnTo>
                      <a:pt x="26" y="294"/>
                    </a:lnTo>
                    <a:lnTo>
                      <a:pt x="26" y="294"/>
                    </a:lnTo>
                    <a:lnTo>
                      <a:pt x="42" y="268"/>
                    </a:lnTo>
                    <a:lnTo>
                      <a:pt x="58" y="244"/>
                    </a:lnTo>
                    <a:lnTo>
                      <a:pt x="76" y="224"/>
                    </a:lnTo>
                    <a:lnTo>
                      <a:pt x="98" y="204"/>
                    </a:lnTo>
                    <a:lnTo>
                      <a:pt x="98" y="204"/>
                    </a:lnTo>
                    <a:close/>
                    <a:moveTo>
                      <a:pt x="170" y="36"/>
                    </a:moveTo>
                    <a:lnTo>
                      <a:pt x="170" y="36"/>
                    </a:lnTo>
                    <a:lnTo>
                      <a:pt x="170" y="42"/>
                    </a:lnTo>
                    <a:lnTo>
                      <a:pt x="172" y="50"/>
                    </a:lnTo>
                    <a:lnTo>
                      <a:pt x="176" y="56"/>
                    </a:lnTo>
                    <a:lnTo>
                      <a:pt x="180" y="60"/>
                    </a:lnTo>
                    <a:lnTo>
                      <a:pt x="186" y="66"/>
                    </a:lnTo>
                    <a:lnTo>
                      <a:pt x="192" y="68"/>
                    </a:lnTo>
                    <a:lnTo>
                      <a:pt x="198" y="70"/>
                    </a:lnTo>
                    <a:lnTo>
                      <a:pt x="206" y="72"/>
                    </a:lnTo>
                    <a:lnTo>
                      <a:pt x="206" y="72"/>
                    </a:lnTo>
                    <a:lnTo>
                      <a:pt x="214" y="70"/>
                    </a:lnTo>
                    <a:lnTo>
                      <a:pt x="220" y="68"/>
                    </a:lnTo>
                    <a:lnTo>
                      <a:pt x="226" y="66"/>
                    </a:lnTo>
                    <a:lnTo>
                      <a:pt x="232" y="60"/>
                    </a:lnTo>
                    <a:lnTo>
                      <a:pt x="236" y="56"/>
                    </a:lnTo>
                    <a:lnTo>
                      <a:pt x="240" y="50"/>
                    </a:lnTo>
                    <a:lnTo>
                      <a:pt x="242" y="42"/>
                    </a:lnTo>
                    <a:lnTo>
                      <a:pt x="242" y="36"/>
                    </a:lnTo>
                    <a:lnTo>
                      <a:pt x="242" y="36"/>
                    </a:lnTo>
                    <a:lnTo>
                      <a:pt x="242" y="28"/>
                    </a:lnTo>
                    <a:lnTo>
                      <a:pt x="240" y="22"/>
                    </a:lnTo>
                    <a:lnTo>
                      <a:pt x="236" y="16"/>
                    </a:lnTo>
                    <a:lnTo>
                      <a:pt x="232" y="10"/>
                    </a:lnTo>
                    <a:lnTo>
                      <a:pt x="226" y="6"/>
                    </a:lnTo>
                    <a:lnTo>
                      <a:pt x="220" y="2"/>
                    </a:lnTo>
                    <a:lnTo>
                      <a:pt x="214" y="0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0"/>
                    </a:lnTo>
                    <a:lnTo>
                      <a:pt x="192" y="2"/>
                    </a:lnTo>
                    <a:lnTo>
                      <a:pt x="186" y="6"/>
                    </a:lnTo>
                    <a:lnTo>
                      <a:pt x="180" y="10"/>
                    </a:lnTo>
                    <a:lnTo>
                      <a:pt x="176" y="16"/>
                    </a:lnTo>
                    <a:lnTo>
                      <a:pt x="172" y="22"/>
                    </a:lnTo>
                    <a:lnTo>
                      <a:pt x="170" y="28"/>
                    </a:lnTo>
                    <a:lnTo>
                      <a:pt x="170" y="36"/>
                    </a:lnTo>
                    <a:lnTo>
                      <a:pt x="170" y="36"/>
                    </a:lnTo>
                    <a:close/>
                    <a:moveTo>
                      <a:pt x="206" y="400"/>
                    </a:moveTo>
                    <a:lnTo>
                      <a:pt x="206" y="400"/>
                    </a:lnTo>
                    <a:lnTo>
                      <a:pt x="230" y="398"/>
                    </a:lnTo>
                    <a:lnTo>
                      <a:pt x="254" y="394"/>
                    </a:lnTo>
                    <a:lnTo>
                      <a:pt x="276" y="388"/>
                    </a:lnTo>
                    <a:lnTo>
                      <a:pt x="296" y="378"/>
                    </a:lnTo>
                    <a:lnTo>
                      <a:pt x="316" y="368"/>
                    </a:lnTo>
                    <a:lnTo>
                      <a:pt x="334" y="354"/>
                    </a:lnTo>
                    <a:lnTo>
                      <a:pt x="352" y="338"/>
                    </a:lnTo>
                    <a:lnTo>
                      <a:pt x="366" y="322"/>
                    </a:lnTo>
                    <a:lnTo>
                      <a:pt x="366" y="322"/>
                    </a:lnTo>
                    <a:lnTo>
                      <a:pt x="352" y="296"/>
                    </a:lnTo>
                    <a:lnTo>
                      <a:pt x="336" y="272"/>
                    </a:lnTo>
                    <a:lnTo>
                      <a:pt x="320" y="250"/>
                    </a:lnTo>
                    <a:lnTo>
                      <a:pt x="300" y="232"/>
                    </a:lnTo>
                    <a:lnTo>
                      <a:pt x="280" y="216"/>
                    </a:lnTo>
                    <a:lnTo>
                      <a:pt x="256" y="204"/>
                    </a:lnTo>
                    <a:lnTo>
                      <a:pt x="244" y="200"/>
                    </a:lnTo>
                    <a:lnTo>
                      <a:pt x="232" y="196"/>
                    </a:lnTo>
                    <a:lnTo>
                      <a:pt x="220" y="194"/>
                    </a:lnTo>
                    <a:lnTo>
                      <a:pt x="206" y="194"/>
                    </a:lnTo>
                    <a:lnTo>
                      <a:pt x="206" y="194"/>
                    </a:lnTo>
                    <a:lnTo>
                      <a:pt x="182" y="196"/>
                    </a:lnTo>
                    <a:lnTo>
                      <a:pt x="158" y="202"/>
                    </a:lnTo>
                    <a:lnTo>
                      <a:pt x="158" y="234"/>
                    </a:lnTo>
                    <a:lnTo>
                      <a:pt x="158" y="234"/>
                    </a:lnTo>
                    <a:lnTo>
                      <a:pt x="158" y="240"/>
                    </a:lnTo>
                    <a:lnTo>
                      <a:pt x="156" y="244"/>
                    </a:lnTo>
                    <a:lnTo>
                      <a:pt x="150" y="254"/>
                    </a:lnTo>
                    <a:lnTo>
                      <a:pt x="140" y="262"/>
                    </a:lnTo>
                    <a:lnTo>
                      <a:pt x="134" y="264"/>
                    </a:lnTo>
                    <a:lnTo>
                      <a:pt x="128" y="264"/>
                    </a:lnTo>
                    <a:lnTo>
                      <a:pt x="128" y="264"/>
                    </a:lnTo>
                    <a:lnTo>
                      <a:pt x="118" y="262"/>
                    </a:lnTo>
                    <a:lnTo>
                      <a:pt x="110" y="258"/>
                    </a:lnTo>
                    <a:lnTo>
                      <a:pt x="104" y="252"/>
                    </a:lnTo>
                    <a:lnTo>
                      <a:pt x="100" y="244"/>
                    </a:lnTo>
                    <a:lnTo>
                      <a:pt x="100" y="244"/>
                    </a:lnTo>
                    <a:lnTo>
                      <a:pt x="84" y="260"/>
                    </a:lnTo>
                    <a:lnTo>
                      <a:pt x="70" y="280"/>
                    </a:lnTo>
                    <a:lnTo>
                      <a:pt x="58" y="300"/>
                    </a:lnTo>
                    <a:lnTo>
                      <a:pt x="46" y="322"/>
                    </a:lnTo>
                    <a:lnTo>
                      <a:pt x="46" y="322"/>
                    </a:lnTo>
                    <a:lnTo>
                      <a:pt x="60" y="338"/>
                    </a:lnTo>
                    <a:lnTo>
                      <a:pt x="78" y="354"/>
                    </a:lnTo>
                    <a:lnTo>
                      <a:pt x="96" y="368"/>
                    </a:lnTo>
                    <a:lnTo>
                      <a:pt x="116" y="378"/>
                    </a:lnTo>
                    <a:lnTo>
                      <a:pt x="136" y="388"/>
                    </a:lnTo>
                    <a:lnTo>
                      <a:pt x="158" y="394"/>
                    </a:lnTo>
                    <a:lnTo>
                      <a:pt x="182" y="398"/>
                    </a:lnTo>
                    <a:lnTo>
                      <a:pt x="206" y="400"/>
                    </a:lnTo>
                    <a:lnTo>
                      <a:pt x="206" y="400"/>
                    </a:lnTo>
                    <a:close/>
                    <a:moveTo>
                      <a:pt x="28" y="116"/>
                    </a:moveTo>
                    <a:lnTo>
                      <a:pt x="28" y="116"/>
                    </a:lnTo>
                    <a:lnTo>
                      <a:pt x="30" y="126"/>
                    </a:lnTo>
                    <a:lnTo>
                      <a:pt x="36" y="136"/>
                    </a:lnTo>
                    <a:lnTo>
                      <a:pt x="46" y="142"/>
                    </a:lnTo>
                    <a:lnTo>
                      <a:pt x="56" y="144"/>
                    </a:lnTo>
                    <a:lnTo>
                      <a:pt x="56" y="144"/>
                    </a:lnTo>
                    <a:lnTo>
                      <a:pt x="68" y="142"/>
                    </a:lnTo>
                    <a:lnTo>
                      <a:pt x="76" y="136"/>
                    </a:lnTo>
                    <a:lnTo>
                      <a:pt x="82" y="126"/>
                    </a:lnTo>
                    <a:lnTo>
                      <a:pt x="84" y="116"/>
                    </a:lnTo>
                    <a:lnTo>
                      <a:pt x="84" y="116"/>
                    </a:lnTo>
                    <a:lnTo>
                      <a:pt x="82" y="104"/>
                    </a:lnTo>
                    <a:lnTo>
                      <a:pt x="76" y="96"/>
                    </a:lnTo>
                    <a:lnTo>
                      <a:pt x="68" y="90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46" y="90"/>
                    </a:lnTo>
                    <a:lnTo>
                      <a:pt x="36" y="96"/>
                    </a:lnTo>
                    <a:lnTo>
                      <a:pt x="30" y="104"/>
                    </a:lnTo>
                    <a:lnTo>
                      <a:pt x="28" y="116"/>
                    </a:lnTo>
                    <a:lnTo>
                      <a:pt x="28" y="116"/>
                    </a:lnTo>
                    <a:close/>
                    <a:moveTo>
                      <a:pt x="300" y="192"/>
                    </a:move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6"/>
                    </a:lnTo>
                    <a:lnTo>
                      <a:pt x="300" y="114"/>
                    </a:lnTo>
                    <a:lnTo>
                      <a:pt x="300" y="114"/>
                    </a:lnTo>
                    <a:lnTo>
                      <a:pt x="300" y="108"/>
                    </a:lnTo>
                    <a:lnTo>
                      <a:pt x="298" y="102"/>
                    </a:lnTo>
                    <a:lnTo>
                      <a:pt x="290" y="92"/>
                    </a:lnTo>
                    <a:lnTo>
                      <a:pt x="280" y="84"/>
                    </a:lnTo>
                    <a:lnTo>
                      <a:pt x="274" y="82"/>
                    </a:lnTo>
                    <a:lnTo>
                      <a:pt x="268" y="82"/>
                    </a:lnTo>
                    <a:lnTo>
                      <a:pt x="232" y="82"/>
                    </a:lnTo>
                    <a:lnTo>
                      <a:pt x="206" y="116"/>
                    </a:lnTo>
                    <a:lnTo>
                      <a:pt x="180" y="82"/>
                    </a:lnTo>
                    <a:lnTo>
                      <a:pt x="144" y="82"/>
                    </a:lnTo>
                    <a:lnTo>
                      <a:pt x="144" y="82"/>
                    </a:lnTo>
                    <a:lnTo>
                      <a:pt x="138" y="82"/>
                    </a:lnTo>
                    <a:lnTo>
                      <a:pt x="132" y="84"/>
                    </a:lnTo>
                    <a:lnTo>
                      <a:pt x="122" y="92"/>
                    </a:lnTo>
                    <a:lnTo>
                      <a:pt x="114" y="102"/>
                    </a:lnTo>
                    <a:lnTo>
                      <a:pt x="112" y="108"/>
                    </a:lnTo>
                    <a:lnTo>
                      <a:pt x="112" y="114"/>
                    </a:lnTo>
                    <a:lnTo>
                      <a:pt x="112" y="116"/>
                    </a:lnTo>
                    <a:lnTo>
                      <a:pt x="112" y="130"/>
                    </a:lnTo>
                    <a:lnTo>
                      <a:pt x="112" y="234"/>
                    </a:lnTo>
                    <a:lnTo>
                      <a:pt x="112" y="234"/>
                    </a:lnTo>
                    <a:lnTo>
                      <a:pt x="114" y="240"/>
                    </a:lnTo>
                    <a:lnTo>
                      <a:pt x="116" y="244"/>
                    </a:lnTo>
                    <a:lnTo>
                      <a:pt x="122" y="248"/>
                    </a:lnTo>
                    <a:lnTo>
                      <a:pt x="128" y="248"/>
                    </a:lnTo>
                    <a:lnTo>
                      <a:pt x="128" y="248"/>
                    </a:lnTo>
                    <a:lnTo>
                      <a:pt x="134" y="248"/>
                    </a:lnTo>
                    <a:lnTo>
                      <a:pt x="138" y="244"/>
                    </a:lnTo>
                    <a:lnTo>
                      <a:pt x="142" y="240"/>
                    </a:lnTo>
                    <a:lnTo>
                      <a:pt x="144" y="234"/>
                    </a:lnTo>
                    <a:lnTo>
                      <a:pt x="144" y="130"/>
                    </a:lnTo>
                    <a:lnTo>
                      <a:pt x="144" y="130"/>
                    </a:lnTo>
                    <a:lnTo>
                      <a:pt x="150" y="134"/>
                    </a:lnTo>
                    <a:lnTo>
                      <a:pt x="154" y="140"/>
                    </a:lnTo>
                    <a:lnTo>
                      <a:pt x="158" y="148"/>
                    </a:lnTo>
                    <a:lnTo>
                      <a:pt x="158" y="156"/>
                    </a:lnTo>
                    <a:lnTo>
                      <a:pt x="158" y="170"/>
                    </a:lnTo>
                    <a:lnTo>
                      <a:pt x="158" y="170"/>
                    </a:lnTo>
                    <a:lnTo>
                      <a:pt x="182" y="164"/>
                    </a:lnTo>
                    <a:lnTo>
                      <a:pt x="206" y="162"/>
                    </a:lnTo>
                    <a:lnTo>
                      <a:pt x="206" y="162"/>
                    </a:lnTo>
                    <a:lnTo>
                      <a:pt x="230" y="164"/>
                    </a:lnTo>
                    <a:lnTo>
                      <a:pt x="254" y="170"/>
                    </a:lnTo>
                    <a:lnTo>
                      <a:pt x="254" y="158"/>
                    </a:lnTo>
                    <a:lnTo>
                      <a:pt x="254" y="158"/>
                    </a:lnTo>
                    <a:lnTo>
                      <a:pt x="254" y="150"/>
                    </a:lnTo>
                    <a:lnTo>
                      <a:pt x="258" y="142"/>
                    </a:lnTo>
                    <a:lnTo>
                      <a:pt x="262" y="136"/>
                    </a:lnTo>
                    <a:lnTo>
                      <a:pt x="268" y="132"/>
                    </a:lnTo>
                    <a:lnTo>
                      <a:pt x="268" y="176"/>
                    </a:lnTo>
                    <a:lnTo>
                      <a:pt x="268" y="176"/>
                    </a:lnTo>
                    <a:lnTo>
                      <a:pt x="284" y="184"/>
                    </a:lnTo>
                    <a:lnTo>
                      <a:pt x="300" y="192"/>
                    </a:lnTo>
                    <a:lnTo>
                      <a:pt x="300" y="19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1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9CDCE73-2138-23DA-68B2-DAEED78A3206}"/>
                </a:ext>
              </a:extLst>
            </p:cNvPr>
            <p:cNvSpPr txBox="1"/>
            <p:nvPr/>
          </p:nvSpPr>
          <p:spPr>
            <a:xfrm>
              <a:off x="1783684" y="2383619"/>
              <a:ext cx="1380021" cy="6480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600" b="1">
                  <a:solidFill>
                    <a:schemeClr val="bg1"/>
                  </a:solidFill>
                  <a:latin typeface="Georgia" pitchFamily="18" charset="0"/>
                </a:rPr>
                <a:t>NEC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9BBD7E20-D353-DB92-FDBA-6F888F0DDAF8}"/>
                </a:ext>
              </a:extLst>
            </p:cNvPr>
            <p:cNvSpPr txBox="1"/>
            <p:nvPr/>
          </p:nvSpPr>
          <p:spPr>
            <a:xfrm>
              <a:off x="1783684" y="2983959"/>
              <a:ext cx="1380021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000">
                  <a:solidFill>
                    <a:schemeClr val="bg1"/>
                  </a:solidFill>
                  <a:latin typeface="Georgia" pitchFamily="18" charset="0"/>
                </a:rPr>
                <a:t>Accredited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DA3227C-62B6-41BF-D44D-BE4A0DF114B2}"/>
                </a:ext>
              </a:extLst>
            </p:cNvPr>
            <p:cNvSpPr txBox="1"/>
            <p:nvPr/>
          </p:nvSpPr>
          <p:spPr>
            <a:xfrm>
              <a:off x="1530275" y="3416007"/>
              <a:ext cx="1380021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400" b="1">
                  <a:solidFill>
                    <a:schemeClr val="bg1"/>
                  </a:solidFill>
                  <a:latin typeface="Georgia" pitchFamily="18" charset="0"/>
                </a:rPr>
                <a:t>1000+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508E900-7440-72CE-3784-E181326A8A9A}"/>
                </a:ext>
              </a:extLst>
            </p:cNvPr>
            <p:cNvSpPr txBox="1"/>
            <p:nvPr/>
          </p:nvSpPr>
          <p:spPr>
            <a:xfrm>
              <a:off x="1541943" y="3918151"/>
              <a:ext cx="1380021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000">
                  <a:solidFill>
                    <a:schemeClr val="bg1"/>
                  </a:solidFill>
                  <a:latin typeface="Georgia" pitchFamily="18" charset="0"/>
                </a:rPr>
                <a:t>Specialists Network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91072B4F-B383-15DE-5F39-089EC25C2402}"/>
                </a:ext>
              </a:extLst>
            </p:cNvPr>
            <p:cNvSpPr txBox="1"/>
            <p:nvPr/>
          </p:nvSpPr>
          <p:spPr>
            <a:xfrm>
              <a:off x="1829975" y="4640143"/>
              <a:ext cx="1160249" cy="2880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1200" b="1">
                  <a:solidFill>
                    <a:schemeClr val="bg1"/>
                  </a:solidFill>
                  <a:latin typeface="Georgia" pitchFamily="18" charset="0"/>
                </a:rPr>
                <a:t>400+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638B3A53-EBDA-8ECA-4EFC-3BAD40CDF8A3}"/>
                </a:ext>
              </a:extLst>
            </p:cNvPr>
            <p:cNvSpPr txBox="1"/>
            <p:nvPr/>
          </p:nvSpPr>
          <p:spPr>
            <a:xfrm>
              <a:off x="1618224" y="5078419"/>
              <a:ext cx="1591772" cy="56166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Aft>
                  <a:spcPts val="900"/>
                </a:spcAft>
              </a:pPr>
              <a:r>
                <a:rPr lang="en-GB" sz="900">
                  <a:solidFill>
                    <a:schemeClr val="bg1"/>
                  </a:solidFill>
                  <a:latin typeface="Georgia" pitchFamily="18" charset="0"/>
                </a:rPr>
                <a:t>Training sessions</a:t>
              </a:r>
            </a:p>
          </p:txBody>
        </p:sp>
      </p:grpSp>
      <p:sp>
        <p:nvSpPr>
          <p:cNvPr id="173" name="Freeform 4848">
            <a:extLst>
              <a:ext uri="{FF2B5EF4-FFF2-40B4-BE49-F238E27FC236}">
                <a16:creationId xmlns:a16="http://schemas.microsoft.com/office/drawing/2014/main" id="{8AC97520-25A9-DCDC-8CAB-436F723EC215}"/>
              </a:ext>
            </a:extLst>
          </p:cNvPr>
          <p:cNvSpPr>
            <a:spLocks noEditPoints="1"/>
          </p:cNvSpPr>
          <p:nvPr/>
        </p:nvSpPr>
        <p:spPr bwMode="auto">
          <a:xfrm>
            <a:off x="742053" y="4769320"/>
            <a:ext cx="391238" cy="347030"/>
          </a:xfrm>
          <a:custGeom>
            <a:avLst/>
            <a:gdLst>
              <a:gd name="T0" fmla="*/ 198 w 354"/>
              <a:gd name="T1" fmla="*/ 12 h 314"/>
              <a:gd name="T2" fmla="*/ 194 w 354"/>
              <a:gd name="T3" fmla="*/ 8 h 314"/>
              <a:gd name="T4" fmla="*/ 184 w 354"/>
              <a:gd name="T5" fmla="*/ 0 h 314"/>
              <a:gd name="T6" fmla="*/ 178 w 354"/>
              <a:gd name="T7" fmla="*/ 0 h 314"/>
              <a:gd name="T8" fmla="*/ 166 w 354"/>
              <a:gd name="T9" fmla="*/ 4 h 314"/>
              <a:gd name="T10" fmla="*/ 158 w 354"/>
              <a:gd name="T11" fmla="*/ 12 h 314"/>
              <a:gd name="T12" fmla="*/ 4 w 354"/>
              <a:gd name="T13" fmla="*/ 278 h 314"/>
              <a:gd name="T14" fmla="*/ 0 w 354"/>
              <a:gd name="T15" fmla="*/ 290 h 314"/>
              <a:gd name="T16" fmla="*/ 4 w 354"/>
              <a:gd name="T17" fmla="*/ 302 h 314"/>
              <a:gd name="T18" fmla="*/ 8 w 354"/>
              <a:gd name="T19" fmla="*/ 306 h 314"/>
              <a:gd name="T20" fmla="*/ 18 w 354"/>
              <a:gd name="T21" fmla="*/ 312 h 314"/>
              <a:gd name="T22" fmla="*/ 330 w 354"/>
              <a:gd name="T23" fmla="*/ 314 h 314"/>
              <a:gd name="T24" fmla="*/ 338 w 354"/>
              <a:gd name="T25" fmla="*/ 312 h 314"/>
              <a:gd name="T26" fmla="*/ 348 w 354"/>
              <a:gd name="T27" fmla="*/ 306 h 314"/>
              <a:gd name="T28" fmla="*/ 352 w 354"/>
              <a:gd name="T29" fmla="*/ 302 h 314"/>
              <a:gd name="T30" fmla="*/ 354 w 354"/>
              <a:gd name="T31" fmla="*/ 290 h 314"/>
              <a:gd name="T32" fmla="*/ 352 w 354"/>
              <a:gd name="T33" fmla="*/ 278 h 314"/>
              <a:gd name="T34" fmla="*/ 42 w 354"/>
              <a:gd name="T35" fmla="*/ 280 h 314"/>
              <a:gd name="T36" fmla="*/ 314 w 354"/>
              <a:gd name="T37" fmla="*/ 280 h 314"/>
              <a:gd name="T38" fmla="*/ 160 w 354"/>
              <a:gd name="T39" fmla="*/ 142 h 314"/>
              <a:gd name="T40" fmla="*/ 158 w 354"/>
              <a:gd name="T41" fmla="*/ 132 h 314"/>
              <a:gd name="T42" fmla="*/ 160 w 354"/>
              <a:gd name="T43" fmla="*/ 126 h 314"/>
              <a:gd name="T44" fmla="*/ 164 w 354"/>
              <a:gd name="T45" fmla="*/ 122 h 314"/>
              <a:gd name="T46" fmla="*/ 178 w 354"/>
              <a:gd name="T47" fmla="*/ 118 h 314"/>
              <a:gd name="T48" fmla="*/ 186 w 354"/>
              <a:gd name="T49" fmla="*/ 118 h 314"/>
              <a:gd name="T50" fmla="*/ 192 w 354"/>
              <a:gd name="T51" fmla="*/ 122 h 314"/>
              <a:gd name="T52" fmla="*/ 198 w 354"/>
              <a:gd name="T53" fmla="*/ 132 h 314"/>
              <a:gd name="T54" fmla="*/ 196 w 354"/>
              <a:gd name="T55" fmla="*/ 142 h 314"/>
              <a:gd name="T56" fmla="*/ 172 w 354"/>
              <a:gd name="T57" fmla="*/ 206 h 314"/>
              <a:gd name="T58" fmla="*/ 178 w 354"/>
              <a:gd name="T59" fmla="*/ 218 h 314"/>
              <a:gd name="T60" fmla="*/ 186 w 354"/>
              <a:gd name="T61" fmla="*/ 220 h 314"/>
              <a:gd name="T62" fmla="*/ 190 w 354"/>
              <a:gd name="T63" fmla="*/ 224 h 314"/>
              <a:gd name="T64" fmla="*/ 194 w 354"/>
              <a:gd name="T65" fmla="*/ 230 h 314"/>
              <a:gd name="T66" fmla="*/ 196 w 354"/>
              <a:gd name="T67" fmla="*/ 238 h 314"/>
              <a:gd name="T68" fmla="*/ 194 w 354"/>
              <a:gd name="T69" fmla="*/ 244 h 314"/>
              <a:gd name="T70" fmla="*/ 190 w 354"/>
              <a:gd name="T71" fmla="*/ 250 h 314"/>
              <a:gd name="T72" fmla="*/ 186 w 354"/>
              <a:gd name="T73" fmla="*/ 254 h 314"/>
              <a:gd name="T74" fmla="*/ 178 w 354"/>
              <a:gd name="T75" fmla="*/ 256 h 314"/>
              <a:gd name="T76" fmla="*/ 170 w 354"/>
              <a:gd name="T77" fmla="*/ 254 h 314"/>
              <a:gd name="T78" fmla="*/ 166 w 354"/>
              <a:gd name="T79" fmla="*/ 250 h 314"/>
              <a:gd name="T80" fmla="*/ 162 w 354"/>
              <a:gd name="T81" fmla="*/ 244 h 314"/>
              <a:gd name="T82" fmla="*/ 160 w 354"/>
              <a:gd name="T83" fmla="*/ 238 h 314"/>
              <a:gd name="T84" fmla="*/ 162 w 354"/>
              <a:gd name="T85" fmla="*/ 230 h 314"/>
              <a:gd name="T86" fmla="*/ 166 w 354"/>
              <a:gd name="T87" fmla="*/ 224 h 314"/>
              <a:gd name="T88" fmla="*/ 178 w 354"/>
              <a:gd name="T89" fmla="*/ 218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54" h="314">
                <a:moveTo>
                  <a:pt x="352" y="278"/>
                </a:moveTo>
                <a:lnTo>
                  <a:pt x="198" y="12"/>
                </a:lnTo>
                <a:lnTo>
                  <a:pt x="198" y="12"/>
                </a:lnTo>
                <a:lnTo>
                  <a:pt x="194" y="8"/>
                </a:lnTo>
                <a:lnTo>
                  <a:pt x="190" y="4"/>
                </a:lnTo>
                <a:lnTo>
                  <a:pt x="184" y="0"/>
                </a:lnTo>
                <a:lnTo>
                  <a:pt x="178" y="0"/>
                </a:lnTo>
                <a:lnTo>
                  <a:pt x="178" y="0"/>
                </a:lnTo>
                <a:lnTo>
                  <a:pt x="172" y="0"/>
                </a:lnTo>
                <a:lnTo>
                  <a:pt x="166" y="4"/>
                </a:lnTo>
                <a:lnTo>
                  <a:pt x="162" y="8"/>
                </a:lnTo>
                <a:lnTo>
                  <a:pt x="158" y="12"/>
                </a:lnTo>
                <a:lnTo>
                  <a:pt x="4" y="278"/>
                </a:lnTo>
                <a:lnTo>
                  <a:pt x="4" y="278"/>
                </a:lnTo>
                <a:lnTo>
                  <a:pt x="2" y="282"/>
                </a:lnTo>
                <a:lnTo>
                  <a:pt x="0" y="290"/>
                </a:lnTo>
                <a:lnTo>
                  <a:pt x="2" y="296"/>
                </a:lnTo>
                <a:lnTo>
                  <a:pt x="4" y="302"/>
                </a:lnTo>
                <a:lnTo>
                  <a:pt x="4" y="302"/>
                </a:lnTo>
                <a:lnTo>
                  <a:pt x="8" y="306"/>
                </a:lnTo>
                <a:lnTo>
                  <a:pt x="12" y="310"/>
                </a:lnTo>
                <a:lnTo>
                  <a:pt x="18" y="312"/>
                </a:lnTo>
                <a:lnTo>
                  <a:pt x="26" y="314"/>
                </a:lnTo>
                <a:lnTo>
                  <a:pt x="330" y="314"/>
                </a:lnTo>
                <a:lnTo>
                  <a:pt x="330" y="314"/>
                </a:lnTo>
                <a:lnTo>
                  <a:pt x="338" y="312"/>
                </a:lnTo>
                <a:lnTo>
                  <a:pt x="342" y="310"/>
                </a:lnTo>
                <a:lnTo>
                  <a:pt x="348" y="306"/>
                </a:lnTo>
                <a:lnTo>
                  <a:pt x="352" y="302"/>
                </a:lnTo>
                <a:lnTo>
                  <a:pt x="352" y="302"/>
                </a:lnTo>
                <a:lnTo>
                  <a:pt x="354" y="296"/>
                </a:lnTo>
                <a:lnTo>
                  <a:pt x="354" y="290"/>
                </a:lnTo>
                <a:lnTo>
                  <a:pt x="354" y="282"/>
                </a:lnTo>
                <a:lnTo>
                  <a:pt x="352" y="278"/>
                </a:lnTo>
                <a:lnTo>
                  <a:pt x="352" y="278"/>
                </a:lnTo>
                <a:close/>
                <a:moveTo>
                  <a:pt x="42" y="280"/>
                </a:moveTo>
                <a:lnTo>
                  <a:pt x="178" y="44"/>
                </a:lnTo>
                <a:lnTo>
                  <a:pt x="314" y="280"/>
                </a:lnTo>
                <a:lnTo>
                  <a:pt x="42" y="280"/>
                </a:lnTo>
                <a:close/>
                <a:moveTo>
                  <a:pt x="160" y="142"/>
                </a:moveTo>
                <a:lnTo>
                  <a:pt x="160" y="142"/>
                </a:lnTo>
                <a:lnTo>
                  <a:pt x="158" y="132"/>
                </a:lnTo>
                <a:lnTo>
                  <a:pt x="158" y="132"/>
                </a:lnTo>
                <a:lnTo>
                  <a:pt x="160" y="126"/>
                </a:lnTo>
                <a:lnTo>
                  <a:pt x="164" y="122"/>
                </a:lnTo>
                <a:lnTo>
                  <a:pt x="164" y="122"/>
                </a:lnTo>
                <a:lnTo>
                  <a:pt x="170" y="118"/>
                </a:lnTo>
                <a:lnTo>
                  <a:pt x="178" y="118"/>
                </a:lnTo>
                <a:lnTo>
                  <a:pt x="178" y="118"/>
                </a:lnTo>
                <a:lnTo>
                  <a:pt x="186" y="118"/>
                </a:lnTo>
                <a:lnTo>
                  <a:pt x="192" y="122"/>
                </a:lnTo>
                <a:lnTo>
                  <a:pt x="192" y="122"/>
                </a:lnTo>
                <a:lnTo>
                  <a:pt x="196" y="126"/>
                </a:lnTo>
                <a:lnTo>
                  <a:pt x="198" y="132"/>
                </a:lnTo>
                <a:lnTo>
                  <a:pt x="198" y="132"/>
                </a:lnTo>
                <a:lnTo>
                  <a:pt x="196" y="142"/>
                </a:lnTo>
                <a:lnTo>
                  <a:pt x="184" y="206"/>
                </a:lnTo>
                <a:lnTo>
                  <a:pt x="172" y="206"/>
                </a:lnTo>
                <a:lnTo>
                  <a:pt x="160" y="142"/>
                </a:lnTo>
                <a:close/>
                <a:moveTo>
                  <a:pt x="178" y="218"/>
                </a:moveTo>
                <a:lnTo>
                  <a:pt x="178" y="218"/>
                </a:lnTo>
                <a:lnTo>
                  <a:pt x="186" y="220"/>
                </a:lnTo>
                <a:lnTo>
                  <a:pt x="186" y="220"/>
                </a:lnTo>
                <a:lnTo>
                  <a:pt x="190" y="224"/>
                </a:lnTo>
                <a:lnTo>
                  <a:pt x="190" y="224"/>
                </a:lnTo>
                <a:lnTo>
                  <a:pt x="194" y="230"/>
                </a:lnTo>
                <a:lnTo>
                  <a:pt x="194" y="230"/>
                </a:lnTo>
                <a:lnTo>
                  <a:pt x="196" y="238"/>
                </a:lnTo>
                <a:lnTo>
                  <a:pt x="196" y="238"/>
                </a:lnTo>
                <a:lnTo>
                  <a:pt x="194" y="244"/>
                </a:lnTo>
                <a:lnTo>
                  <a:pt x="194" y="244"/>
                </a:lnTo>
                <a:lnTo>
                  <a:pt x="190" y="250"/>
                </a:lnTo>
                <a:lnTo>
                  <a:pt x="190" y="250"/>
                </a:lnTo>
                <a:lnTo>
                  <a:pt x="186" y="254"/>
                </a:lnTo>
                <a:lnTo>
                  <a:pt x="186" y="254"/>
                </a:lnTo>
                <a:lnTo>
                  <a:pt x="178" y="256"/>
                </a:lnTo>
                <a:lnTo>
                  <a:pt x="178" y="256"/>
                </a:lnTo>
                <a:lnTo>
                  <a:pt x="170" y="254"/>
                </a:lnTo>
                <a:lnTo>
                  <a:pt x="170" y="254"/>
                </a:lnTo>
                <a:lnTo>
                  <a:pt x="166" y="250"/>
                </a:lnTo>
                <a:lnTo>
                  <a:pt x="166" y="250"/>
                </a:lnTo>
                <a:lnTo>
                  <a:pt x="162" y="244"/>
                </a:lnTo>
                <a:lnTo>
                  <a:pt x="162" y="244"/>
                </a:lnTo>
                <a:lnTo>
                  <a:pt x="160" y="238"/>
                </a:lnTo>
                <a:lnTo>
                  <a:pt x="160" y="238"/>
                </a:lnTo>
                <a:lnTo>
                  <a:pt x="162" y="230"/>
                </a:lnTo>
                <a:lnTo>
                  <a:pt x="166" y="224"/>
                </a:lnTo>
                <a:lnTo>
                  <a:pt x="166" y="224"/>
                </a:lnTo>
                <a:lnTo>
                  <a:pt x="170" y="220"/>
                </a:lnTo>
                <a:lnTo>
                  <a:pt x="178" y="218"/>
                </a:lnTo>
                <a:lnTo>
                  <a:pt x="178" y="2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2935" tIns="41468" rIns="82935" bIns="41468" numCol="1" anchor="t" anchorCtr="0" compatLnSpc="1">
            <a:prstTxWarp prst="textNoShape">
              <a:avLst/>
            </a:prstTxWarp>
          </a:bodyPr>
          <a:lstStyle/>
          <a:p>
            <a:endParaRPr lang="en-GB" sz="1633"/>
          </a:p>
        </p:txBody>
      </p:sp>
      <p:sp>
        <p:nvSpPr>
          <p:cNvPr id="174" name="Freeform 4827">
            <a:extLst>
              <a:ext uri="{FF2B5EF4-FFF2-40B4-BE49-F238E27FC236}">
                <a16:creationId xmlns:a16="http://schemas.microsoft.com/office/drawing/2014/main" id="{7FBFCA2D-0A78-603C-D5D1-EA74D8088518}"/>
              </a:ext>
            </a:extLst>
          </p:cNvPr>
          <p:cNvSpPr>
            <a:spLocks noEditPoints="1"/>
          </p:cNvSpPr>
          <p:nvPr/>
        </p:nvSpPr>
        <p:spPr bwMode="auto">
          <a:xfrm>
            <a:off x="3014651" y="5643255"/>
            <a:ext cx="431460" cy="414299"/>
          </a:xfrm>
          <a:custGeom>
            <a:avLst/>
            <a:gdLst>
              <a:gd name="T0" fmla="*/ 338 w 352"/>
              <a:gd name="T1" fmla="*/ 194 h 338"/>
              <a:gd name="T2" fmla="*/ 294 w 352"/>
              <a:gd name="T3" fmla="*/ 46 h 338"/>
              <a:gd name="T4" fmla="*/ 292 w 352"/>
              <a:gd name="T5" fmla="*/ 46 h 338"/>
              <a:gd name="T6" fmla="*/ 292 w 352"/>
              <a:gd name="T7" fmla="*/ 44 h 338"/>
              <a:gd name="T8" fmla="*/ 290 w 352"/>
              <a:gd name="T9" fmla="*/ 44 h 338"/>
              <a:gd name="T10" fmla="*/ 288 w 352"/>
              <a:gd name="T11" fmla="*/ 42 h 338"/>
              <a:gd name="T12" fmla="*/ 288 w 352"/>
              <a:gd name="T13" fmla="*/ 42 h 338"/>
              <a:gd name="T14" fmla="*/ 286 w 352"/>
              <a:gd name="T15" fmla="*/ 40 h 338"/>
              <a:gd name="T16" fmla="*/ 284 w 352"/>
              <a:gd name="T17" fmla="*/ 40 h 338"/>
              <a:gd name="T18" fmla="*/ 202 w 352"/>
              <a:gd name="T19" fmla="*/ 40 h 338"/>
              <a:gd name="T20" fmla="*/ 192 w 352"/>
              <a:gd name="T21" fmla="*/ 26 h 338"/>
              <a:gd name="T22" fmla="*/ 186 w 352"/>
              <a:gd name="T23" fmla="*/ 10 h 338"/>
              <a:gd name="T24" fmla="*/ 180 w 352"/>
              <a:gd name="T25" fmla="*/ 2 h 338"/>
              <a:gd name="T26" fmla="*/ 172 w 352"/>
              <a:gd name="T27" fmla="*/ 2 h 338"/>
              <a:gd name="T28" fmla="*/ 166 w 352"/>
              <a:gd name="T29" fmla="*/ 10 h 338"/>
              <a:gd name="T30" fmla="*/ 160 w 352"/>
              <a:gd name="T31" fmla="*/ 26 h 338"/>
              <a:gd name="T32" fmla="*/ 150 w 352"/>
              <a:gd name="T33" fmla="*/ 40 h 338"/>
              <a:gd name="T34" fmla="*/ 68 w 352"/>
              <a:gd name="T35" fmla="*/ 40 h 338"/>
              <a:gd name="T36" fmla="*/ 66 w 352"/>
              <a:gd name="T37" fmla="*/ 40 h 338"/>
              <a:gd name="T38" fmla="*/ 64 w 352"/>
              <a:gd name="T39" fmla="*/ 42 h 338"/>
              <a:gd name="T40" fmla="*/ 64 w 352"/>
              <a:gd name="T41" fmla="*/ 42 h 338"/>
              <a:gd name="T42" fmla="*/ 62 w 352"/>
              <a:gd name="T43" fmla="*/ 44 h 338"/>
              <a:gd name="T44" fmla="*/ 60 w 352"/>
              <a:gd name="T45" fmla="*/ 44 h 338"/>
              <a:gd name="T46" fmla="*/ 60 w 352"/>
              <a:gd name="T47" fmla="*/ 46 h 338"/>
              <a:gd name="T48" fmla="*/ 58 w 352"/>
              <a:gd name="T49" fmla="*/ 46 h 338"/>
              <a:gd name="T50" fmla="*/ 14 w 352"/>
              <a:gd name="T51" fmla="*/ 194 h 338"/>
              <a:gd name="T52" fmla="*/ 0 w 352"/>
              <a:gd name="T53" fmla="*/ 194 h 338"/>
              <a:gd name="T54" fmla="*/ 18 w 352"/>
              <a:gd name="T55" fmla="*/ 220 h 338"/>
              <a:gd name="T56" fmla="*/ 46 w 352"/>
              <a:gd name="T57" fmla="*/ 236 h 338"/>
              <a:gd name="T58" fmla="*/ 68 w 352"/>
              <a:gd name="T59" fmla="*/ 240 h 338"/>
              <a:gd name="T60" fmla="*/ 100 w 352"/>
              <a:gd name="T61" fmla="*/ 232 h 338"/>
              <a:gd name="T62" fmla="*/ 124 w 352"/>
              <a:gd name="T63" fmla="*/ 212 h 338"/>
              <a:gd name="T64" fmla="*/ 122 w 352"/>
              <a:gd name="T65" fmla="*/ 194 h 338"/>
              <a:gd name="T66" fmla="*/ 82 w 352"/>
              <a:gd name="T67" fmla="*/ 60 h 338"/>
              <a:gd name="T68" fmla="*/ 152 w 352"/>
              <a:gd name="T69" fmla="*/ 66 h 338"/>
              <a:gd name="T70" fmla="*/ 166 w 352"/>
              <a:gd name="T71" fmla="*/ 78 h 338"/>
              <a:gd name="T72" fmla="*/ 122 w 352"/>
              <a:gd name="T73" fmla="*/ 306 h 338"/>
              <a:gd name="T74" fmla="*/ 108 w 352"/>
              <a:gd name="T75" fmla="*/ 316 h 338"/>
              <a:gd name="T76" fmla="*/ 108 w 352"/>
              <a:gd name="T77" fmla="*/ 328 h 338"/>
              <a:gd name="T78" fmla="*/ 122 w 352"/>
              <a:gd name="T79" fmla="*/ 338 h 338"/>
              <a:gd name="T80" fmla="*/ 236 w 352"/>
              <a:gd name="T81" fmla="*/ 338 h 338"/>
              <a:gd name="T82" fmla="*/ 246 w 352"/>
              <a:gd name="T83" fmla="*/ 322 h 338"/>
              <a:gd name="T84" fmla="*/ 242 w 352"/>
              <a:gd name="T85" fmla="*/ 312 h 338"/>
              <a:gd name="T86" fmla="*/ 186 w 352"/>
              <a:gd name="T87" fmla="*/ 306 h 338"/>
              <a:gd name="T88" fmla="*/ 192 w 352"/>
              <a:gd name="T89" fmla="*/ 74 h 338"/>
              <a:gd name="T90" fmla="*/ 202 w 352"/>
              <a:gd name="T91" fmla="*/ 60 h 338"/>
              <a:gd name="T92" fmla="*/ 230 w 352"/>
              <a:gd name="T93" fmla="*/ 194 h 338"/>
              <a:gd name="T94" fmla="*/ 216 w 352"/>
              <a:gd name="T95" fmla="*/ 194 h 338"/>
              <a:gd name="T96" fmla="*/ 234 w 352"/>
              <a:gd name="T97" fmla="*/ 220 h 338"/>
              <a:gd name="T98" fmla="*/ 262 w 352"/>
              <a:gd name="T99" fmla="*/ 236 h 338"/>
              <a:gd name="T100" fmla="*/ 284 w 352"/>
              <a:gd name="T101" fmla="*/ 240 h 338"/>
              <a:gd name="T102" fmla="*/ 316 w 352"/>
              <a:gd name="T103" fmla="*/ 232 h 338"/>
              <a:gd name="T104" fmla="*/ 340 w 352"/>
              <a:gd name="T105" fmla="*/ 212 h 338"/>
              <a:gd name="T106" fmla="*/ 338 w 352"/>
              <a:gd name="T107" fmla="*/ 194 h 338"/>
              <a:gd name="T108" fmla="*/ 100 w 352"/>
              <a:gd name="T109" fmla="*/ 194 h 338"/>
              <a:gd name="T110" fmla="*/ 284 w 352"/>
              <a:gd name="T111" fmla="*/ 86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2" h="338">
                <a:moveTo>
                  <a:pt x="338" y="194"/>
                </a:moveTo>
                <a:lnTo>
                  <a:pt x="338" y="194"/>
                </a:lnTo>
                <a:lnTo>
                  <a:pt x="338" y="194"/>
                </a:lnTo>
                <a:lnTo>
                  <a:pt x="294" y="48"/>
                </a:lnTo>
                <a:lnTo>
                  <a:pt x="294" y="48"/>
                </a:lnTo>
                <a:lnTo>
                  <a:pt x="294" y="46"/>
                </a:lnTo>
                <a:lnTo>
                  <a:pt x="294" y="46"/>
                </a:lnTo>
                <a:lnTo>
                  <a:pt x="292" y="46"/>
                </a:lnTo>
                <a:lnTo>
                  <a:pt x="292" y="46"/>
                </a:lnTo>
                <a:lnTo>
                  <a:pt x="292" y="44"/>
                </a:lnTo>
                <a:lnTo>
                  <a:pt x="292" y="44"/>
                </a:lnTo>
                <a:lnTo>
                  <a:pt x="292" y="44"/>
                </a:lnTo>
                <a:lnTo>
                  <a:pt x="292" y="44"/>
                </a:lnTo>
                <a:lnTo>
                  <a:pt x="290" y="44"/>
                </a:lnTo>
                <a:lnTo>
                  <a:pt x="290" y="44"/>
                </a:lnTo>
                <a:lnTo>
                  <a:pt x="290" y="42"/>
                </a:lnTo>
                <a:lnTo>
                  <a:pt x="290" y="42"/>
                </a:lnTo>
                <a:lnTo>
                  <a:pt x="288" y="42"/>
                </a:lnTo>
                <a:lnTo>
                  <a:pt x="288" y="42"/>
                </a:lnTo>
                <a:lnTo>
                  <a:pt x="288" y="42"/>
                </a:lnTo>
                <a:lnTo>
                  <a:pt x="288" y="42"/>
                </a:lnTo>
                <a:lnTo>
                  <a:pt x="286" y="40"/>
                </a:lnTo>
                <a:lnTo>
                  <a:pt x="286" y="40"/>
                </a:lnTo>
                <a:lnTo>
                  <a:pt x="286" y="40"/>
                </a:lnTo>
                <a:lnTo>
                  <a:pt x="286" y="40"/>
                </a:lnTo>
                <a:lnTo>
                  <a:pt x="284" y="40"/>
                </a:lnTo>
                <a:lnTo>
                  <a:pt x="284" y="40"/>
                </a:lnTo>
                <a:lnTo>
                  <a:pt x="284" y="40"/>
                </a:lnTo>
                <a:lnTo>
                  <a:pt x="202" y="40"/>
                </a:lnTo>
                <a:lnTo>
                  <a:pt x="202" y="40"/>
                </a:lnTo>
                <a:lnTo>
                  <a:pt x="200" y="34"/>
                </a:lnTo>
                <a:lnTo>
                  <a:pt x="196" y="30"/>
                </a:lnTo>
                <a:lnTo>
                  <a:pt x="192" y="26"/>
                </a:lnTo>
                <a:lnTo>
                  <a:pt x="186" y="24"/>
                </a:lnTo>
                <a:lnTo>
                  <a:pt x="186" y="10"/>
                </a:lnTo>
                <a:lnTo>
                  <a:pt x="186" y="10"/>
                </a:lnTo>
                <a:lnTo>
                  <a:pt x="186" y="6"/>
                </a:lnTo>
                <a:lnTo>
                  <a:pt x="184" y="4"/>
                </a:lnTo>
                <a:lnTo>
                  <a:pt x="180" y="2"/>
                </a:lnTo>
                <a:lnTo>
                  <a:pt x="176" y="0"/>
                </a:lnTo>
                <a:lnTo>
                  <a:pt x="176" y="0"/>
                </a:lnTo>
                <a:lnTo>
                  <a:pt x="172" y="2"/>
                </a:lnTo>
                <a:lnTo>
                  <a:pt x="168" y="4"/>
                </a:lnTo>
                <a:lnTo>
                  <a:pt x="166" y="6"/>
                </a:lnTo>
                <a:lnTo>
                  <a:pt x="166" y="10"/>
                </a:lnTo>
                <a:lnTo>
                  <a:pt x="166" y="24"/>
                </a:lnTo>
                <a:lnTo>
                  <a:pt x="166" y="24"/>
                </a:lnTo>
                <a:lnTo>
                  <a:pt x="160" y="26"/>
                </a:lnTo>
                <a:lnTo>
                  <a:pt x="156" y="30"/>
                </a:lnTo>
                <a:lnTo>
                  <a:pt x="152" y="34"/>
                </a:lnTo>
                <a:lnTo>
                  <a:pt x="150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8" y="40"/>
                </a:lnTo>
                <a:lnTo>
                  <a:pt x="66" y="40"/>
                </a:lnTo>
                <a:lnTo>
                  <a:pt x="66" y="40"/>
                </a:lnTo>
                <a:lnTo>
                  <a:pt x="66" y="40"/>
                </a:lnTo>
                <a:lnTo>
                  <a:pt x="66" y="40"/>
                </a:lnTo>
                <a:lnTo>
                  <a:pt x="64" y="42"/>
                </a:lnTo>
                <a:lnTo>
                  <a:pt x="64" y="42"/>
                </a:lnTo>
                <a:lnTo>
                  <a:pt x="64" y="42"/>
                </a:lnTo>
                <a:lnTo>
                  <a:pt x="64" y="42"/>
                </a:lnTo>
                <a:lnTo>
                  <a:pt x="62" y="42"/>
                </a:lnTo>
                <a:lnTo>
                  <a:pt x="62" y="42"/>
                </a:lnTo>
                <a:lnTo>
                  <a:pt x="62" y="44"/>
                </a:lnTo>
                <a:lnTo>
                  <a:pt x="62" y="44"/>
                </a:lnTo>
                <a:lnTo>
                  <a:pt x="60" y="44"/>
                </a:lnTo>
                <a:lnTo>
                  <a:pt x="60" y="44"/>
                </a:lnTo>
                <a:lnTo>
                  <a:pt x="60" y="44"/>
                </a:lnTo>
                <a:lnTo>
                  <a:pt x="60" y="44"/>
                </a:lnTo>
                <a:lnTo>
                  <a:pt x="60" y="46"/>
                </a:lnTo>
                <a:lnTo>
                  <a:pt x="60" y="46"/>
                </a:lnTo>
                <a:lnTo>
                  <a:pt x="58" y="46"/>
                </a:lnTo>
                <a:lnTo>
                  <a:pt x="58" y="46"/>
                </a:lnTo>
                <a:lnTo>
                  <a:pt x="58" y="48"/>
                </a:lnTo>
                <a:lnTo>
                  <a:pt x="14" y="194"/>
                </a:lnTo>
                <a:lnTo>
                  <a:pt x="14" y="194"/>
                </a:lnTo>
                <a:lnTo>
                  <a:pt x="14" y="194"/>
                </a:lnTo>
                <a:lnTo>
                  <a:pt x="0" y="194"/>
                </a:lnTo>
                <a:lnTo>
                  <a:pt x="0" y="194"/>
                </a:lnTo>
                <a:lnTo>
                  <a:pt x="6" y="204"/>
                </a:lnTo>
                <a:lnTo>
                  <a:pt x="12" y="212"/>
                </a:lnTo>
                <a:lnTo>
                  <a:pt x="18" y="220"/>
                </a:lnTo>
                <a:lnTo>
                  <a:pt x="26" y="228"/>
                </a:lnTo>
                <a:lnTo>
                  <a:pt x="36" y="232"/>
                </a:lnTo>
                <a:lnTo>
                  <a:pt x="46" y="236"/>
                </a:lnTo>
                <a:lnTo>
                  <a:pt x="56" y="240"/>
                </a:lnTo>
                <a:lnTo>
                  <a:pt x="68" y="240"/>
                </a:lnTo>
                <a:lnTo>
                  <a:pt x="68" y="240"/>
                </a:lnTo>
                <a:lnTo>
                  <a:pt x="80" y="240"/>
                </a:lnTo>
                <a:lnTo>
                  <a:pt x="90" y="236"/>
                </a:lnTo>
                <a:lnTo>
                  <a:pt x="100" y="232"/>
                </a:lnTo>
                <a:lnTo>
                  <a:pt x="110" y="228"/>
                </a:lnTo>
                <a:lnTo>
                  <a:pt x="118" y="220"/>
                </a:lnTo>
                <a:lnTo>
                  <a:pt x="124" y="212"/>
                </a:lnTo>
                <a:lnTo>
                  <a:pt x="130" y="204"/>
                </a:lnTo>
                <a:lnTo>
                  <a:pt x="136" y="194"/>
                </a:lnTo>
                <a:lnTo>
                  <a:pt x="122" y="194"/>
                </a:lnTo>
                <a:lnTo>
                  <a:pt x="122" y="194"/>
                </a:lnTo>
                <a:lnTo>
                  <a:pt x="122" y="194"/>
                </a:lnTo>
                <a:lnTo>
                  <a:pt x="82" y="60"/>
                </a:lnTo>
                <a:lnTo>
                  <a:pt x="150" y="60"/>
                </a:lnTo>
                <a:lnTo>
                  <a:pt x="150" y="60"/>
                </a:lnTo>
                <a:lnTo>
                  <a:pt x="152" y="66"/>
                </a:lnTo>
                <a:lnTo>
                  <a:pt x="156" y="70"/>
                </a:lnTo>
                <a:lnTo>
                  <a:pt x="160" y="74"/>
                </a:lnTo>
                <a:lnTo>
                  <a:pt x="166" y="78"/>
                </a:lnTo>
                <a:lnTo>
                  <a:pt x="166" y="306"/>
                </a:lnTo>
                <a:lnTo>
                  <a:pt x="122" y="306"/>
                </a:lnTo>
                <a:lnTo>
                  <a:pt x="122" y="306"/>
                </a:lnTo>
                <a:lnTo>
                  <a:pt x="116" y="308"/>
                </a:lnTo>
                <a:lnTo>
                  <a:pt x="110" y="312"/>
                </a:lnTo>
                <a:lnTo>
                  <a:pt x="108" y="316"/>
                </a:lnTo>
                <a:lnTo>
                  <a:pt x="106" y="322"/>
                </a:lnTo>
                <a:lnTo>
                  <a:pt x="106" y="322"/>
                </a:lnTo>
                <a:lnTo>
                  <a:pt x="108" y="328"/>
                </a:lnTo>
                <a:lnTo>
                  <a:pt x="110" y="334"/>
                </a:lnTo>
                <a:lnTo>
                  <a:pt x="116" y="338"/>
                </a:lnTo>
                <a:lnTo>
                  <a:pt x="122" y="338"/>
                </a:lnTo>
                <a:lnTo>
                  <a:pt x="230" y="338"/>
                </a:lnTo>
                <a:lnTo>
                  <a:pt x="230" y="338"/>
                </a:lnTo>
                <a:lnTo>
                  <a:pt x="236" y="338"/>
                </a:lnTo>
                <a:lnTo>
                  <a:pt x="242" y="334"/>
                </a:lnTo>
                <a:lnTo>
                  <a:pt x="244" y="328"/>
                </a:lnTo>
                <a:lnTo>
                  <a:pt x="246" y="322"/>
                </a:lnTo>
                <a:lnTo>
                  <a:pt x="246" y="322"/>
                </a:lnTo>
                <a:lnTo>
                  <a:pt x="244" y="316"/>
                </a:lnTo>
                <a:lnTo>
                  <a:pt x="242" y="312"/>
                </a:lnTo>
                <a:lnTo>
                  <a:pt x="236" y="308"/>
                </a:lnTo>
                <a:lnTo>
                  <a:pt x="230" y="306"/>
                </a:lnTo>
                <a:lnTo>
                  <a:pt x="186" y="306"/>
                </a:lnTo>
                <a:lnTo>
                  <a:pt x="186" y="78"/>
                </a:lnTo>
                <a:lnTo>
                  <a:pt x="186" y="78"/>
                </a:lnTo>
                <a:lnTo>
                  <a:pt x="192" y="74"/>
                </a:lnTo>
                <a:lnTo>
                  <a:pt x="196" y="70"/>
                </a:lnTo>
                <a:lnTo>
                  <a:pt x="200" y="66"/>
                </a:lnTo>
                <a:lnTo>
                  <a:pt x="202" y="60"/>
                </a:lnTo>
                <a:lnTo>
                  <a:pt x="270" y="60"/>
                </a:lnTo>
                <a:lnTo>
                  <a:pt x="230" y="194"/>
                </a:lnTo>
                <a:lnTo>
                  <a:pt x="230" y="194"/>
                </a:lnTo>
                <a:lnTo>
                  <a:pt x="230" y="194"/>
                </a:lnTo>
                <a:lnTo>
                  <a:pt x="216" y="194"/>
                </a:lnTo>
                <a:lnTo>
                  <a:pt x="216" y="194"/>
                </a:lnTo>
                <a:lnTo>
                  <a:pt x="222" y="204"/>
                </a:lnTo>
                <a:lnTo>
                  <a:pt x="228" y="212"/>
                </a:lnTo>
                <a:lnTo>
                  <a:pt x="234" y="220"/>
                </a:lnTo>
                <a:lnTo>
                  <a:pt x="242" y="228"/>
                </a:lnTo>
                <a:lnTo>
                  <a:pt x="252" y="232"/>
                </a:lnTo>
                <a:lnTo>
                  <a:pt x="262" y="236"/>
                </a:lnTo>
                <a:lnTo>
                  <a:pt x="272" y="240"/>
                </a:lnTo>
                <a:lnTo>
                  <a:pt x="284" y="240"/>
                </a:lnTo>
                <a:lnTo>
                  <a:pt x="284" y="240"/>
                </a:lnTo>
                <a:lnTo>
                  <a:pt x="296" y="240"/>
                </a:lnTo>
                <a:lnTo>
                  <a:pt x="306" y="236"/>
                </a:lnTo>
                <a:lnTo>
                  <a:pt x="316" y="232"/>
                </a:lnTo>
                <a:lnTo>
                  <a:pt x="326" y="228"/>
                </a:lnTo>
                <a:lnTo>
                  <a:pt x="334" y="220"/>
                </a:lnTo>
                <a:lnTo>
                  <a:pt x="340" y="212"/>
                </a:lnTo>
                <a:lnTo>
                  <a:pt x="346" y="204"/>
                </a:lnTo>
                <a:lnTo>
                  <a:pt x="352" y="194"/>
                </a:lnTo>
                <a:lnTo>
                  <a:pt x="338" y="194"/>
                </a:lnTo>
                <a:close/>
                <a:moveTo>
                  <a:pt x="36" y="194"/>
                </a:moveTo>
                <a:lnTo>
                  <a:pt x="68" y="86"/>
                </a:lnTo>
                <a:lnTo>
                  <a:pt x="100" y="194"/>
                </a:lnTo>
                <a:lnTo>
                  <a:pt x="36" y="194"/>
                </a:lnTo>
                <a:close/>
                <a:moveTo>
                  <a:pt x="252" y="194"/>
                </a:moveTo>
                <a:lnTo>
                  <a:pt x="284" y="86"/>
                </a:lnTo>
                <a:lnTo>
                  <a:pt x="316" y="194"/>
                </a:lnTo>
                <a:lnTo>
                  <a:pt x="252" y="1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75" name="Freeform 4840">
            <a:extLst>
              <a:ext uri="{FF2B5EF4-FFF2-40B4-BE49-F238E27FC236}">
                <a16:creationId xmlns:a16="http://schemas.microsoft.com/office/drawing/2014/main" id="{342746FC-36DD-5666-93AC-1C6521059638}"/>
              </a:ext>
            </a:extLst>
          </p:cNvPr>
          <p:cNvSpPr>
            <a:spLocks noEditPoints="1"/>
          </p:cNvSpPr>
          <p:nvPr/>
        </p:nvSpPr>
        <p:spPr bwMode="auto">
          <a:xfrm>
            <a:off x="4976661" y="3584125"/>
            <a:ext cx="302627" cy="424961"/>
          </a:xfrm>
          <a:custGeom>
            <a:avLst/>
            <a:gdLst>
              <a:gd name="T0" fmla="*/ 120 w 288"/>
              <a:gd name="T1" fmla="*/ 84 h 364"/>
              <a:gd name="T2" fmla="*/ 96 w 288"/>
              <a:gd name="T3" fmla="*/ 74 h 364"/>
              <a:gd name="T4" fmla="*/ 106 w 288"/>
              <a:gd name="T5" fmla="*/ 52 h 364"/>
              <a:gd name="T6" fmla="*/ 130 w 288"/>
              <a:gd name="T7" fmla="*/ 62 h 364"/>
              <a:gd name="T8" fmla="*/ 74 w 288"/>
              <a:gd name="T9" fmla="*/ 52 h 364"/>
              <a:gd name="T10" fmla="*/ 50 w 288"/>
              <a:gd name="T11" fmla="*/ 58 h 364"/>
              <a:gd name="T12" fmla="*/ 54 w 288"/>
              <a:gd name="T13" fmla="*/ 82 h 364"/>
              <a:gd name="T14" fmla="*/ 80 w 288"/>
              <a:gd name="T15" fmla="*/ 78 h 364"/>
              <a:gd name="T16" fmla="*/ 148 w 288"/>
              <a:gd name="T17" fmla="*/ 54 h 364"/>
              <a:gd name="T18" fmla="*/ 148 w 288"/>
              <a:gd name="T19" fmla="*/ 80 h 364"/>
              <a:gd name="T20" fmla="*/ 174 w 288"/>
              <a:gd name="T21" fmla="*/ 80 h 364"/>
              <a:gd name="T22" fmla="*/ 174 w 288"/>
              <a:gd name="T23" fmla="*/ 54 h 364"/>
              <a:gd name="T24" fmla="*/ 128 w 288"/>
              <a:gd name="T25" fmla="*/ 106 h 364"/>
              <a:gd name="T26" fmla="*/ 102 w 288"/>
              <a:gd name="T27" fmla="*/ 100 h 364"/>
              <a:gd name="T28" fmla="*/ 98 w 288"/>
              <a:gd name="T29" fmla="*/ 126 h 364"/>
              <a:gd name="T30" fmla="*/ 122 w 288"/>
              <a:gd name="T31" fmla="*/ 130 h 364"/>
              <a:gd name="T32" fmla="*/ 82 w 288"/>
              <a:gd name="T33" fmla="*/ 110 h 364"/>
              <a:gd name="T34" fmla="*/ 58 w 288"/>
              <a:gd name="T35" fmla="*/ 100 h 364"/>
              <a:gd name="T36" fmla="*/ 48 w 288"/>
              <a:gd name="T37" fmla="*/ 122 h 364"/>
              <a:gd name="T38" fmla="*/ 72 w 288"/>
              <a:gd name="T39" fmla="*/ 132 h 364"/>
              <a:gd name="T40" fmla="*/ 120 w 288"/>
              <a:gd name="T41" fmla="*/ 148 h 364"/>
              <a:gd name="T42" fmla="*/ 96 w 288"/>
              <a:gd name="T43" fmla="*/ 158 h 364"/>
              <a:gd name="T44" fmla="*/ 106 w 288"/>
              <a:gd name="T45" fmla="*/ 180 h 364"/>
              <a:gd name="T46" fmla="*/ 130 w 288"/>
              <a:gd name="T47" fmla="*/ 170 h 364"/>
              <a:gd name="T48" fmla="*/ 120 w 288"/>
              <a:gd name="T49" fmla="*/ 148 h 364"/>
              <a:gd name="T50" fmla="*/ 52 w 288"/>
              <a:gd name="T51" fmla="*/ 150 h 364"/>
              <a:gd name="T52" fmla="*/ 52 w 288"/>
              <a:gd name="T53" fmla="*/ 176 h 364"/>
              <a:gd name="T54" fmla="*/ 78 w 288"/>
              <a:gd name="T55" fmla="*/ 176 h 364"/>
              <a:gd name="T56" fmla="*/ 78 w 288"/>
              <a:gd name="T57" fmla="*/ 150 h 364"/>
              <a:gd name="T58" fmla="*/ 216 w 288"/>
              <a:gd name="T59" fmla="*/ 348 h 364"/>
              <a:gd name="T60" fmla="*/ 40 w 288"/>
              <a:gd name="T61" fmla="*/ 364 h 364"/>
              <a:gd name="T62" fmla="*/ 8 w 288"/>
              <a:gd name="T63" fmla="*/ 346 h 364"/>
              <a:gd name="T64" fmla="*/ 2 w 288"/>
              <a:gd name="T65" fmla="*/ 32 h 364"/>
              <a:gd name="T66" fmla="*/ 32 w 288"/>
              <a:gd name="T67" fmla="*/ 0 h 364"/>
              <a:gd name="T68" fmla="*/ 208 w 288"/>
              <a:gd name="T69" fmla="*/ 6 h 364"/>
              <a:gd name="T70" fmla="*/ 224 w 288"/>
              <a:gd name="T71" fmla="*/ 158 h 364"/>
              <a:gd name="T72" fmla="*/ 206 w 288"/>
              <a:gd name="T73" fmla="*/ 148 h 364"/>
              <a:gd name="T74" fmla="*/ 194 w 288"/>
              <a:gd name="T75" fmla="*/ 36 h 364"/>
              <a:gd name="T76" fmla="*/ 36 w 288"/>
              <a:gd name="T77" fmla="*/ 30 h 364"/>
              <a:gd name="T78" fmla="*/ 32 w 288"/>
              <a:gd name="T79" fmla="*/ 274 h 364"/>
              <a:gd name="T80" fmla="*/ 156 w 288"/>
              <a:gd name="T81" fmla="*/ 324 h 364"/>
              <a:gd name="T82" fmla="*/ 216 w 288"/>
              <a:gd name="T83" fmla="*/ 348 h 364"/>
              <a:gd name="T84" fmla="*/ 120 w 288"/>
              <a:gd name="T85" fmla="*/ 304 h 364"/>
              <a:gd name="T86" fmla="*/ 92 w 288"/>
              <a:gd name="T87" fmla="*/ 324 h 364"/>
              <a:gd name="T88" fmla="*/ 112 w 288"/>
              <a:gd name="T89" fmla="*/ 342 h 364"/>
              <a:gd name="T90" fmla="*/ 288 w 288"/>
              <a:gd name="T91" fmla="*/ 256 h 364"/>
              <a:gd name="T92" fmla="*/ 282 w 288"/>
              <a:gd name="T93" fmla="*/ 188 h 364"/>
              <a:gd name="T94" fmla="*/ 254 w 288"/>
              <a:gd name="T95" fmla="*/ 190 h 364"/>
              <a:gd name="T96" fmla="*/ 242 w 288"/>
              <a:gd name="T97" fmla="*/ 174 h 364"/>
              <a:gd name="T98" fmla="*/ 216 w 288"/>
              <a:gd name="T99" fmla="*/ 186 h 364"/>
              <a:gd name="T100" fmla="*/ 198 w 288"/>
              <a:gd name="T101" fmla="*/ 164 h 364"/>
              <a:gd name="T102" fmla="*/ 180 w 288"/>
              <a:gd name="T103" fmla="*/ 118 h 364"/>
              <a:gd name="T104" fmla="*/ 162 w 288"/>
              <a:gd name="T105" fmla="*/ 100 h 364"/>
              <a:gd name="T106" fmla="*/ 118 w 288"/>
              <a:gd name="T107" fmla="*/ 212 h 364"/>
              <a:gd name="T108" fmla="*/ 92 w 288"/>
              <a:gd name="T109" fmla="*/ 212 h 364"/>
              <a:gd name="T110" fmla="*/ 166 w 288"/>
              <a:gd name="T111" fmla="*/ 312 h 364"/>
              <a:gd name="T112" fmla="*/ 216 w 288"/>
              <a:gd name="T113" fmla="*/ 332 h 364"/>
              <a:gd name="T114" fmla="*/ 276 w 288"/>
              <a:gd name="T115" fmla="*/ 300 h 364"/>
              <a:gd name="T116" fmla="*/ 288 w 288"/>
              <a:gd name="T117" fmla="*/ 256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8" h="364">
                <a:moveTo>
                  <a:pt x="130" y="74"/>
                </a:moveTo>
                <a:lnTo>
                  <a:pt x="130" y="74"/>
                </a:lnTo>
                <a:lnTo>
                  <a:pt x="128" y="78"/>
                </a:lnTo>
                <a:lnTo>
                  <a:pt x="126" y="80"/>
                </a:lnTo>
                <a:lnTo>
                  <a:pt x="122" y="82"/>
                </a:lnTo>
                <a:lnTo>
                  <a:pt x="120" y="84"/>
                </a:lnTo>
                <a:lnTo>
                  <a:pt x="106" y="84"/>
                </a:lnTo>
                <a:lnTo>
                  <a:pt x="106" y="84"/>
                </a:lnTo>
                <a:lnTo>
                  <a:pt x="102" y="82"/>
                </a:lnTo>
                <a:lnTo>
                  <a:pt x="100" y="80"/>
                </a:lnTo>
                <a:lnTo>
                  <a:pt x="98" y="78"/>
                </a:lnTo>
                <a:lnTo>
                  <a:pt x="96" y="74"/>
                </a:lnTo>
                <a:lnTo>
                  <a:pt x="96" y="62"/>
                </a:lnTo>
                <a:lnTo>
                  <a:pt x="96" y="62"/>
                </a:lnTo>
                <a:lnTo>
                  <a:pt x="98" y="58"/>
                </a:lnTo>
                <a:lnTo>
                  <a:pt x="100" y="54"/>
                </a:lnTo>
                <a:lnTo>
                  <a:pt x="102" y="52"/>
                </a:lnTo>
                <a:lnTo>
                  <a:pt x="106" y="52"/>
                </a:lnTo>
                <a:lnTo>
                  <a:pt x="120" y="52"/>
                </a:lnTo>
                <a:lnTo>
                  <a:pt x="120" y="52"/>
                </a:lnTo>
                <a:lnTo>
                  <a:pt x="122" y="52"/>
                </a:lnTo>
                <a:lnTo>
                  <a:pt x="126" y="54"/>
                </a:lnTo>
                <a:lnTo>
                  <a:pt x="128" y="58"/>
                </a:lnTo>
                <a:lnTo>
                  <a:pt x="130" y="62"/>
                </a:lnTo>
                <a:lnTo>
                  <a:pt x="130" y="74"/>
                </a:lnTo>
                <a:close/>
                <a:moveTo>
                  <a:pt x="82" y="62"/>
                </a:moveTo>
                <a:lnTo>
                  <a:pt x="82" y="62"/>
                </a:lnTo>
                <a:lnTo>
                  <a:pt x="80" y="58"/>
                </a:lnTo>
                <a:lnTo>
                  <a:pt x="78" y="54"/>
                </a:lnTo>
                <a:lnTo>
                  <a:pt x="74" y="52"/>
                </a:lnTo>
                <a:lnTo>
                  <a:pt x="72" y="52"/>
                </a:lnTo>
                <a:lnTo>
                  <a:pt x="58" y="52"/>
                </a:lnTo>
                <a:lnTo>
                  <a:pt x="58" y="52"/>
                </a:lnTo>
                <a:lnTo>
                  <a:pt x="54" y="52"/>
                </a:lnTo>
                <a:lnTo>
                  <a:pt x="52" y="54"/>
                </a:lnTo>
                <a:lnTo>
                  <a:pt x="50" y="58"/>
                </a:lnTo>
                <a:lnTo>
                  <a:pt x="48" y="62"/>
                </a:lnTo>
                <a:lnTo>
                  <a:pt x="48" y="74"/>
                </a:lnTo>
                <a:lnTo>
                  <a:pt x="48" y="74"/>
                </a:lnTo>
                <a:lnTo>
                  <a:pt x="50" y="78"/>
                </a:lnTo>
                <a:lnTo>
                  <a:pt x="52" y="80"/>
                </a:lnTo>
                <a:lnTo>
                  <a:pt x="54" y="82"/>
                </a:lnTo>
                <a:lnTo>
                  <a:pt x="58" y="84"/>
                </a:lnTo>
                <a:lnTo>
                  <a:pt x="72" y="84"/>
                </a:lnTo>
                <a:lnTo>
                  <a:pt x="72" y="84"/>
                </a:lnTo>
                <a:lnTo>
                  <a:pt x="74" y="82"/>
                </a:lnTo>
                <a:lnTo>
                  <a:pt x="78" y="80"/>
                </a:lnTo>
                <a:lnTo>
                  <a:pt x="80" y="78"/>
                </a:lnTo>
                <a:lnTo>
                  <a:pt x="82" y="74"/>
                </a:lnTo>
                <a:lnTo>
                  <a:pt x="82" y="62"/>
                </a:lnTo>
                <a:close/>
                <a:moveTo>
                  <a:pt x="154" y="52"/>
                </a:moveTo>
                <a:lnTo>
                  <a:pt x="154" y="52"/>
                </a:lnTo>
                <a:lnTo>
                  <a:pt x="150" y="52"/>
                </a:lnTo>
                <a:lnTo>
                  <a:pt x="148" y="54"/>
                </a:lnTo>
                <a:lnTo>
                  <a:pt x="146" y="58"/>
                </a:lnTo>
                <a:lnTo>
                  <a:pt x="144" y="62"/>
                </a:lnTo>
                <a:lnTo>
                  <a:pt x="144" y="74"/>
                </a:lnTo>
                <a:lnTo>
                  <a:pt x="144" y="74"/>
                </a:lnTo>
                <a:lnTo>
                  <a:pt x="146" y="78"/>
                </a:lnTo>
                <a:lnTo>
                  <a:pt x="148" y="80"/>
                </a:lnTo>
                <a:lnTo>
                  <a:pt x="150" y="82"/>
                </a:lnTo>
                <a:lnTo>
                  <a:pt x="154" y="84"/>
                </a:lnTo>
                <a:lnTo>
                  <a:pt x="168" y="84"/>
                </a:lnTo>
                <a:lnTo>
                  <a:pt x="168" y="84"/>
                </a:lnTo>
                <a:lnTo>
                  <a:pt x="170" y="82"/>
                </a:lnTo>
                <a:lnTo>
                  <a:pt x="174" y="80"/>
                </a:lnTo>
                <a:lnTo>
                  <a:pt x="176" y="78"/>
                </a:lnTo>
                <a:lnTo>
                  <a:pt x="178" y="74"/>
                </a:lnTo>
                <a:lnTo>
                  <a:pt x="178" y="62"/>
                </a:lnTo>
                <a:lnTo>
                  <a:pt x="178" y="62"/>
                </a:lnTo>
                <a:lnTo>
                  <a:pt x="176" y="58"/>
                </a:lnTo>
                <a:lnTo>
                  <a:pt x="174" y="54"/>
                </a:lnTo>
                <a:lnTo>
                  <a:pt x="170" y="52"/>
                </a:lnTo>
                <a:lnTo>
                  <a:pt x="168" y="52"/>
                </a:lnTo>
                <a:lnTo>
                  <a:pt x="154" y="52"/>
                </a:lnTo>
                <a:close/>
                <a:moveTo>
                  <a:pt x="130" y="110"/>
                </a:moveTo>
                <a:lnTo>
                  <a:pt x="130" y="110"/>
                </a:lnTo>
                <a:lnTo>
                  <a:pt x="128" y="106"/>
                </a:lnTo>
                <a:lnTo>
                  <a:pt x="126" y="102"/>
                </a:lnTo>
                <a:lnTo>
                  <a:pt x="122" y="100"/>
                </a:lnTo>
                <a:lnTo>
                  <a:pt x="120" y="100"/>
                </a:lnTo>
                <a:lnTo>
                  <a:pt x="106" y="100"/>
                </a:lnTo>
                <a:lnTo>
                  <a:pt x="106" y="100"/>
                </a:lnTo>
                <a:lnTo>
                  <a:pt x="102" y="100"/>
                </a:lnTo>
                <a:lnTo>
                  <a:pt x="100" y="102"/>
                </a:lnTo>
                <a:lnTo>
                  <a:pt x="98" y="106"/>
                </a:lnTo>
                <a:lnTo>
                  <a:pt x="96" y="110"/>
                </a:lnTo>
                <a:lnTo>
                  <a:pt x="96" y="122"/>
                </a:lnTo>
                <a:lnTo>
                  <a:pt x="96" y="122"/>
                </a:lnTo>
                <a:lnTo>
                  <a:pt x="98" y="126"/>
                </a:lnTo>
                <a:lnTo>
                  <a:pt x="100" y="128"/>
                </a:lnTo>
                <a:lnTo>
                  <a:pt x="102" y="130"/>
                </a:lnTo>
                <a:lnTo>
                  <a:pt x="106" y="132"/>
                </a:lnTo>
                <a:lnTo>
                  <a:pt x="120" y="132"/>
                </a:lnTo>
                <a:lnTo>
                  <a:pt x="120" y="132"/>
                </a:lnTo>
                <a:lnTo>
                  <a:pt x="122" y="130"/>
                </a:lnTo>
                <a:lnTo>
                  <a:pt x="126" y="128"/>
                </a:lnTo>
                <a:lnTo>
                  <a:pt x="128" y="126"/>
                </a:lnTo>
                <a:lnTo>
                  <a:pt x="130" y="122"/>
                </a:lnTo>
                <a:lnTo>
                  <a:pt x="130" y="110"/>
                </a:lnTo>
                <a:close/>
                <a:moveTo>
                  <a:pt x="82" y="110"/>
                </a:moveTo>
                <a:lnTo>
                  <a:pt x="82" y="110"/>
                </a:lnTo>
                <a:lnTo>
                  <a:pt x="80" y="106"/>
                </a:lnTo>
                <a:lnTo>
                  <a:pt x="78" y="102"/>
                </a:lnTo>
                <a:lnTo>
                  <a:pt x="74" y="100"/>
                </a:lnTo>
                <a:lnTo>
                  <a:pt x="72" y="100"/>
                </a:lnTo>
                <a:lnTo>
                  <a:pt x="58" y="100"/>
                </a:lnTo>
                <a:lnTo>
                  <a:pt x="58" y="100"/>
                </a:lnTo>
                <a:lnTo>
                  <a:pt x="54" y="100"/>
                </a:lnTo>
                <a:lnTo>
                  <a:pt x="52" y="102"/>
                </a:lnTo>
                <a:lnTo>
                  <a:pt x="50" y="106"/>
                </a:lnTo>
                <a:lnTo>
                  <a:pt x="48" y="110"/>
                </a:lnTo>
                <a:lnTo>
                  <a:pt x="48" y="122"/>
                </a:lnTo>
                <a:lnTo>
                  <a:pt x="48" y="122"/>
                </a:lnTo>
                <a:lnTo>
                  <a:pt x="50" y="126"/>
                </a:lnTo>
                <a:lnTo>
                  <a:pt x="52" y="128"/>
                </a:lnTo>
                <a:lnTo>
                  <a:pt x="54" y="130"/>
                </a:lnTo>
                <a:lnTo>
                  <a:pt x="58" y="132"/>
                </a:lnTo>
                <a:lnTo>
                  <a:pt x="72" y="132"/>
                </a:lnTo>
                <a:lnTo>
                  <a:pt x="72" y="132"/>
                </a:lnTo>
                <a:lnTo>
                  <a:pt x="74" y="130"/>
                </a:lnTo>
                <a:lnTo>
                  <a:pt x="78" y="128"/>
                </a:lnTo>
                <a:lnTo>
                  <a:pt x="80" y="126"/>
                </a:lnTo>
                <a:lnTo>
                  <a:pt x="82" y="122"/>
                </a:lnTo>
                <a:lnTo>
                  <a:pt x="82" y="110"/>
                </a:lnTo>
                <a:close/>
                <a:moveTo>
                  <a:pt x="120" y="148"/>
                </a:moveTo>
                <a:lnTo>
                  <a:pt x="106" y="148"/>
                </a:lnTo>
                <a:lnTo>
                  <a:pt x="106" y="148"/>
                </a:lnTo>
                <a:lnTo>
                  <a:pt x="102" y="148"/>
                </a:lnTo>
                <a:lnTo>
                  <a:pt x="100" y="150"/>
                </a:lnTo>
                <a:lnTo>
                  <a:pt x="98" y="154"/>
                </a:lnTo>
                <a:lnTo>
                  <a:pt x="96" y="158"/>
                </a:lnTo>
                <a:lnTo>
                  <a:pt x="96" y="170"/>
                </a:lnTo>
                <a:lnTo>
                  <a:pt x="96" y="170"/>
                </a:lnTo>
                <a:lnTo>
                  <a:pt x="98" y="174"/>
                </a:lnTo>
                <a:lnTo>
                  <a:pt x="100" y="176"/>
                </a:lnTo>
                <a:lnTo>
                  <a:pt x="102" y="178"/>
                </a:lnTo>
                <a:lnTo>
                  <a:pt x="106" y="180"/>
                </a:lnTo>
                <a:lnTo>
                  <a:pt x="120" y="180"/>
                </a:lnTo>
                <a:lnTo>
                  <a:pt x="120" y="180"/>
                </a:lnTo>
                <a:lnTo>
                  <a:pt x="122" y="178"/>
                </a:lnTo>
                <a:lnTo>
                  <a:pt x="126" y="176"/>
                </a:lnTo>
                <a:lnTo>
                  <a:pt x="128" y="174"/>
                </a:lnTo>
                <a:lnTo>
                  <a:pt x="130" y="170"/>
                </a:lnTo>
                <a:lnTo>
                  <a:pt x="130" y="158"/>
                </a:lnTo>
                <a:lnTo>
                  <a:pt x="130" y="158"/>
                </a:lnTo>
                <a:lnTo>
                  <a:pt x="128" y="154"/>
                </a:lnTo>
                <a:lnTo>
                  <a:pt x="126" y="150"/>
                </a:lnTo>
                <a:lnTo>
                  <a:pt x="122" y="148"/>
                </a:lnTo>
                <a:lnTo>
                  <a:pt x="120" y="148"/>
                </a:lnTo>
                <a:lnTo>
                  <a:pt x="120" y="148"/>
                </a:lnTo>
                <a:close/>
                <a:moveTo>
                  <a:pt x="72" y="148"/>
                </a:moveTo>
                <a:lnTo>
                  <a:pt x="58" y="148"/>
                </a:lnTo>
                <a:lnTo>
                  <a:pt x="58" y="148"/>
                </a:lnTo>
                <a:lnTo>
                  <a:pt x="54" y="148"/>
                </a:lnTo>
                <a:lnTo>
                  <a:pt x="52" y="150"/>
                </a:lnTo>
                <a:lnTo>
                  <a:pt x="50" y="154"/>
                </a:lnTo>
                <a:lnTo>
                  <a:pt x="48" y="158"/>
                </a:lnTo>
                <a:lnTo>
                  <a:pt x="48" y="170"/>
                </a:lnTo>
                <a:lnTo>
                  <a:pt x="48" y="170"/>
                </a:lnTo>
                <a:lnTo>
                  <a:pt x="50" y="174"/>
                </a:lnTo>
                <a:lnTo>
                  <a:pt x="52" y="176"/>
                </a:lnTo>
                <a:lnTo>
                  <a:pt x="54" y="178"/>
                </a:lnTo>
                <a:lnTo>
                  <a:pt x="58" y="180"/>
                </a:lnTo>
                <a:lnTo>
                  <a:pt x="72" y="180"/>
                </a:lnTo>
                <a:lnTo>
                  <a:pt x="72" y="180"/>
                </a:lnTo>
                <a:lnTo>
                  <a:pt x="74" y="178"/>
                </a:lnTo>
                <a:lnTo>
                  <a:pt x="78" y="176"/>
                </a:lnTo>
                <a:lnTo>
                  <a:pt x="80" y="174"/>
                </a:lnTo>
                <a:lnTo>
                  <a:pt x="82" y="170"/>
                </a:lnTo>
                <a:lnTo>
                  <a:pt x="82" y="158"/>
                </a:lnTo>
                <a:lnTo>
                  <a:pt x="82" y="158"/>
                </a:lnTo>
                <a:lnTo>
                  <a:pt x="80" y="154"/>
                </a:lnTo>
                <a:lnTo>
                  <a:pt x="78" y="150"/>
                </a:lnTo>
                <a:lnTo>
                  <a:pt x="74" y="148"/>
                </a:lnTo>
                <a:lnTo>
                  <a:pt x="72" y="148"/>
                </a:lnTo>
                <a:lnTo>
                  <a:pt x="72" y="148"/>
                </a:lnTo>
                <a:close/>
                <a:moveTo>
                  <a:pt x="216" y="348"/>
                </a:moveTo>
                <a:lnTo>
                  <a:pt x="216" y="348"/>
                </a:lnTo>
                <a:lnTo>
                  <a:pt x="216" y="348"/>
                </a:lnTo>
                <a:lnTo>
                  <a:pt x="216" y="348"/>
                </a:lnTo>
                <a:lnTo>
                  <a:pt x="210" y="354"/>
                </a:lnTo>
                <a:lnTo>
                  <a:pt x="202" y="360"/>
                </a:lnTo>
                <a:lnTo>
                  <a:pt x="194" y="362"/>
                </a:lnTo>
                <a:lnTo>
                  <a:pt x="184" y="364"/>
                </a:lnTo>
                <a:lnTo>
                  <a:pt x="40" y="364"/>
                </a:lnTo>
                <a:lnTo>
                  <a:pt x="40" y="364"/>
                </a:lnTo>
                <a:lnTo>
                  <a:pt x="32" y="364"/>
                </a:lnTo>
                <a:lnTo>
                  <a:pt x="26" y="360"/>
                </a:lnTo>
                <a:lnTo>
                  <a:pt x="18" y="358"/>
                </a:lnTo>
                <a:lnTo>
                  <a:pt x="12" y="352"/>
                </a:lnTo>
                <a:lnTo>
                  <a:pt x="8" y="346"/>
                </a:lnTo>
                <a:lnTo>
                  <a:pt x="4" y="340"/>
                </a:lnTo>
                <a:lnTo>
                  <a:pt x="2" y="332"/>
                </a:lnTo>
                <a:lnTo>
                  <a:pt x="0" y="324"/>
                </a:lnTo>
                <a:lnTo>
                  <a:pt x="0" y="40"/>
                </a:lnTo>
                <a:lnTo>
                  <a:pt x="0" y="40"/>
                </a:lnTo>
                <a:lnTo>
                  <a:pt x="2" y="32"/>
                </a:lnTo>
                <a:lnTo>
                  <a:pt x="4" y="24"/>
                </a:lnTo>
                <a:lnTo>
                  <a:pt x="8" y="18"/>
                </a:lnTo>
                <a:lnTo>
                  <a:pt x="12" y="12"/>
                </a:lnTo>
                <a:lnTo>
                  <a:pt x="18" y="6"/>
                </a:lnTo>
                <a:lnTo>
                  <a:pt x="26" y="4"/>
                </a:lnTo>
                <a:lnTo>
                  <a:pt x="32" y="0"/>
                </a:lnTo>
                <a:lnTo>
                  <a:pt x="40" y="0"/>
                </a:lnTo>
                <a:lnTo>
                  <a:pt x="184" y="0"/>
                </a:lnTo>
                <a:lnTo>
                  <a:pt x="184" y="0"/>
                </a:lnTo>
                <a:lnTo>
                  <a:pt x="192" y="0"/>
                </a:lnTo>
                <a:lnTo>
                  <a:pt x="200" y="4"/>
                </a:lnTo>
                <a:lnTo>
                  <a:pt x="208" y="6"/>
                </a:lnTo>
                <a:lnTo>
                  <a:pt x="214" y="12"/>
                </a:lnTo>
                <a:lnTo>
                  <a:pt x="218" y="18"/>
                </a:lnTo>
                <a:lnTo>
                  <a:pt x="222" y="24"/>
                </a:lnTo>
                <a:lnTo>
                  <a:pt x="224" y="32"/>
                </a:lnTo>
                <a:lnTo>
                  <a:pt x="224" y="40"/>
                </a:lnTo>
                <a:lnTo>
                  <a:pt x="224" y="158"/>
                </a:lnTo>
                <a:lnTo>
                  <a:pt x="224" y="158"/>
                </a:lnTo>
                <a:lnTo>
                  <a:pt x="224" y="158"/>
                </a:lnTo>
                <a:lnTo>
                  <a:pt x="224" y="158"/>
                </a:lnTo>
                <a:lnTo>
                  <a:pt x="218" y="154"/>
                </a:lnTo>
                <a:lnTo>
                  <a:pt x="212" y="150"/>
                </a:lnTo>
                <a:lnTo>
                  <a:pt x="206" y="148"/>
                </a:lnTo>
                <a:lnTo>
                  <a:pt x="198" y="148"/>
                </a:lnTo>
                <a:lnTo>
                  <a:pt x="198" y="148"/>
                </a:lnTo>
                <a:lnTo>
                  <a:pt x="194" y="148"/>
                </a:lnTo>
                <a:lnTo>
                  <a:pt x="194" y="40"/>
                </a:lnTo>
                <a:lnTo>
                  <a:pt x="194" y="40"/>
                </a:lnTo>
                <a:lnTo>
                  <a:pt x="194" y="36"/>
                </a:lnTo>
                <a:lnTo>
                  <a:pt x="192" y="32"/>
                </a:lnTo>
                <a:lnTo>
                  <a:pt x="188" y="30"/>
                </a:lnTo>
                <a:lnTo>
                  <a:pt x="184" y="30"/>
                </a:lnTo>
                <a:lnTo>
                  <a:pt x="40" y="30"/>
                </a:lnTo>
                <a:lnTo>
                  <a:pt x="40" y="30"/>
                </a:lnTo>
                <a:lnTo>
                  <a:pt x="36" y="30"/>
                </a:lnTo>
                <a:lnTo>
                  <a:pt x="34" y="32"/>
                </a:lnTo>
                <a:lnTo>
                  <a:pt x="32" y="36"/>
                </a:lnTo>
                <a:lnTo>
                  <a:pt x="30" y="40"/>
                </a:lnTo>
                <a:lnTo>
                  <a:pt x="30" y="270"/>
                </a:lnTo>
                <a:lnTo>
                  <a:pt x="30" y="270"/>
                </a:lnTo>
                <a:lnTo>
                  <a:pt x="32" y="274"/>
                </a:lnTo>
                <a:lnTo>
                  <a:pt x="34" y="276"/>
                </a:lnTo>
                <a:lnTo>
                  <a:pt x="36" y="278"/>
                </a:lnTo>
                <a:lnTo>
                  <a:pt x="40" y="280"/>
                </a:lnTo>
                <a:lnTo>
                  <a:pt x="110" y="280"/>
                </a:lnTo>
                <a:lnTo>
                  <a:pt x="156" y="324"/>
                </a:lnTo>
                <a:lnTo>
                  <a:pt x="156" y="324"/>
                </a:lnTo>
                <a:lnTo>
                  <a:pt x="160" y="328"/>
                </a:lnTo>
                <a:lnTo>
                  <a:pt x="160" y="328"/>
                </a:lnTo>
                <a:lnTo>
                  <a:pt x="172" y="336"/>
                </a:lnTo>
                <a:lnTo>
                  <a:pt x="186" y="342"/>
                </a:lnTo>
                <a:lnTo>
                  <a:pt x="200" y="346"/>
                </a:lnTo>
                <a:lnTo>
                  <a:pt x="216" y="348"/>
                </a:lnTo>
                <a:lnTo>
                  <a:pt x="216" y="348"/>
                </a:lnTo>
                <a:close/>
                <a:moveTo>
                  <a:pt x="132" y="324"/>
                </a:moveTo>
                <a:lnTo>
                  <a:pt x="132" y="324"/>
                </a:lnTo>
                <a:lnTo>
                  <a:pt x="132" y="316"/>
                </a:lnTo>
                <a:lnTo>
                  <a:pt x="126" y="310"/>
                </a:lnTo>
                <a:lnTo>
                  <a:pt x="120" y="304"/>
                </a:lnTo>
                <a:lnTo>
                  <a:pt x="112" y="304"/>
                </a:lnTo>
                <a:lnTo>
                  <a:pt x="112" y="304"/>
                </a:lnTo>
                <a:lnTo>
                  <a:pt x="106" y="304"/>
                </a:lnTo>
                <a:lnTo>
                  <a:pt x="98" y="310"/>
                </a:lnTo>
                <a:lnTo>
                  <a:pt x="94" y="316"/>
                </a:lnTo>
                <a:lnTo>
                  <a:pt x="92" y="324"/>
                </a:lnTo>
                <a:lnTo>
                  <a:pt x="92" y="324"/>
                </a:lnTo>
                <a:lnTo>
                  <a:pt x="94" y="330"/>
                </a:lnTo>
                <a:lnTo>
                  <a:pt x="98" y="338"/>
                </a:lnTo>
                <a:lnTo>
                  <a:pt x="106" y="342"/>
                </a:lnTo>
                <a:lnTo>
                  <a:pt x="112" y="342"/>
                </a:lnTo>
                <a:lnTo>
                  <a:pt x="112" y="342"/>
                </a:lnTo>
                <a:lnTo>
                  <a:pt x="120" y="342"/>
                </a:lnTo>
                <a:lnTo>
                  <a:pt x="126" y="338"/>
                </a:lnTo>
                <a:lnTo>
                  <a:pt x="132" y="330"/>
                </a:lnTo>
                <a:lnTo>
                  <a:pt x="132" y="324"/>
                </a:lnTo>
                <a:lnTo>
                  <a:pt x="132" y="324"/>
                </a:lnTo>
                <a:close/>
                <a:moveTo>
                  <a:pt x="288" y="256"/>
                </a:moveTo>
                <a:lnTo>
                  <a:pt x="288" y="256"/>
                </a:lnTo>
                <a:lnTo>
                  <a:pt x="288" y="256"/>
                </a:lnTo>
                <a:lnTo>
                  <a:pt x="288" y="200"/>
                </a:lnTo>
                <a:lnTo>
                  <a:pt x="288" y="200"/>
                </a:lnTo>
                <a:lnTo>
                  <a:pt x="286" y="192"/>
                </a:lnTo>
                <a:lnTo>
                  <a:pt x="282" y="188"/>
                </a:lnTo>
                <a:lnTo>
                  <a:pt x="276" y="184"/>
                </a:lnTo>
                <a:lnTo>
                  <a:pt x="270" y="182"/>
                </a:lnTo>
                <a:lnTo>
                  <a:pt x="270" y="182"/>
                </a:lnTo>
                <a:lnTo>
                  <a:pt x="264" y="182"/>
                </a:lnTo>
                <a:lnTo>
                  <a:pt x="258" y="186"/>
                </a:lnTo>
                <a:lnTo>
                  <a:pt x="254" y="190"/>
                </a:lnTo>
                <a:lnTo>
                  <a:pt x="252" y="196"/>
                </a:lnTo>
                <a:lnTo>
                  <a:pt x="252" y="190"/>
                </a:lnTo>
                <a:lnTo>
                  <a:pt x="252" y="190"/>
                </a:lnTo>
                <a:lnTo>
                  <a:pt x="250" y="184"/>
                </a:lnTo>
                <a:lnTo>
                  <a:pt x="246" y="178"/>
                </a:lnTo>
                <a:lnTo>
                  <a:pt x="242" y="174"/>
                </a:lnTo>
                <a:lnTo>
                  <a:pt x="234" y="172"/>
                </a:lnTo>
                <a:lnTo>
                  <a:pt x="234" y="172"/>
                </a:lnTo>
                <a:lnTo>
                  <a:pt x="228" y="174"/>
                </a:lnTo>
                <a:lnTo>
                  <a:pt x="222" y="176"/>
                </a:lnTo>
                <a:lnTo>
                  <a:pt x="218" y="180"/>
                </a:lnTo>
                <a:lnTo>
                  <a:pt x="216" y="186"/>
                </a:lnTo>
                <a:lnTo>
                  <a:pt x="216" y="182"/>
                </a:lnTo>
                <a:lnTo>
                  <a:pt x="216" y="182"/>
                </a:lnTo>
                <a:lnTo>
                  <a:pt x="214" y="174"/>
                </a:lnTo>
                <a:lnTo>
                  <a:pt x="212" y="168"/>
                </a:lnTo>
                <a:lnTo>
                  <a:pt x="206" y="164"/>
                </a:lnTo>
                <a:lnTo>
                  <a:pt x="198" y="164"/>
                </a:lnTo>
                <a:lnTo>
                  <a:pt x="198" y="164"/>
                </a:lnTo>
                <a:lnTo>
                  <a:pt x="192" y="164"/>
                </a:lnTo>
                <a:lnTo>
                  <a:pt x="186" y="168"/>
                </a:lnTo>
                <a:lnTo>
                  <a:pt x="182" y="172"/>
                </a:lnTo>
                <a:lnTo>
                  <a:pt x="180" y="176"/>
                </a:lnTo>
                <a:lnTo>
                  <a:pt x="180" y="118"/>
                </a:lnTo>
                <a:lnTo>
                  <a:pt x="180" y="118"/>
                </a:lnTo>
                <a:lnTo>
                  <a:pt x="180" y="110"/>
                </a:lnTo>
                <a:lnTo>
                  <a:pt x="176" y="104"/>
                </a:lnTo>
                <a:lnTo>
                  <a:pt x="170" y="100"/>
                </a:lnTo>
                <a:lnTo>
                  <a:pt x="162" y="100"/>
                </a:lnTo>
                <a:lnTo>
                  <a:pt x="162" y="100"/>
                </a:lnTo>
                <a:lnTo>
                  <a:pt x="156" y="100"/>
                </a:lnTo>
                <a:lnTo>
                  <a:pt x="150" y="104"/>
                </a:lnTo>
                <a:lnTo>
                  <a:pt x="146" y="110"/>
                </a:lnTo>
                <a:lnTo>
                  <a:pt x="144" y="118"/>
                </a:lnTo>
                <a:lnTo>
                  <a:pt x="144" y="238"/>
                </a:lnTo>
                <a:lnTo>
                  <a:pt x="118" y="212"/>
                </a:lnTo>
                <a:lnTo>
                  <a:pt x="118" y="212"/>
                </a:lnTo>
                <a:lnTo>
                  <a:pt x="112" y="208"/>
                </a:lnTo>
                <a:lnTo>
                  <a:pt x="104" y="206"/>
                </a:lnTo>
                <a:lnTo>
                  <a:pt x="98" y="208"/>
                </a:lnTo>
                <a:lnTo>
                  <a:pt x="92" y="212"/>
                </a:lnTo>
                <a:lnTo>
                  <a:pt x="92" y="212"/>
                </a:lnTo>
                <a:lnTo>
                  <a:pt x="88" y="218"/>
                </a:lnTo>
                <a:lnTo>
                  <a:pt x="86" y="224"/>
                </a:lnTo>
                <a:lnTo>
                  <a:pt x="88" y="232"/>
                </a:lnTo>
                <a:lnTo>
                  <a:pt x="92" y="238"/>
                </a:lnTo>
                <a:lnTo>
                  <a:pt x="166" y="312"/>
                </a:lnTo>
                <a:lnTo>
                  <a:pt x="166" y="312"/>
                </a:lnTo>
                <a:lnTo>
                  <a:pt x="170" y="314"/>
                </a:lnTo>
                <a:lnTo>
                  <a:pt x="170" y="314"/>
                </a:lnTo>
                <a:lnTo>
                  <a:pt x="180" y="322"/>
                </a:lnTo>
                <a:lnTo>
                  <a:pt x="190" y="328"/>
                </a:lnTo>
                <a:lnTo>
                  <a:pt x="204" y="330"/>
                </a:lnTo>
                <a:lnTo>
                  <a:pt x="216" y="332"/>
                </a:lnTo>
                <a:lnTo>
                  <a:pt x="216" y="332"/>
                </a:lnTo>
                <a:lnTo>
                  <a:pt x="230" y="330"/>
                </a:lnTo>
                <a:lnTo>
                  <a:pt x="244" y="326"/>
                </a:lnTo>
                <a:lnTo>
                  <a:pt x="256" y="320"/>
                </a:lnTo>
                <a:lnTo>
                  <a:pt x="268" y="312"/>
                </a:lnTo>
                <a:lnTo>
                  <a:pt x="276" y="300"/>
                </a:lnTo>
                <a:lnTo>
                  <a:pt x="282" y="288"/>
                </a:lnTo>
                <a:lnTo>
                  <a:pt x="286" y="274"/>
                </a:lnTo>
                <a:lnTo>
                  <a:pt x="288" y="260"/>
                </a:lnTo>
                <a:lnTo>
                  <a:pt x="288" y="260"/>
                </a:lnTo>
                <a:lnTo>
                  <a:pt x="288" y="256"/>
                </a:lnTo>
                <a:lnTo>
                  <a:pt x="288" y="2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EE0492C7-9BD6-1D5D-8B06-DEC21A4A3A25}"/>
              </a:ext>
            </a:extLst>
          </p:cNvPr>
          <p:cNvGrpSpPr/>
          <p:nvPr/>
        </p:nvGrpSpPr>
        <p:grpSpPr>
          <a:xfrm>
            <a:off x="6121928" y="3665384"/>
            <a:ext cx="3343029" cy="3034880"/>
            <a:chOff x="4227920" y="3203511"/>
            <a:chExt cx="4025777" cy="3624436"/>
          </a:xfrm>
        </p:grpSpPr>
        <p:sp>
          <p:nvSpPr>
            <p:cNvPr id="177" name="Freeform 4840">
              <a:extLst>
                <a:ext uri="{FF2B5EF4-FFF2-40B4-BE49-F238E27FC236}">
                  <a16:creationId xmlns:a16="http://schemas.microsoft.com/office/drawing/2014/main" id="{64DA1F35-043A-B8BD-AF76-505E8C5D0A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6661" y="3584125"/>
              <a:ext cx="302627" cy="424961"/>
            </a:xfrm>
            <a:custGeom>
              <a:avLst/>
              <a:gdLst>
                <a:gd name="T0" fmla="*/ 120 w 288"/>
                <a:gd name="T1" fmla="*/ 84 h 364"/>
                <a:gd name="T2" fmla="*/ 96 w 288"/>
                <a:gd name="T3" fmla="*/ 74 h 364"/>
                <a:gd name="T4" fmla="*/ 106 w 288"/>
                <a:gd name="T5" fmla="*/ 52 h 364"/>
                <a:gd name="T6" fmla="*/ 130 w 288"/>
                <a:gd name="T7" fmla="*/ 62 h 364"/>
                <a:gd name="T8" fmla="*/ 74 w 288"/>
                <a:gd name="T9" fmla="*/ 52 h 364"/>
                <a:gd name="T10" fmla="*/ 50 w 288"/>
                <a:gd name="T11" fmla="*/ 58 h 364"/>
                <a:gd name="T12" fmla="*/ 54 w 288"/>
                <a:gd name="T13" fmla="*/ 82 h 364"/>
                <a:gd name="T14" fmla="*/ 80 w 288"/>
                <a:gd name="T15" fmla="*/ 78 h 364"/>
                <a:gd name="T16" fmla="*/ 148 w 288"/>
                <a:gd name="T17" fmla="*/ 54 h 364"/>
                <a:gd name="T18" fmla="*/ 148 w 288"/>
                <a:gd name="T19" fmla="*/ 80 h 364"/>
                <a:gd name="T20" fmla="*/ 174 w 288"/>
                <a:gd name="T21" fmla="*/ 80 h 364"/>
                <a:gd name="T22" fmla="*/ 174 w 288"/>
                <a:gd name="T23" fmla="*/ 54 h 364"/>
                <a:gd name="T24" fmla="*/ 128 w 288"/>
                <a:gd name="T25" fmla="*/ 106 h 364"/>
                <a:gd name="T26" fmla="*/ 102 w 288"/>
                <a:gd name="T27" fmla="*/ 100 h 364"/>
                <a:gd name="T28" fmla="*/ 98 w 288"/>
                <a:gd name="T29" fmla="*/ 126 h 364"/>
                <a:gd name="T30" fmla="*/ 122 w 288"/>
                <a:gd name="T31" fmla="*/ 130 h 364"/>
                <a:gd name="T32" fmla="*/ 82 w 288"/>
                <a:gd name="T33" fmla="*/ 110 h 364"/>
                <a:gd name="T34" fmla="*/ 58 w 288"/>
                <a:gd name="T35" fmla="*/ 100 h 364"/>
                <a:gd name="T36" fmla="*/ 48 w 288"/>
                <a:gd name="T37" fmla="*/ 122 h 364"/>
                <a:gd name="T38" fmla="*/ 72 w 288"/>
                <a:gd name="T39" fmla="*/ 132 h 364"/>
                <a:gd name="T40" fmla="*/ 120 w 288"/>
                <a:gd name="T41" fmla="*/ 148 h 364"/>
                <a:gd name="T42" fmla="*/ 96 w 288"/>
                <a:gd name="T43" fmla="*/ 158 h 364"/>
                <a:gd name="T44" fmla="*/ 106 w 288"/>
                <a:gd name="T45" fmla="*/ 180 h 364"/>
                <a:gd name="T46" fmla="*/ 130 w 288"/>
                <a:gd name="T47" fmla="*/ 170 h 364"/>
                <a:gd name="T48" fmla="*/ 120 w 288"/>
                <a:gd name="T49" fmla="*/ 148 h 364"/>
                <a:gd name="T50" fmla="*/ 52 w 288"/>
                <a:gd name="T51" fmla="*/ 150 h 364"/>
                <a:gd name="T52" fmla="*/ 52 w 288"/>
                <a:gd name="T53" fmla="*/ 176 h 364"/>
                <a:gd name="T54" fmla="*/ 78 w 288"/>
                <a:gd name="T55" fmla="*/ 176 h 364"/>
                <a:gd name="T56" fmla="*/ 78 w 288"/>
                <a:gd name="T57" fmla="*/ 150 h 364"/>
                <a:gd name="T58" fmla="*/ 216 w 288"/>
                <a:gd name="T59" fmla="*/ 348 h 364"/>
                <a:gd name="T60" fmla="*/ 40 w 288"/>
                <a:gd name="T61" fmla="*/ 364 h 364"/>
                <a:gd name="T62" fmla="*/ 8 w 288"/>
                <a:gd name="T63" fmla="*/ 346 h 364"/>
                <a:gd name="T64" fmla="*/ 2 w 288"/>
                <a:gd name="T65" fmla="*/ 32 h 364"/>
                <a:gd name="T66" fmla="*/ 32 w 288"/>
                <a:gd name="T67" fmla="*/ 0 h 364"/>
                <a:gd name="T68" fmla="*/ 208 w 288"/>
                <a:gd name="T69" fmla="*/ 6 h 364"/>
                <a:gd name="T70" fmla="*/ 224 w 288"/>
                <a:gd name="T71" fmla="*/ 158 h 364"/>
                <a:gd name="T72" fmla="*/ 206 w 288"/>
                <a:gd name="T73" fmla="*/ 148 h 364"/>
                <a:gd name="T74" fmla="*/ 194 w 288"/>
                <a:gd name="T75" fmla="*/ 36 h 364"/>
                <a:gd name="T76" fmla="*/ 36 w 288"/>
                <a:gd name="T77" fmla="*/ 30 h 364"/>
                <a:gd name="T78" fmla="*/ 32 w 288"/>
                <a:gd name="T79" fmla="*/ 274 h 364"/>
                <a:gd name="T80" fmla="*/ 156 w 288"/>
                <a:gd name="T81" fmla="*/ 324 h 364"/>
                <a:gd name="T82" fmla="*/ 216 w 288"/>
                <a:gd name="T83" fmla="*/ 348 h 364"/>
                <a:gd name="T84" fmla="*/ 120 w 288"/>
                <a:gd name="T85" fmla="*/ 304 h 364"/>
                <a:gd name="T86" fmla="*/ 92 w 288"/>
                <a:gd name="T87" fmla="*/ 324 h 364"/>
                <a:gd name="T88" fmla="*/ 112 w 288"/>
                <a:gd name="T89" fmla="*/ 342 h 364"/>
                <a:gd name="T90" fmla="*/ 288 w 288"/>
                <a:gd name="T91" fmla="*/ 256 h 364"/>
                <a:gd name="T92" fmla="*/ 282 w 288"/>
                <a:gd name="T93" fmla="*/ 188 h 364"/>
                <a:gd name="T94" fmla="*/ 254 w 288"/>
                <a:gd name="T95" fmla="*/ 190 h 364"/>
                <a:gd name="T96" fmla="*/ 242 w 288"/>
                <a:gd name="T97" fmla="*/ 174 h 364"/>
                <a:gd name="T98" fmla="*/ 216 w 288"/>
                <a:gd name="T99" fmla="*/ 186 h 364"/>
                <a:gd name="T100" fmla="*/ 198 w 288"/>
                <a:gd name="T101" fmla="*/ 164 h 364"/>
                <a:gd name="T102" fmla="*/ 180 w 288"/>
                <a:gd name="T103" fmla="*/ 118 h 364"/>
                <a:gd name="T104" fmla="*/ 162 w 288"/>
                <a:gd name="T105" fmla="*/ 100 h 364"/>
                <a:gd name="T106" fmla="*/ 118 w 288"/>
                <a:gd name="T107" fmla="*/ 212 h 364"/>
                <a:gd name="T108" fmla="*/ 92 w 288"/>
                <a:gd name="T109" fmla="*/ 212 h 364"/>
                <a:gd name="T110" fmla="*/ 166 w 288"/>
                <a:gd name="T111" fmla="*/ 312 h 364"/>
                <a:gd name="T112" fmla="*/ 216 w 288"/>
                <a:gd name="T113" fmla="*/ 332 h 364"/>
                <a:gd name="T114" fmla="*/ 276 w 288"/>
                <a:gd name="T115" fmla="*/ 300 h 364"/>
                <a:gd name="T116" fmla="*/ 288 w 288"/>
                <a:gd name="T117" fmla="*/ 256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8" h="364">
                  <a:moveTo>
                    <a:pt x="130" y="74"/>
                  </a:moveTo>
                  <a:lnTo>
                    <a:pt x="130" y="74"/>
                  </a:lnTo>
                  <a:lnTo>
                    <a:pt x="128" y="78"/>
                  </a:lnTo>
                  <a:lnTo>
                    <a:pt x="126" y="80"/>
                  </a:lnTo>
                  <a:lnTo>
                    <a:pt x="122" y="82"/>
                  </a:lnTo>
                  <a:lnTo>
                    <a:pt x="120" y="84"/>
                  </a:lnTo>
                  <a:lnTo>
                    <a:pt x="106" y="84"/>
                  </a:lnTo>
                  <a:lnTo>
                    <a:pt x="106" y="84"/>
                  </a:lnTo>
                  <a:lnTo>
                    <a:pt x="102" y="82"/>
                  </a:lnTo>
                  <a:lnTo>
                    <a:pt x="100" y="80"/>
                  </a:lnTo>
                  <a:lnTo>
                    <a:pt x="98" y="78"/>
                  </a:lnTo>
                  <a:lnTo>
                    <a:pt x="96" y="74"/>
                  </a:lnTo>
                  <a:lnTo>
                    <a:pt x="96" y="62"/>
                  </a:lnTo>
                  <a:lnTo>
                    <a:pt x="96" y="62"/>
                  </a:lnTo>
                  <a:lnTo>
                    <a:pt x="98" y="58"/>
                  </a:lnTo>
                  <a:lnTo>
                    <a:pt x="100" y="54"/>
                  </a:lnTo>
                  <a:lnTo>
                    <a:pt x="102" y="52"/>
                  </a:lnTo>
                  <a:lnTo>
                    <a:pt x="106" y="52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22" y="52"/>
                  </a:lnTo>
                  <a:lnTo>
                    <a:pt x="126" y="54"/>
                  </a:lnTo>
                  <a:lnTo>
                    <a:pt x="128" y="58"/>
                  </a:lnTo>
                  <a:lnTo>
                    <a:pt x="130" y="62"/>
                  </a:lnTo>
                  <a:lnTo>
                    <a:pt x="130" y="74"/>
                  </a:lnTo>
                  <a:close/>
                  <a:moveTo>
                    <a:pt x="82" y="62"/>
                  </a:moveTo>
                  <a:lnTo>
                    <a:pt x="82" y="62"/>
                  </a:lnTo>
                  <a:lnTo>
                    <a:pt x="80" y="58"/>
                  </a:lnTo>
                  <a:lnTo>
                    <a:pt x="78" y="54"/>
                  </a:lnTo>
                  <a:lnTo>
                    <a:pt x="74" y="52"/>
                  </a:lnTo>
                  <a:lnTo>
                    <a:pt x="72" y="52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52" y="54"/>
                  </a:lnTo>
                  <a:lnTo>
                    <a:pt x="50" y="58"/>
                  </a:lnTo>
                  <a:lnTo>
                    <a:pt x="48" y="62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0" y="78"/>
                  </a:lnTo>
                  <a:lnTo>
                    <a:pt x="52" y="80"/>
                  </a:lnTo>
                  <a:lnTo>
                    <a:pt x="54" y="82"/>
                  </a:lnTo>
                  <a:lnTo>
                    <a:pt x="58" y="84"/>
                  </a:lnTo>
                  <a:lnTo>
                    <a:pt x="72" y="84"/>
                  </a:lnTo>
                  <a:lnTo>
                    <a:pt x="72" y="84"/>
                  </a:lnTo>
                  <a:lnTo>
                    <a:pt x="74" y="82"/>
                  </a:lnTo>
                  <a:lnTo>
                    <a:pt x="78" y="80"/>
                  </a:lnTo>
                  <a:lnTo>
                    <a:pt x="80" y="78"/>
                  </a:lnTo>
                  <a:lnTo>
                    <a:pt x="82" y="74"/>
                  </a:lnTo>
                  <a:lnTo>
                    <a:pt x="82" y="62"/>
                  </a:lnTo>
                  <a:close/>
                  <a:moveTo>
                    <a:pt x="154" y="52"/>
                  </a:moveTo>
                  <a:lnTo>
                    <a:pt x="154" y="52"/>
                  </a:lnTo>
                  <a:lnTo>
                    <a:pt x="150" y="52"/>
                  </a:lnTo>
                  <a:lnTo>
                    <a:pt x="148" y="54"/>
                  </a:lnTo>
                  <a:lnTo>
                    <a:pt x="146" y="58"/>
                  </a:lnTo>
                  <a:lnTo>
                    <a:pt x="144" y="62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2"/>
                  </a:lnTo>
                  <a:lnTo>
                    <a:pt x="154" y="84"/>
                  </a:lnTo>
                  <a:lnTo>
                    <a:pt x="168" y="84"/>
                  </a:lnTo>
                  <a:lnTo>
                    <a:pt x="168" y="84"/>
                  </a:lnTo>
                  <a:lnTo>
                    <a:pt x="170" y="82"/>
                  </a:lnTo>
                  <a:lnTo>
                    <a:pt x="174" y="80"/>
                  </a:lnTo>
                  <a:lnTo>
                    <a:pt x="176" y="78"/>
                  </a:lnTo>
                  <a:lnTo>
                    <a:pt x="178" y="74"/>
                  </a:lnTo>
                  <a:lnTo>
                    <a:pt x="178" y="62"/>
                  </a:lnTo>
                  <a:lnTo>
                    <a:pt x="178" y="62"/>
                  </a:lnTo>
                  <a:lnTo>
                    <a:pt x="176" y="58"/>
                  </a:lnTo>
                  <a:lnTo>
                    <a:pt x="174" y="54"/>
                  </a:lnTo>
                  <a:lnTo>
                    <a:pt x="170" y="52"/>
                  </a:lnTo>
                  <a:lnTo>
                    <a:pt x="168" y="52"/>
                  </a:lnTo>
                  <a:lnTo>
                    <a:pt x="154" y="52"/>
                  </a:lnTo>
                  <a:close/>
                  <a:moveTo>
                    <a:pt x="130" y="110"/>
                  </a:moveTo>
                  <a:lnTo>
                    <a:pt x="130" y="110"/>
                  </a:lnTo>
                  <a:lnTo>
                    <a:pt x="128" y="106"/>
                  </a:lnTo>
                  <a:lnTo>
                    <a:pt x="126" y="102"/>
                  </a:lnTo>
                  <a:lnTo>
                    <a:pt x="122" y="100"/>
                  </a:lnTo>
                  <a:lnTo>
                    <a:pt x="120" y="100"/>
                  </a:lnTo>
                  <a:lnTo>
                    <a:pt x="106" y="100"/>
                  </a:lnTo>
                  <a:lnTo>
                    <a:pt x="106" y="100"/>
                  </a:lnTo>
                  <a:lnTo>
                    <a:pt x="102" y="100"/>
                  </a:lnTo>
                  <a:lnTo>
                    <a:pt x="100" y="102"/>
                  </a:lnTo>
                  <a:lnTo>
                    <a:pt x="98" y="106"/>
                  </a:lnTo>
                  <a:lnTo>
                    <a:pt x="96" y="110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8" y="126"/>
                  </a:lnTo>
                  <a:lnTo>
                    <a:pt x="100" y="128"/>
                  </a:lnTo>
                  <a:lnTo>
                    <a:pt x="102" y="130"/>
                  </a:lnTo>
                  <a:lnTo>
                    <a:pt x="106" y="132"/>
                  </a:lnTo>
                  <a:lnTo>
                    <a:pt x="120" y="132"/>
                  </a:lnTo>
                  <a:lnTo>
                    <a:pt x="120" y="132"/>
                  </a:lnTo>
                  <a:lnTo>
                    <a:pt x="122" y="130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30" y="122"/>
                  </a:lnTo>
                  <a:lnTo>
                    <a:pt x="130" y="110"/>
                  </a:lnTo>
                  <a:close/>
                  <a:moveTo>
                    <a:pt x="82" y="110"/>
                  </a:moveTo>
                  <a:lnTo>
                    <a:pt x="82" y="110"/>
                  </a:lnTo>
                  <a:lnTo>
                    <a:pt x="80" y="106"/>
                  </a:lnTo>
                  <a:lnTo>
                    <a:pt x="78" y="102"/>
                  </a:lnTo>
                  <a:lnTo>
                    <a:pt x="74" y="100"/>
                  </a:lnTo>
                  <a:lnTo>
                    <a:pt x="72" y="100"/>
                  </a:lnTo>
                  <a:lnTo>
                    <a:pt x="58" y="100"/>
                  </a:lnTo>
                  <a:lnTo>
                    <a:pt x="58" y="100"/>
                  </a:lnTo>
                  <a:lnTo>
                    <a:pt x="54" y="100"/>
                  </a:lnTo>
                  <a:lnTo>
                    <a:pt x="52" y="102"/>
                  </a:lnTo>
                  <a:lnTo>
                    <a:pt x="50" y="106"/>
                  </a:lnTo>
                  <a:lnTo>
                    <a:pt x="48" y="110"/>
                  </a:lnTo>
                  <a:lnTo>
                    <a:pt x="48" y="122"/>
                  </a:lnTo>
                  <a:lnTo>
                    <a:pt x="48" y="122"/>
                  </a:lnTo>
                  <a:lnTo>
                    <a:pt x="50" y="126"/>
                  </a:lnTo>
                  <a:lnTo>
                    <a:pt x="52" y="128"/>
                  </a:lnTo>
                  <a:lnTo>
                    <a:pt x="54" y="130"/>
                  </a:lnTo>
                  <a:lnTo>
                    <a:pt x="58" y="132"/>
                  </a:lnTo>
                  <a:lnTo>
                    <a:pt x="72" y="132"/>
                  </a:lnTo>
                  <a:lnTo>
                    <a:pt x="72" y="132"/>
                  </a:lnTo>
                  <a:lnTo>
                    <a:pt x="74" y="130"/>
                  </a:lnTo>
                  <a:lnTo>
                    <a:pt x="78" y="128"/>
                  </a:lnTo>
                  <a:lnTo>
                    <a:pt x="80" y="126"/>
                  </a:lnTo>
                  <a:lnTo>
                    <a:pt x="82" y="122"/>
                  </a:lnTo>
                  <a:lnTo>
                    <a:pt x="82" y="110"/>
                  </a:lnTo>
                  <a:close/>
                  <a:moveTo>
                    <a:pt x="120" y="148"/>
                  </a:moveTo>
                  <a:lnTo>
                    <a:pt x="106" y="148"/>
                  </a:lnTo>
                  <a:lnTo>
                    <a:pt x="106" y="148"/>
                  </a:lnTo>
                  <a:lnTo>
                    <a:pt x="102" y="148"/>
                  </a:lnTo>
                  <a:lnTo>
                    <a:pt x="100" y="150"/>
                  </a:lnTo>
                  <a:lnTo>
                    <a:pt x="98" y="154"/>
                  </a:lnTo>
                  <a:lnTo>
                    <a:pt x="96" y="158"/>
                  </a:lnTo>
                  <a:lnTo>
                    <a:pt x="96" y="170"/>
                  </a:lnTo>
                  <a:lnTo>
                    <a:pt x="96" y="170"/>
                  </a:lnTo>
                  <a:lnTo>
                    <a:pt x="98" y="174"/>
                  </a:lnTo>
                  <a:lnTo>
                    <a:pt x="100" y="176"/>
                  </a:lnTo>
                  <a:lnTo>
                    <a:pt x="102" y="178"/>
                  </a:lnTo>
                  <a:lnTo>
                    <a:pt x="106" y="180"/>
                  </a:lnTo>
                  <a:lnTo>
                    <a:pt x="120" y="180"/>
                  </a:lnTo>
                  <a:lnTo>
                    <a:pt x="120" y="180"/>
                  </a:lnTo>
                  <a:lnTo>
                    <a:pt x="122" y="178"/>
                  </a:lnTo>
                  <a:lnTo>
                    <a:pt x="126" y="176"/>
                  </a:lnTo>
                  <a:lnTo>
                    <a:pt x="128" y="174"/>
                  </a:lnTo>
                  <a:lnTo>
                    <a:pt x="130" y="170"/>
                  </a:lnTo>
                  <a:lnTo>
                    <a:pt x="130" y="158"/>
                  </a:lnTo>
                  <a:lnTo>
                    <a:pt x="130" y="158"/>
                  </a:lnTo>
                  <a:lnTo>
                    <a:pt x="128" y="154"/>
                  </a:lnTo>
                  <a:lnTo>
                    <a:pt x="126" y="150"/>
                  </a:lnTo>
                  <a:lnTo>
                    <a:pt x="122" y="148"/>
                  </a:lnTo>
                  <a:lnTo>
                    <a:pt x="120" y="148"/>
                  </a:lnTo>
                  <a:lnTo>
                    <a:pt x="120" y="148"/>
                  </a:lnTo>
                  <a:close/>
                  <a:moveTo>
                    <a:pt x="72" y="148"/>
                  </a:moveTo>
                  <a:lnTo>
                    <a:pt x="58" y="148"/>
                  </a:lnTo>
                  <a:lnTo>
                    <a:pt x="58" y="148"/>
                  </a:lnTo>
                  <a:lnTo>
                    <a:pt x="54" y="148"/>
                  </a:lnTo>
                  <a:lnTo>
                    <a:pt x="52" y="150"/>
                  </a:lnTo>
                  <a:lnTo>
                    <a:pt x="50" y="154"/>
                  </a:lnTo>
                  <a:lnTo>
                    <a:pt x="48" y="158"/>
                  </a:lnTo>
                  <a:lnTo>
                    <a:pt x="48" y="170"/>
                  </a:lnTo>
                  <a:lnTo>
                    <a:pt x="48" y="170"/>
                  </a:lnTo>
                  <a:lnTo>
                    <a:pt x="50" y="174"/>
                  </a:lnTo>
                  <a:lnTo>
                    <a:pt x="52" y="176"/>
                  </a:lnTo>
                  <a:lnTo>
                    <a:pt x="54" y="178"/>
                  </a:lnTo>
                  <a:lnTo>
                    <a:pt x="58" y="180"/>
                  </a:lnTo>
                  <a:lnTo>
                    <a:pt x="72" y="180"/>
                  </a:lnTo>
                  <a:lnTo>
                    <a:pt x="72" y="180"/>
                  </a:lnTo>
                  <a:lnTo>
                    <a:pt x="74" y="178"/>
                  </a:lnTo>
                  <a:lnTo>
                    <a:pt x="78" y="176"/>
                  </a:lnTo>
                  <a:lnTo>
                    <a:pt x="80" y="174"/>
                  </a:lnTo>
                  <a:lnTo>
                    <a:pt x="82" y="17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0" y="154"/>
                  </a:lnTo>
                  <a:lnTo>
                    <a:pt x="78" y="150"/>
                  </a:lnTo>
                  <a:lnTo>
                    <a:pt x="74" y="148"/>
                  </a:lnTo>
                  <a:lnTo>
                    <a:pt x="72" y="148"/>
                  </a:lnTo>
                  <a:lnTo>
                    <a:pt x="72" y="148"/>
                  </a:lnTo>
                  <a:close/>
                  <a:moveTo>
                    <a:pt x="216" y="348"/>
                  </a:moveTo>
                  <a:lnTo>
                    <a:pt x="216" y="348"/>
                  </a:lnTo>
                  <a:lnTo>
                    <a:pt x="216" y="348"/>
                  </a:lnTo>
                  <a:lnTo>
                    <a:pt x="216" y="348"/>
                  </a:lnTo>
                  <a:lnTo>
                    <a:pt x="210" y="354"/>
                  </a:lnTo>
                  <a:lnTo>
                    <a:pt x="202" y="360"/>
                  </a:lnTo>
                  <a:lnTo>
                    <a:pt x="194" y="362"/>
                  </a:lnTo>
                  <a:lnTo>
                    <a:pt x="184" y="364"/>
                  </a:lnTo>
                  <a:lnTo>
                    <a:pt x="40" y="364"/>
                  </a:lnTo>
                  <a:lnTo>
                    <a:pt x="40" y="364"/>
                  </a:lnTo>
                  <a:lnTo>
                    <a:pt x="32" y="364"/>
                  </a:lnTo>
                  <a:lnTo>
                    <a:pt x="26" y="360"/>
                  </a:lnTo>
                  <a:lnTo>
                    <a:pt x="18" y="358"/>
                  </a:lnTo>
                  <a:lnTo>
                    <a:pt x="12" y="352"/>
                  </a:lnTo>
                  <a:lnTo>
                    <a:pt x="8" y="346"/>
                  </a:lnTo>
                  <a:lnTo>
                    <a:pt x="4" y="340"/>
                  </a:lnTo>
                  <a:lnTo>
                    <a:pt x="2" y="332"/>
                  </a:lnTo>
                  <a:lnTo>
                    <a:pt x="0" y="32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32"/>
                  </a:lnTo>
                  <a:lnTo>
                    <a:pt x="4" y="24"/>
                  </a:lnTo>
                  <a:lnTo>
                    <a:pt x="8" y="18"/>
                  </a:lnTo>
                  <a:lnTo>
                    <a:pt x="12" y="12"/>
                  </a:lnTo>
                  <a:lnTo>
                    <a:pt x="18" y="6"/>
                  </a:lnTo>
                  <a:lnTo>
                    <a:pt x="26" y="4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92" y="0"/>
                  </a:lnTo>
                  <a:lnTo>
                    <a:pt x="200" y="4"/>
                  </a:lnTo>
                  <a:lnTo>
                    <a:pt x="208" y="6"/>
                  </a:lnTo>
                  <a:lnTo>
                    <a:pt x="214" y="12"/>
                  </a:lnTo>
                  <a:lnTo>
                    <a:pt x="218" y="18"/>
                  </a:lnTo>
                  <a:lnTo>
                    <a:pt x="222" y="24"/>
                  </a:lnTo>
                  <a:lnTo>
                    <a:pt x="224" y="32"/>
                  </a:lnTo>
                  <a:lnTo>
                    <a:pt x="224" y="40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18" y="154"/>
                  </a:lnTo>
                  <a:lnTo>
                    <a:pt x="212" y="150"/>
                  </a:lnTo>
                  <a:lnTo>
                    <a:pt x="206" y="148"/>
                  </a:lnTo>
                  <a:lnTo>
                    <a:pt x="198" y="148"/>
                  </a:lnTo>
                  <a:lnTo>
                    <a:pt x="198" y="148"/>
                  </a:lnTo>
                  <a:lnTo>
                    <a:pt x="194" y="148"/>
                  </a:lnTo>
                  <a:lnTo>
                    <a:pt x="194" y="40"/>
                  </a:lnTo>
                  <a:lnTo>
                    <a:pt x="194" y="40"/>
                  </a:lnTo>
                  <a:lnTo>
                    <a:pt x="194" y="36"/>
                  </a:lnTo>
                  <a:lnTo>
                    <a:pt x="192" y="32"/>
                  </a:lnTo>
                  <a:lnTo>
                    <a:pt x="188" y="30"/>
                  </a:lnTo>
                  <a:lnTo>
                    <a:pt x="184" y="30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6" y="30"/>
                  </a:lnTo>
                  <a:lnTo>
                    <a:pt x="34" y="32"/>
                  </a:lnTo>
                  <a:lnTo>
                    <a:pt x="32" y="36"/>
                  </a:lnTo>
                  <a:lnTo>
                    <a:pt x="30" y="40"/>
                  </a:lnTo>
                  <a:lnTo>
                    <a:pt x="30" y="270"/>
                  </a:lnTo>
                  <a:lnTo>
                    <a:pt x="30" y="270"/>
                  </a:lnTo>
                  <a:lnTo>
                    <a:pt x="32" y="274"/>
                  </a:lnTo>
                  <a:lnTo>
                    <a:pt x="34" y="276"/>
                  </a:lnTo>
                  <a:lnTo>
                    <a:pt x="36" y="278"/>
                  </a:lnTo>
                  <a:lnTo>
                    <a:pt x="40" y="280"/>
                  </a:lnTo>
                  <a:lnTo>
                    <a:pt x="110" y="280"/>
                  </a:lnTo>
                  <a:lnTo>
                    <a:pt x="156" y="324"/>
                  </a:lnTo>
                  <a:lnTo>
                    <a:pt x="156" y="324"/>
                  </a:lnTo>
                  <a:lnTo>
                    <a:pt x="160" y="328"/>
                  </a:lnTo>
                  <a:lnTo>
                    <a:pt x="160" y="328"/>
                  </a:lnTo>
                  <a:lnTo>
                    <a:pt x="172" y="336"/>
                  </a:lnTo>
                  <a:lnTo>
                    <a:pt x="186" y="342"/>
                  </a:lnTo>
                  <a:lnTo>
                    <a:pt x="200" y="346"/>
                  </a:lnTo>
                  <a:lnTo>
                    <a:pt x="216" y="348"/>
                  </a:lnTo>
                  <a:lnTo>
                    <a:pt x="216" y="348"/>
                  </a:lnTo>
                  <a:close/>
                  <a:moveTo>
                    <a:pt x="132" y="324"/>
                  </a:moveTo>
                  <a:lnTo>
                    <a:pt x="132" y="324"/>
                  </a:lnTo>
                  <a:lnTo>
                    <a:pt x="132" y="316"/>
                  </a:lnTo>
                  <a:lnTo>
                    <a:pt x="126" y="310"/>
                  </a:lnTo>
                  <a:lnTo>
                    <a:pt x="120" y="304"/>
                  </a:lnTo>
                  <a:lnTo>
                    <a:pt x="112" y="304"/>
                  </a:lnTo>
                  <a:lnTo>
                    <a:pt x="112" y="304"/>
                  </a:lnTo>
                  <a:lnTo>
                    <a:pt x="106" y="304"/>
                  </a:lnTo>
                  <a:lnTo>
                    <a:pt x="98" y="310"/>
                  </a:lnTo>
                  <a:lnTo>
                    <a:pt x="94" y="316"/>
                  </a:lnTo>
                  <a:lnTo>
                    <a:pt x="92" y="324"/>
                  </a:lnTo>
                  <a:lnTo>
                    <a:pt x="92" y="324"/>
                  </a:lnTo>
                  <a:lnTo>
                    <a:pt x="94" y="330"/>
                  </a:lnTo>
                  <a:lnTo>
                    <a:pt x="98" y="338"/>
                  </a:lnTo>
                  <a:lnTo>
                    <a:pt x="106" y="342"/>
                  </a:lnTo>
                  <a:lnTo>
                    <a:pt x="112" y="342"/>
                  </a:lnTo>
                  <a:lnTo>
                    <a:pt x="112" y="342"/>
                  </a:lnTo>
                  <a:lnTo>
                    <a:pt x="120" y="342"/>
                  </a:lnTo>
                  <a:lnTo>
                    <a:pt x="126" y="338"/>
                  </a:lnTo>
                  <a:lnTo>
                    <a:pt x="132" y="330"/>
                  </a:lnTo>
                  <a:lnTo>
                    <a:pt x="132" y="324"/>
                  </a:lnTo>
                  <a:lnTo>
                    <a:pt x="132" y="324"/>
                  </a:lnTo>
                  <a:close/>
                  <a:moveTo>
                    <a:pt x="288" y="256"/>
                  </a:moveTo>
                  <a:lnTo>
                    <a:pt x="288" y="256"/>
                  </a:lnTo>
                  <a:lnTo>
                    <a:pt x="288" y="256"/>
                  </a:lnTo>
                  <a:lnTo>
                    <a:pt x="288" y="200"/>
                  </a:lnTo>
                  <a:lnTo>
                    <a:pt x="288" y="200"/>
                  </a:lnTo>
                  <a:lnTo>
                    <a:pt x="286" y="192"/>
                  </a:lnTo>
                  <a:lnTo>
                    <a:pt x="282" y="188"/>
                  </a:lnTo>
                  <a:lnTo>
                    <a:pt x="276" y="184"/>
                  </a:lnTo>
                  <a:lnTo>
                    <a:pt x="270" y="182"/>
                  </a:lnTo>
                  <a:lnTo>
                    <a:pt x="270" y="182"/>
                  </a:lnTo>
                  <a:lnTo>
                    <a:pt x="264" y="182"/>
                  </a:lnTo>
                  <a:lnTo>
                    <a:pt x="258" y="186"/>
                  </a:lnTo>
                  <a:lnTo>
                    <a:pt x="254" y="190"/>
                  </a:lnTo>
                  <a:lnTo>
                    <a:pt x="252" y="196"/>
                  </a:lnTo>
                  <a:lnTo>
                    <a:pt x="252" y="190"/>
                  </a:lnTo>
                  <a:lnTo>
                    <a:pt x="252" y="190"/>
                  </a:lnTo>
                  <a:lnTo>
                    <a:pt x="250" y="184"/>
                  </a:lnTo>
                  <a:lnTo>
                    <a:pt x="246" y="178"/>
                  </a:lnTo>
                  <a:lnTo>
                    <a:pt x="242" y="174"/>
                  </a:lnTo>
                  <a:lnTo>
                    <a:pt x="234" y="172"/>
                  </a:lnTo>
                  <a:lnTo>
                    <a:pt x="234" y="172"/>
                  </a:lnTo>
                  <a:lnTo>
                    <a:pt x="228" y="174"/>
                  </a:lnTo>
                  <a:lnTo>
                    <a:pt x="222" y="176"/>
                  </a:lnTo>
                  <a:lnTo>
                    <a:pt x="218" y="180"/>
                  </a:lnTo>
                  <a:lnTo>
                    <a:pt x="216" y="186"/>
                  </a:lnTo>
                  <a:lnTo>
                    <a:pt x="216" y="182"/>
                  </a:lnTo>
                  <a:lnTo>
                    <a:pt x="216" y="182"/>
                  </a:lnTo>
                  <a:lnTo>
                    <a:pt x="214" y="174"/>
                  </a:lnTo>
                  <a:lnTo>
                    <a:pt x="212" y="168"/>
                  </a:lnTo>
                  <a:lnTo>
                    <a:pt x="206" y="164"/>
                  </a:lnTo>
                  <a:lnTo>
                    <a:pt x="198" y="164"/>
                  </a:lnTo>
                  <a:lnTo>
                    <a:pt x="198" y="164"/>
                  </a:lnTo>
                  <a:lnTo>
                    <a:pt x="192" y="164"/>
                  </a:lnTo>
                  <a:lnTo>
                    <a:pt x="186" y="168"/>
                  </a:lnTo>
                  <a:lnTo>
                    <a:pt x="182" y="172"/>
                  </a:lnTo>
                  <a:lnTo>
                    <a:pt x="180" y="176"/>
                  </a:lnTo>
                  <a:lnTo>
                    <a:pt x="180" y="118"/>
                  </a:lnTo>
                  <a:lnTo>
                    <a:pt x="180" y="118"/>
                  </a:lnTo>
                  <a:lnTo>
                    <a:pt x="180" y="110"/>
                  </a:lnTo>
                  <a:lnTo>
                    <a:pt x="176" y="104"/>
                  </a:lnTo>
                  <a:lnTo>
                    <a:pt x="170" y="100"/>
                  </a:lnTo>
                  <a:lnTo>
                    <a:pt x="162" y="100"/>
                  </a:lnTo>
                  <a:lnTo>
                    <a:pt x="162" y="100"/>
                  </a:lnTo>
                  <a:lnTo>
                    <a:pt x="156" y="100"/>
                  </a:lnTo>
                  <a:lnTo>
                    <a:pt x="150" y="104"/>
                  </a:lnTo>
                  <a:lnTo>
                    <a:pt x="146" y="110"/>
                  </a:lnTo>
                  <a:lnTo>
                    <a:pt x="144" y="118"/>
                  </a:lnTo>
                  <a:lnTo>
                    <a:pt x="144" y="238"/>
                  </a:lnTo>
                  <a:lnTo>
                    <a:pt x="118" y="212"/>
                  </a:lnTo>
                  <a:lnTo>
                    <a:pt x="118" y="212"/>
                  </a:lnTo>
                  <a:lnTo>
                    <a:pt x="112" y="208"/>
                  </a:lnTo>
                  <a:lnTo>
                    <a:pt x="104" y="206"/>
                  </a:lnTo>
                  <a:lnTo>
                    <a:pt x="98" y="208"/>
                  </a:lnTo>
                  <a:lnTo>
                    <a:pt x="92" y="212"/>
                  </a:lnTo>
                  <a:lnTo>
                    <a:pt x="92" y="212"/>
                  </a:lnTo>
                  <a:lnTo>
                    <a:pt x="88" y="218"/>
                  </a:lnTo>
                  <a:lnTo>
                    <a:pt x="86" y="224"/>
                  </a:lnTo>
                  <a:lnTo>
                    <a:pt x="88" y="232"/>
                  </a:lnTo>
                  <a:lnTo>
                    <a:pt x="92" y="238"/>
                  </a:lnTo>
                  <a:lnTo>
                    <a:pt x="166" y="312"/>
                  </a:lnTo>
                  <a:lnTo>
                    <a:pt x="166" y="312"/>
                  </a:lnTo>
                  <a:lnTo>
                    <a:pt x="170" y="314"/>
                  </a:lnTo>
                  <a:lnTo>
                    <a:pt x="170" y="314"/>
                  </a:lnTo>
                  <a:lnTo>
                    <a:pt x="180" y="322"/>
                  </a:lnTo>
                  <a:lnTo>
                    <a:pt x="190" y="328"/>
                  </a:lnTo>
                  <a:lnTo>
                    <a:pt x="204" y="330"/>
                  </a:lnTo>
                  <a:lnTo>
                    <a:pt x="216" y="332"/>
                  </a:lnTo>
                  <a:lnTo>
                    <a:pt x="216" y="332"/>
                  </a:lnTo>
                  <a:lnTo>
                    <a:pt x="230" y="330"/>
                  </a:lnTo>
                  <a:lnTo>
                    <a:pt x="244" y="326"/>
                  </a:lnTo>
                  <a:lnTo>
                    <a:pt x="256" y="320"/>
                  </a:lnTo>
                  <a:lnTo>
                    <a:pt x="268" y="312"/>
                  </a:lnTo>
                  <a:lnTo>
                    <a:pt x="276" y="300"/>
                  </a:lnTo>
                  <a:lnTo>
                    <a:pt x="282" y="288"/>
                  </a:lnTo>
                  <a:lnTo>
                    <a:pt x="286" y="274"/>
                  </a:lnTo>
                  <a:lnTo>
                    <a:pt x="288" y="260"/>
                  </a:lnTo>
                  <a:lnTo>
                    <a:pt x="288" y="260"/>
                  </a:lnTo>
                  <a:lnTo>
                    <a:pt x="288" y="256"/>
                  </a:lnTo>
                  <a:lnTo>
                    <a:pt x="288" y="2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000"/>
            </a:p>
          </p:txBody>
        </p:sp>
        <p:sp>
          <p:nvSpPr>
            <p:cNvPr id="178" name="Shape 11794">
              <a:extLst>
                <a:ext uri="{FF2B5EF4-FFF2-40B4-BE49-F238E27FC236}">
                  <a16:creationId xmlns:a16="http://schemas.microsoft.com/office/drawing/2014/main" id="{C340318D-8089-BB2E-A736-E2F4AEBD454E}"/>
                </a:ext>
              </a:extLst>
            </p:cNvPr>
            <p:cNvSpPr/>
            <p:nvPr/>
          </p:nvSpPr>
          <p:spPr>
            <a:xfrm>
              <a:off x="4227920" y="4640215"/>
              <a:ext cx="897749" cy="821681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cxnSp>
          <p:nvCxnSpPr>
            <p:cNvPr id="179" name="Shape 11767">
              <a:extLst>
                <a:ext uri="{FF2B5EF4-FFF2-40B4-BE49-F238E27FC236}">
                  <a16:creationId xmlns:a16="http://schemas.microsoft.com/office/drawing/2014/main" id="{9BE88384-0D2D-6AAF-6862-E80CC9ABD090}"/>
                </a:ext>
              </a:extLst>
            </p:cNvPr>
            <p:cNvCxnSpPr>
              <a:cxnSpLocks/>
              <a:stCxn id="178" idx="6"/>
              <a:endCxn id="184" idx="2"/>
            </p:cNvCxnSpPr>
            <p:nvPr/>
          </p:nvCxnSpPr>
          <p:spPr>
            <a:xfrm flipV="1">
              <a:off x="5125669" y="5001596"/>
              <a:ext cx="439291" cy="49460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Shape 11765">
              <a:extLst>
                <a:ext uri="{FF2B5EF4-FFF2-40B4-BE49-F238E27FC236}">
                  <a16:creationId xmlns:a16="http://schemas.microsoft.com/office/drawing/2014/main" id="{D7473B9C-C93A-A12A-990A-A9A9EE60C270}"/>
                </a:ext>
              </a:extLst>
            </p:cNvPr>
            <p:cNvCxnSpPr>
              <a:cxnSpLocks/>
              <a:stCxn id="184" idx="4"/>
            </p:cNvCxnSpPr>
            <p:nvPr/>
          </p:nvCxnSpPr>
          <p:spPr>
            <a:xfrm>
              <a:off x="6240893" y="5622014"/>
              <a:ext cx="7329" cy="384230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Shape 11766">
              <a:extLst>
                <a:ext uri="{FF2B5EF4-FFF2-40B4-BE49-F238E27FC236}">
                  <a16:creationId xmlns:a16="http://schemas.microsoft.com/office/drawing/2014/main" id="{6FEAE95E-42B1-C1C7-0F7B-7BF880C1891A}"/>
                </a:ext>
              </a:extLst>
            </p:cNvPr>
            <p:cNvCxnSpPr>
              <a:cxnSpLocks/>
              <a:stCxn id="184" idx="5"/>
            </p:cNvCxnSpPr>
            <p:nvPr/>
          </p:nvCxnSpPr>
          <p:spPr>
            <a:xfrm>
              <a:off x="6718850" y="5440298"/>
              <a:ext cx="339267" cy="293079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Shape 11767">
              <a:extLst>
                <a:ext uri="{FF2B5EF4-FFF2-40B4-BE49-F238E27FC236}">
                  <a16:creationId xmlns:a16="http://schemas.microsoft.com/office/drawing/2014/main" id="{CD814359-DE44-1C89-5FB4-3AD898B5A2F0}"/>
                </a:ext>
              </a:extLst>
            </p:cNvPr>
            <p:cNvCxnSpPr/>
            <p:nvPr/>
          </p:nvCxnSpPr>
          <p:spPr>
            <a:xfrm>
              <a:off x="6697096" y="5021436"/>
              <a:ext cx="659000" cy="38106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Shape 11768">
              <a:extLst>
                <a:ext uri="{FF2B5EF4-FFF2-40B4-BE49-F238E27FC236}">
                  <a16:creationId xmlns:a16="http://schemas.microsoft.com/office/drawing/2014/main" id="{FC71B28B-9424-A6D8-9522-EFF51D708128}"/>
                </a:ext>
              </a:extLst>
            </p:cNvPr>
            <p:cNvCxnSpPr/>
            <p:nvPr/>
          </p:nvCxnSpPr>
          <p:spPr>
            <a:xfrm rot="10800000" flipH="1">
              <a:off x="6831217" y="4421020"/>
              <a:ext cx="365605" cy="263176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84" name="Shape 11771">
              <a:extLst>
                <a:ext uri="{FF2B5EF4-FFF2-40B4-BE49-F238E27FC236}">
                  <a16:creationId xmlns:a16="http://schemas.microsoft.com/office/drawing/2014/main" id="{5A7277F5-16BC-93A3-3CBB-BD9F2623ADFC}"/>
                </a:ext>
              </a:extLst>
            </p:cNvPr>
            <p:cNvSpPr/>
            <p:nvPr/>
          </p:nvSpPr>
          <p:spPr>
            <a:xfrm>
              <a:off x="5564960" y="4381177"/>
              <a:ext cx="1351866" cy="1240837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002060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 wrap="square" lIns="0" tIns="41450" rIns="0" bIns="41450" anchor="ctr" anchorCtr="0">
              <a:noAutofit/>
            </a:bodyPr>
            <a:lstStyle/>
            <a:p>
              <a:pPr algn="ctr"/>
              <a:endParaRPr sz="1400" b="1" i="1" dirty="0">
                <a:solidFill>
                  <a:srgbClr val="A8913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85" name="Shape 11772">
              <a:extLst>
                <a:ext uri="{FF2B5EF4-FFF2-40B4-BE49-F238E27FC236}">
                  <a16:creationId xmlns:a16="http://schemas.microsoft.com/office/drawing/2014/main" id="{7C454232-08DD-E0A1-4EA6-6223465A4F24}"/>
                </a:ext>
              </a:extLst>
            </p:cNvPr>
            <p:cNvSpPr/>
            <p:nvPr/>
          </p:nvSpPr>
          <p:spPr>
            <a:xfrm>
              <a:off x="4768993" y="3567071"/>
              <a:ext cx="897750" cy="821680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  <a:latin typeface="Georgia"/>
                <a:sym typeface="Georgia"/>
              </a:endParaRPr>
            </a:p>
          </p:txBody>
        </p:sp>
        <p:sp>
          <p:nvSpPr>
            <p:cNvPr id="186" name="Shape 11773">
              <a:extLst>
                <a:ext uri="{FF2B5EF4-FFF2-40B4-BE49-F238E27FC236}">
                  <a16:creationId xmlns:a16="http://schemas.microsoft.com/office/drawing/2014/main" id="{C7B4EE87-4B49-CF57-D99B-3149C3C586EB}"/>
                </a:ext>
              </a:extLst>
            </p:cNvPr>
            <p:cNvSpPr/>
            <p:nvPr/>
          </p:nvSpPr>
          <p:spPr>
            <a:xfrm>
              <a:off x="5803913" y="3203511"/>
              <a:ext cx="897750" cy="821680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400">
                <a:solidFill>
                  <a:srgbClr val="FFFFFF"/>
                </a:solidFill>
                <a:latin typeface="Georgia"/>
                <a:sym typeface="Georgia"/>
              </a:endParaRPr>
            </a:p>
          </p:txBody>
        </p:sp>
        <p:sp>
          <p:nvSpPr>
            <p:cNvPr id="187" name="Shape 11774">
              <a:extLst>
                <a:ext uri="{FF2B5EF4-FFF2-40B4-BE49-F238E27FC236}">
                  <a16:creationId xmlns:a16="http://schemas.microsoft.com/office/drawing/2014/main" id="{5C8CDBAB-542F-CF5B-F403-3966D332ED58}"/>
                </a:ext>
              </a:extLst>
            </p:cNvPr>
            <p:cNvSpPr/>
            <p:nvPr/>
          </p:nvSpPr>
          <p:spPr>
            <a:xfrm>
              <a:off x="7065439" y="3719598"/>
              <a:ext cx="897750" cy="821680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  <a:latin typeface="Georgia"/>
                <a:sym typeface="Georgia"/>
              </a:endParaRPr>
            </a:p>
          </p:txBody>
        </p:sp>
        <p:sp>
          <p:nvSpPr>
            <p:cNvPr id="188" name="Shape 11775">
              <a:extLst>
                <a:ext uri="{FF2B5EF4-FFF2-40B4-BE49-F238E27FC236}">
                  <a16:creationId xmlns:a16="http://schemas.microsoft.com/office/drawing/2014/main" id="{243876E6-3960-9208-E250-4232007EE482}"/>
                </a:ext>
              </a:extLst>
            </p:cNvPr>
            <p:cNvSpPr/>
            <p:nvPr/>
          </p:nvSpPr>
          <p:spPr>
            <a:xfrm>
              <a:off x="7355947" y="4648557"/>
              <a:ext cx="897750" cy="821680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  <a:latin typeface="Georgia"/>
                <a:sym typeface="Georgia"/>
              </a:endParaRPr>
            </a:p>
          </p:txBody>
        </p:sp>
        <p:sp>
          <p:nvSpPr>
            <p:cNvPr id="189" name="Shape 11776">
              <a:extLst>
                <a:ext uri="{FF2B5EF4-FFF2-40B4-BE49-F238E27FC236}">
                  <a16:creationId xmlns:a16="http://schemas.microsoft.com/office/drawing/2014/main" id="{19C920C3-FFB7-0FA9-E3E1-DEA42578B5D2}"/>
                </a:ext>
              </a:extLst>
            </p:cNvPr>
            <p:cNvSpPr/>
            <p:nvPr/>
          </p:nvSpPr>
          <p:spPr>
            <a:xfrm>
              <a:off x="6926639" y="5613154"/>
              <a:ext cx="897750" cy="821680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  <a:latin typeface="Georgia"/>
                <a:sym typeface="Georgia"/>
              </a:endParaRPr>
            </a:p>
          </p:txBody>
        </p:sp>
        <p:sp>
          <p:nvSpPr>
            <p:cNvPr id="190" name="Shape 11777">
              <a:extLst>
                <a:ext uri="{FF2B5EF4-FFF2-40B4-BE49-F238E27FC236}">
                  <a16:creationId xmlns:a16="http://schemas.microsoft.com/office/drawing/2014/main" id="{E7AE155D-EE8D-8794-9D6F-D3970379C814}"/>
                </a:ext>
              </a:extLst>
            </p:cNvPr>
            <p:cNvSpPr/>
            <p:nvPr/>
          </p:nvSpPr>
          <p:spPr>
            <a:xfrm>
              <a:off x="5803913" y="6006267"/>
              <a:ext cx="897750" cy="821680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square" lIns="82922" tIns="41450" rIns="82922" bIns="41450" anchor="ctr" anchorCtr="0">
              <a:noAutofit/>
            </a:bodyPr>
            <a:lstStyle/>
            <a:p>
              <a:pPr algn="ctr"/>
              <a:endParaRPr sz="2800">
                <a:solidFill>
                  <a:srgbClr val="FFFFFF"/>
                </a:solidFill>
                <a:latin typeface="Georgia"/>
                <a:sym typeface="Georgia"/>
              </a:endParaRPr>
            </a:p>
          </p:txBody>
        </p:sp>
        <p:sp>
          <p:nvSpPr>
            <p:cNvPr id="191" name="Shape 11778">
              <a:extLst>
                <a:ext uri="{FF2B5EF4-FFF2-40B4-BE49-F238E27FC236}">
                  <a16:creationId xmlns:a16="http://schemas.microsoft.com/office/drawing/2014/main" id="{3EF7C962-EBD7-7897-72EC-00E19591B0E7}"/>
                </a:ext>
              </a:extLst>
            </p:cNvPr>
            <p:cNvSpPr/>
            <p:nvPr/>
          </p:nvSpPr>
          <p:spPr>
            <a:xfrm>
              <a:off x="5451890" y="4738455"/>
              <a:ext cx="1600337" cy="6412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82922" tIns="41450" rIns="82922" bIns="4145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chemeClr val="accent4"/>
                </a:buClr>
                <a:buFont typeface="Georgia"/>
                <a:buNone/>
              </a:pPr>
              <a:r>
                <a:rPr lang="en-GB" sz="1200" b="1" i="1" u="none" strike="noStrike" cap="none" dirty="0">
                  <a:solidFill>
                    <a:srgbClr val="002060"/>
                  </a:solidFill>
                  <a:latin typeface="Georgia"/>
                  <a:ea typeface="Georgia"/>
                  <a:cs typeface="Georgia"/>
                  <a:sym typeface="Georgia"/>
                </a:rPr>
                <a:t>Portfolio Management</a:t>
              </a:r>
            </a:p>
          </p:txBody>
        </p:sp>
        <p:sp>
          <p:nvSpPr>
            <p:cNvPr id="192" name="Shape 11780">
              <a:extLst>
                <a:ext uri="{FF2B5EF4-FFF2-40B4-BE49-F238E27FC236}">
                  <a16:creationId xmlns:a16="http://schemas.microsoft.com/office/drawing/2014/main" id="{0B278F42-DCC0-E208-6686-F171E1853F1C}"/>
                </a:ext>
              </a:extLst>
            </p:cNvPr>
            <p:cNvSpPr txBox="1"/>
            <p:nvPr/>
          </p:nvSpPr>
          <p:spPr>
            <a:xfrm>
              <a:off x="7077928" y="6192022"/>
              <a:ext cx="647527" cy="180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Reporting</a:t>
              </a:r>
            </a:p>
          </p:txBody>
        </p:sp>
        <p:sp>
          <p:nvSpPr>
            <p:cNvPr id="193" name="Shape 11781">
              <a:extLst>
                <a:ext uri="{FF2B5EF4-FFF2-40B4-BE49-F238E27FC236}">
                  <a16:creationId xmlns:a16="http://schemas.microsoft.com/office/drawing/2014/main" id="{826DF7BB-7137-8EA3-C021-3869FD19C292}"/>
                </a:ext>
              </a:extLst>
            </p:cNvPr>
            <p:cNvSpPr txBox="1"/>
            <p:nvPr/>
          </p:nvSpPr>
          <p:spPr>
            <a:xfrm>
              <a:off x="7526771" y="5198870"/>
              <a:ext cx="559539" cy="1490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Controlling</a:t>
              </a:r>
            </a:p>
          </p:txBody>
        </p:sp>
        <p:sp>
          <p:nvSpPr>
            <p:cNvPr id="194" name="Shape 11782">
              <a:extLst>
                <a:ext uri="{FF2B5EF4-FFF2-40B4-BE49-F238E27FC236}">
                  <a16:creationId xmlns:a16="http://schemas.microsoft.com/office/drawing/2014/main" id="{0670532A-8400-9628-21D4-C1134FF1D820}"/>
                </a:ext>
              </a:extLst>
            </p:cNvPr>
            <p:cNvSpPr txBox="1"/>
            <p:nvPr/>
          </p:nvSpPr>
          <p:spPr>
            <a:xfrm>
              <a:off x="7106380" y="4261720"/>
              <a:ext cx="819684" cy="3108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8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Monitoring</a:t>
              </a:r>
            </a:p>
          </p:txBody>
        </p:sp>
        <p:sp>
          <p:nvSpPr>
            <p:cNvPr id="195" name="Shape 11783">
              <a:extLst>
                <a:ext uri="{FF2B5EF4-FFF2-40B4-BE49-F238E27FC236}">
                  <a16:creationId xmlns:a16="http://schemas.microsoft.com/office/drawing/2014/main" id="{16F8A48C-BD6C-1DB2-B5CB-1371F9DAA011}"/>
                </a:ext>
              </a:extLst>
            </p:cNvPr>
            <p:cNvSpPr txBox="1"/>
            <p:nvPr/>
          </p:nvSpPr>
          <p:spPr>
            <a:xfrm>
              <a:off x="5859284" y="3671983"/>
              <a:ext cx="819684" cy="1554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Optimisation &amp; balancing</a:t>
              </a:r>
            </a:p>
          </p:txBody>
        </p:sp>
        <p:sp>
          <p:nvSpPr>
            <p:cNvPr id="196" name="Shape 11784">
              <a:extLst>
                <a:ext uri="{FF2B5EF4-FFF2-40B4-BE49-F238E27FC236}">
                  <a16:creationId xmlns:a16="http://schemas.microsoft.com/office/drawing/2014/main" id="{B1C40265-1C25-FA24-8E07-9AD94B80A164}"/>
                </a:ext>
              </a:extLst>
            </p:cNvPr>
            <p:cNvSpPr txBox="1"/>
            <p:nvPr/>
          </p:nvSpPr>
          <p:spPr>
            <a:xfrm>
              <a:off x="4831444" y="4045650"/>
              <a:ext cx="750693" cy="1552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Strategy Alignment</a:t>
              </a:r>
            </a:p>
          </p:txBody>
        </p:sp>
        <p:sp>
          <p:nvSpPr>
            <p:cNvPr id="197" name="Shape 11788">
              <a:extLst>
                <a:ext uri="{FF2B5EF4-FFF2-40B4-BE49-F238E27FC236}">
                  <a16:creationId xmlns:a16="http://schemas.microsoft.com/office/drawing/2014/main" id="{8D09E8EA-665B-D52F-CB7F-66BFAF579214}"/>
                </a:ext>
              </a:extLst>
            </p:cNvPr>
            <p:cNvSpPr/>
            <p:nvPr/>
          </p:nvSpPr>
          <p:spPr>
            <a:xfrm>
              <a:off x="7289390" y="3853910"/>
              <a:ext cx="428060" cy="316817"/>
            </a:xfrm>
            <a:custGeom>
              <a:avLst/>
              <a:gdLst/>
              <a:ahLst/>
              <a:cxnLst/>
              <a:rect l="0" t="0" r="0" b="0"/>
              <a:pathLst>
                <a:path w="324" h="262" extrusionOk="0">
                  <a:moveTo>
                    <a:pt x="0" y="212"/>
                  </a:moveTo>
                  <a:lnTo>
                    <a:pt x="0" y="136"/>
                  </a:lnTo>
                  <a:lnTo>
                    <a:pt x="0" y="136"/>
                  </a:lnTo>
                  <a:lnTo>
                    <a:pt x="0" y="132"/>
                  </a:lnTo>
                  <a:lnTo>
                    <a:pt x="2" y="128"/>
                  </a:lnTo>
                  <a:lnTo>
                    <a:pt x="6" y="126"/>
                  </a:lnTo>
                  <a:lnTo>
                    <a:pt x="10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50" y="126"/>
                  </a:lnTo>
                  <a:lnTo>
                    <a:pt x="54" y="128"/>
                  </a:lnTo>
                  <a:lnTo>
                    <a:pt x="56" y="132"/>
                  </a:lnTo>
                  <a:lnTo>
                    <a:pt x="56" y="136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4" y="218"/>
                  </a:lnTo>
                  <a:lnTo>
                    <a:pt x="50" y="220"/>
                  </a:lnTo>
                  <a:lnTo>
                    <a:pt x="46" y="222"/>
                  </a:lnTo>
                  <a:lnTo>
                    <a:pt x="10" y="222"/>
                  </a:lnTo>
                  <a:lnTo>
                    <a:pt x="10" y="222"/>
                  </a:lnTo>
                  <a:lnTo>
                    <a:pt x="6" y="220"/>
                  </a:lnTo>
                  <a:lnTo>
                    <a:pt x="2" y="218"/>
                  </a:lnTo>
                  <a:lnTo>
                    <a:pt x="0" y="216"/>
                  </a:lnTo>
                  <a:lnTo>
                    <a:pt x="0" y="212"/>
                  </a:lnTo>
                  <a:lnTo>
                    <a:pt x="0" y="212"/>
                  </a:lnTo>
                  <a:close/>
                  <a:moveTo>
                    <a:pt x="100" y="222"/>
                  </a:moveTo>
                  <a:lnTo>
                    <a:pt x="136" y="222"/>
                  </a:lnTo>
                  <a:lnTo>
                    <a:pt x="136" y="222"/>
                  </a:lnTo>
                  <a:lnTo>
                    <a:pt x="140" y="220"/>
                  </a:lnTo>
                  <a:lnTo>
                    <a:pt x="142" y="218"/>
                  </a:lnTo>
                  <a:lnTo>
                    <a:pt x="144" y="216"/>
                  </a:lnTo>
                  <a:lnTo>
                    <a:pt x="146" y="212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4" y="54"/>
                  </a:lnTo>
                  <a:lnTo>
                    <a:pt x="142" y="52"/>
                  </a:lnTo>
                  <a:lnTo>
                    <a:pt x="140" y="50"/>
                  </a:lnTo>
                  <a:lnTo>
                    <a:pt x="136" y="48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96" y="50"/>
                  </a:lnTo>
                  <a:lnTo>
                    <a:pt x="92" y="52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90" y="212"/>
                  </a:lnTo>
                  <a:lnTo>
                    <a:pt x="90" y="212"/>
                  </a:lnTo>
                  <a:lnTo>
                    <a:pt x="90" y="216"/>
                  </a:lnTo>
                  <a:lnTo>
                    <a:pt x="92" y="218"/>
                  </a:lnTo>
                  <a:lnTo>
                    <a:pt x="96" y="220"/>
                  </a:lnTo>
                  <a:lnTo>
                    <a:pt x="100" y="222"/>
                  </a:lnTo>
                  <a:lnTo>
                    <a:pt x="100" y="222"/>
                  </a:lnTo>
                  <a:close/>
                  <a:moveTo>
                    <a:pt x="188" y="222"/>
                  </a:moveTo>
                  <a:lnTo>
                    <a:pt x="224" y="222"/>
                  </a:lnTo>
                  <a:lnTo>
                    <a:pt x="224" y="222"/>
                  </a:lnTo>
                  <a:lnTo>
                    <a:pt x="228" y="220"/>
                  </a:lnTo>
                  <a:lnTo>
                    <a:pt x="232" y="218"/>
                  </a:lnTo>
                  <a:lnTo>
                    <a:pt x="234" y="216"/>
                  </a:lnTo>
                  <a:lnTo>
                    <a:pt x="234" y="212"/>
                  </a:lnTo>
                  <a:lnTo>
                    <a:pt x="234" y="86"/>
                  </a:lnTo>
                  <a:lnTo>
                    <a:pt x="234" y="86"/>
                  </a:lnTo>
                  <a:lnTo>
                    <a:pt x="234" y="82"/>
                  </a:lnTo>
                  <a:lnTo>
                    <a:pt x="232" y="78"/>
                  </a:lnTo>
                  <a:lnTo>
                    <a:pt x="228" y="76"/>
                  </a:lnTo>
                  <a:lnTo>
                    <a:pt x="224" y="76"/>
                  </a:lnTo>
                  <a:lnTo>
                    <a:pt x="188" y="76"/>
                  </a:lnTo>
                  <a:lnTo>
                    <a:pt x="188" y="76"/>
                  </a:lnTo>
                  <a:lnTo>
                    <a:pt x="184" y="76"/>
                  </a:lnTo>
                  <a:lnTo>
                    <a:pt x="182" y="78"/>
                  </a:lnTo>
                  <a:lnTo>
                    <a:pt x="180" y="82"/>
                  </a:lnTo>
                  <a:lnTo>
                    <a:pt x="178" y="86"/>
                  </a:lnTo>
                  <a:lnTo>
                    <a:pt x="178" y="212"/>
                  </a:lnTo>
                  <a:lnTo>
                    <a:pt x="178" y="212"/>
                  </a:lnTo>
                  <a:lnTo>
                    <a:pt x="180" y="216"/>
                  </a:lnTo>
                  <a:lnTo>
                    <a:pt x="182" y="218"/>
                  </a:lnTo>
                  <a:lnTo>
                    <a:pt x="184" y="220"/>
                  </a:lnTo>
                  <a:lnTo>
                    <a:pt x="188" y="222"/>
                  </a:lnTo>
                  <a:lnTo>
                    <a:pt x="188" y="222"/>
                  </a:lnTo>
                  <a:close/>
                  <a:moveTo>
                    <a:pt x="314" y="0"/>
                  </a:moveTo>
                  <a:lnTo>
                    <a:pt x="278" y="0"/>
                  </a:lnTo>
                  <a:lnTo>
                    <a:pt x="278" y="0"/>
                  </a:lnTo>
                  <a:lnTo>
                    <a:pt x="274" y="0"/>
                  </a:lnTo>
                  <a:lnTo>
                    <a:pt x="270" y="2"/>
                  </a:lnTo>
                  <a:lnTo>
                    <a:pt x="268" y="6"/>
                  </a:lnTo>
                  <a:lnTo>
                    <a:pt x="268" y="10"/>
                  </a:lnTo>
                  <a:lnTo>
                    <a:pt x="268" y="212"/>
                  </a:lnTo>
                  <a:lnTo>
                    <a:pt x="268" y="212"/>
                  </a:lnTo>
                  <a:lnTo>
                    <a:pt x="268" y="216"/>
                  </a:lnTo>
                  <a:lnTo>
                    <a:pt x="270" y="218"/>
                  </a:lnTo>
                  <a:lnTo>
                    <a:pt x="274" y="220"/>
                  </a:lnTo>
                  <a:lnTo>
                    <a:pt x="278" y="222"/>
                  </a:lnTo>
                  <a:lnTo>
                    <a:pt x="314" y="222"/>
                  </a:lnTo>
                  <a:lnTo>
                    <a:pt x="314" y="222"/>
                  </a:lnTo>
                  <a:lnTo>
                    <a:pt x="318" y="220"/>
                  </a:lnTo>
                  <a:lnTo>
                    <a:pt x="322" y="218"/>
                  </a:lnTo>
                  <a:lnTo>
                    <a:pt x="324" y="216"/>
                  </a:lnTo>
                  <a:lnTo>
                    <a:pt x="324" y="212"/>
                  </a:lnTo>
                  <a:lnTo>
                    <a:pt x="324" y="10"/>
                  </a:lnTo>
                  <a:lnTo>
                    <a:pt x="324" y="10"/>
                  </a:lnTo>
                  <a:lnTo>
                    <a:pt x="324" y="6"/>
                  </a:lnTo>
                  <a:lnTo>
                    <a:pt x="322" y="2"/>
                  </a:lnTo>
                  <a:lnTo>
                    <a:pt x="318" y="0"/>
                  </a:lnTo>
                  <a:lnTo>
                    <a:pt x="314" y="0"/>
                  </a:lnTo>
                  <a:lnTo>
                    <a:pt x="314" y="0"/>
                  </a:lnTo>
                  <a:close/>
                  <a:moveTo>
                    <a:pt x="324" y="242"/>
                  </a:moveTo>
                  <a:lnTo>
                    <a:pt x="0" y="242"/>
                  </a:lnTo>
                  <a:lnTo>
                    <a:pt x="0" y="262"/>
                  </a:lnTo>
                  <a:lnTo>
                    <a:pt x="324" y="262"/>
                  </a:lnTo>
                  <a:lnTo>
                    <a:pt x="324" y="2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82922" tIns="41450" rIns="82922" bIns="41450" anchor="t" anchorCtr="0">
              <a:noAutofit/>
            </a:bodyPr>
            <a:lstStyle/>
            <a:p>
              <a:pPr algn="ctr"/>
              <a:endParaRPr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Shape 11790">
              <a:extLst>
                <a:ext uri="{FF2B5EF4-FFF2-40B4-BE49-F238E27FC236}">
                  <a16:creationId xmlns:a16="http://schemas.microsoft.com/office/drawing/2014/main" id="{13A6E194-D2DD-A094-9942-E6B5EF535932}"/>
                </a:ext>
              </a:extLst>
            </p:cNvPr>
            <p:cNvSpPr/>
            <p:nvPr/>
          </p:nvSpPr>
          <p:spPr>
            <a:xfrm>
              <a:off x="5382269" y="3532152"/>
              <a:ext cx="120025" cy="238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 lIns="82922" tIns="41450" rIns="82922" bIns="41450" anchor="t" anchorCtr="0">
              <a:noAutofit/>
            </a:bodyPr>
            <a:lstStyle/>
            <a:p>
              <a:pPr algn="ctr"/>
              <a:endParaRPr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Shape 11793">
              <a:extLst>
                <a:ext uri="{FF2B5EF4-FFF2-40B4-BE49-F238E27FC236}">
                  <a16:creationId xmlns:a16="http://schemas.microsoft.com/office/drawing/2014/main" id="{429E813D-413C-04D5-AA84-8F6F8DB66D95}"/>
                </a:ext>
              </a:extLst>
            </p:cNvPr>
            <p:cNvSpPr/>
            <p:nvPr/>
          </p:nvSpPr>
          <p:spPr>
            <a:xfrm>
              <a:off x="5572724" y="3487008"/>
              <a:ext cx="170187" cy="73749"/>
            </a:xfrm>
            <a:custGeom>
              <a:avLst/>
              <a:gdLst/>
              <a:ahLst/>
              <a:cxnLst/>
              <a:rect l="0" t="0" r="0" b="0"/>
              <a:pathLst>
                <a:path w="1394" h="660" extrusionOk="0">
                  <a:moveTo>
                    <a:pt x="1394" y="0"/>
                  </a:moveTo>
                  <a:lnTo>
                    <a:pt x="0" y="472"/>
                  </a:lnTo>
                  <a:lnTo>
                    <a:pt x="0" y="660"/>
                  </a:lnTo>
                  <a:lnTo>
                    <a:pt x="1394" y="416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82922" tIns="41450" rIns="82922" bIns="41450" anchor="t" anchorCtr="0">
              <a:noAutofit/>
            </a:bodyPr>
            <a:lstStyle/>
            <a:p>
              <a:pPr algn="ctr"/>
              <a:endParaRPr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02790ED9-6EB6-C539-B49A-04B2B56E44EB}"/>
                </a:ext>
              </a:extLst>
            </p:cNvPr>
            <p:cNvGrpSpPr/>
            <p:nvPr/>
          </p:nvGrpSpPr>
          <p:grpSpPr>
            <a:xfrm>
              <a:off x="4755266" y="5607482"/>
              <a:ext cx="897751" cy="874593"/>
              <a:chOff x="5948098" y="3998614"/>
              <a:chExt cx="750989" cy="799349"/>
            </a:xfrm>
          </p:grpSpPr>
          <p:sp>
            <p:nvSpPr>
              <p:cNvPr id="214" name="Shape 11816">
                <a:extLst>
                  <a:ext uri="{FF2B5EF4-FFF2-40B4-BE49-F238E27FC236}">
                    <a16:creationId xmlns:a16="http://schemas.microsoft.com/office/drawing/2014/main" id="{D955318E-D6E8-E9BC-76A8-C793E6FB78F4}"/>
                  </a:ext>
                </a:extLst>
              </p:cNvPr>
              <p:cNvSpPr/>
              <p:nvPr/>
            </p:nvSpPr>
            <p:spPr>
              <a:xfrm>
                <a:off x="6339182" y="3998614"/>
                <a:ext cx="334045" cy="317343"/>
              </a:xfrm>
              <a:custGeom>
                <a:avLst/>
                <a:gdLst/>
                <a:ahLst/>
                <a:cxnLst/>
                <a:rect l="0" t="0" r="0" b="0"/>
                <a:pathLst>
                  <a:path w="360" h="342" extrusionOk="0">
                    <a:moveTo>
                      <a:pt x="312" y="142"/>
                    </a:moveTo>
                    <a:lnTo>
                      <a:pt x="312" y="142"/>
                    </a:lnTo>
                    <a:lnTo>
                      <a:pt x="312" y="146"/>
                    </a:lnTo>
                    <a:lnTo>
                      <a:pt x="312" y="150"/>
                    </a:lnTo>
                    <a:lnTo>
                      <a:pt x="310" y="152"/>
                    </a:lnTo>
                    <a:lnTo>
                      <a:pt x="306" y="154"/>
                    </a:lnTo>
                    <a:lnTo>
                      <a:pt x="306" y="154"/>
                    </a:lnTo>
                    <a:lnTo>
                      <a:pt x="302" y="156"/>
                    </a:lnTo>
                    <a:lnTo>
                      <a:pt x="298" y="154"/>
                    </a:lnTo>
                    <a:lnTo>
                      <a:pt x="296" y="152"/>
                    </a:lnTo>
                    <a:lnTo>
                      <a:pt x="294" y="148"/>
                    </a:lnTo>
                    <a:lnTo>
                      <a:pt x="294" y="148"/>
                    </a:lnTo>
                    <a:lnTo>
                      <a:pt x="286" y="132"/>
                    </a:lnTo>
                    <a:lnTo>
                      <a:pt x="276" y="116"/>
                    </a:lnTo>
                    <a:lnTo>
                      <a:pt x="264" y="102"/>
                    </a:lnTo>
                    <a:lnTo>
                      <a:pt x="250" y="92"/>
                    </a:lnTo>
                    <a:lnTo>
                      <a:pt x="234" y="82"/>
                    </a:lnTo>
                    <a:lnTo>
                      <a:pt x="216" y="74"/>
                    </a:lnTo>
                    <a:lnTo>
                      <a:pt x="198" y="70"/>
                    </a:lnTo>
                    <a:lnTo>
                      <a:pt x="180" y="70"/>
                    </a:lnTo>
                    <a:lnTo>
                      <a:pt x="180" y="70"/>
                    </a:lnTo>
                    <a:lnTo>
                      <a:pt x="162" y="70"/>
                    </a:lnTo>
                    <a:lnTo>
                      <a:pt x="144" y="74"/>
                    </a:lnTo>
                    <a:lnTo>
                      <a:pt x="126" y="82"/>
                    </a:lnTo>
                    <a:lnTo>
                      <a:pt x="110" y="92"/>
                    </a:lnTo>
                    <a:lnTo>
                      <a:pt x="96" y="102"/>
                    </a:lnTo>
                    <a:lnTo>
                      <a:pt x="84" y="116"/>
                    </a:lnTo>
                    <a:lnTo>
                      <a:pt x="74" y="132"/>
                    </a:lnTo>
                    <a:lnTo>
                      <a:pt x="66" y="148"/>
                    </a:lnTo>
                    <a:lnTo>
                      <a:pt x="66" y="148"/>
                    </a:lnTo>
                    <a:lnTo>
                      <a:pt x="62" y="154"/>
                    </a:lnTo>
                    <a:lnTo>
                      <a:pt x="58" y="156"/>
                    </a:lnTo>
                    <a:lnTo>
                      <a:pt x="58" y="156"/>
                    </a:lnTo>
                    <a:lnTo>
                      <a:pt x="54" y="154"/>
                    </a:lnTo>
                    <a:lnTo>
                      <a:pt x="54" y="154"/>
                    </a:lnTo>
                    <a:lnTo>
                      <a:pt x="50" y="152"/>
                    </a:lnTo>
                    <a:lnTo>
                      <a:pt x="48" y="150"/>
                    </a:lnTo>
                    <a:lnTo>
                      <a:pt x="48" y="146"/>
                    </a:lnTo>
                    <a:lnTo>
                      <a:pt x="48" y="142"/>
                    </a:lnTo>
                    <a:lnTo>
                      <a:pt x="48" y="142"/>
                    </a:lnTo>
                    <a:lnTo>
                      <a:pt x="56" y="122"/>
                    </a:lnTo>
                    <a:lnTo>
                      <a:pt x="68" y="104"/>
                    </a:lnTo>
                    <a:lnTo>
                      <a:pt x="82" y="88"/>
                    </a:lnTo>
                    <a:lnTo>
                      <a:pt x="100" y="74"/>
                    </a:lnTo>
                    <a:lnTo>
                      <a:pt x="118" y="64"/>
                    </a:lnTo>
                    <a:lnTo>
                      <a:pt x="138" y="56"/>
                    </a:lnTo>
                    <a:lnTo>
                      <a:pt x="158" y="50"/>
                    </a:lnTo>
                    <a:lnTo>
                      <a:pt x="180" y="50"/>
                    </a:lnTo>
                    <a:lnTo>
                      <a:pt x="180" y="50"/>
                    </a:lnTo>
                    <a:lnTo>
                      <a:pt x="202" y="50"/>
                    </a:lnTo>
                    <a:lnTo>
                      <a:pt x="222" y="56"/>
                    </a:lnTo>
                    <a:lnTo>
                      <a:pt x="242" y="64"/>
                    </a:lnTo>
                    <a:lnTo>
                      <a:pt x="260" y="74"/>
                    </a:lnTo>
                    <a:lnTo>
                      <a:pt x="278" y="88"/>
                    </a:lnTo>
                    <a:lnTo>
                      <a:pt x="292" y="104"/>
                    </a:lnTo>
                    <a:lnTo>
                      <a:pt x="304" y="122"/>
                    </a:lnTo>
                    <a:lnTo>
                      <a:pt x="312" y="142"/>
                    </a:lnTo>
                    <a:lnTo>
                      <a:pt x="312" y="142"/>
                    </a:lnTo>
                    <a:close/>
                    <a:moveTo>
                      <a:pt x="102" y="172"/>
                    </a:moveTo>
                    <a:lnTo>
                      <a:pt x="102" y="172"/>
                    </a:lnTo>
                    <a:lnTo>
                      <a:pt x="104" y="172"/>
                    </a:lnTo>
                    <a:lnTo>
                      <a:pt x="104" y="172"/>
                    </a:lnTo>
                    <a:lnTo>
                      <a:pt x="110" y="170"/>
                    </a:lnTo>
                    <a:lnTo>
                      <a:pt x="114" y="166"/>
                    </a:lnTo>
                    <a:lnTo>
                      <a:pt x="114" y="166"/>
                    </a:lnTo>
                    <a:lnTo>
                      <a:pt x="118" y="156"/>
                    </a:lnTo>
                    <a:lnTo>
                      <a:pt x="124" y="146"/>
                    </a:lnTo>
                    <a:lnTo>
                      <a:pt x="132" y="138"/>
                    </a:lnTo>
                    <a:lnTo>
                      <a:pt x="140" y="132"/>
                    </a:lnTo>
                    <a:lnTo>
                      <a:pt x="148" y="126"/>
                    </a:lnTo>
                    <a:lnTo>
                      <a:pt x="158" y="122"/>
                    </a:lnTo>
                    <a:lnTo>
                      <a:pt x="170" y="120"/>
                    </a:lnTo>
                    <a:lnTo>
                      <a:pt x="180" y="120"/>
                    </a:lnTo>
                    <a:lnTo>
                      <a:pt x="180" y="120"/>
                    </a:lnTo>
                    <a:lnTo>
                      <a:pt x="190" y="120"/>
                    </a:lnTo>
                    <a:lnTo>
                      <a:pt x="202" y="122"/>
                    </a:lnTo>
                    <a:lnTo>
                      <a:pt x="212" y="126"/>
                    </a:lnTo>
                    <a:lnTo>
                      <a:pt x="220" y="132"/>
                    </a:lnTo>
                    <a:lnTo>
                      <a:pt x="228" y="138"/>
                    </a:lnTo>
                    <a:lnTo>
                      <a:pt x="236" y="146"/>
                    </a:lnTo>
                    <a:lnTo>
                      <a:pt x="242" y="156"/>
                    </a:lnTo>
                    <a:lnTo>
                      <a:pt x="246" y="166"/>
                    </a:lnTo>
                    <a:lnTo>
                      <a:pt x="246" y="166"/>
                    </a:lnTo>
                    <a:lnTo>
                      <a:pt x="248" y="170"/>
                    </a:lnTo>
                    <a:lnTo>
                      <a:pt x="252" y="172"/>
                    </a:lnTo>
                    <a:lnTo>
                      <a:pt x="256" y="172"/>
                    </a:lnTo>
                    <a:lnTo>
                      <a:pt x="258" y="172"/>
                    </a:lnTo>
                    <a:lnTo>
                      <a:pt x="258" y="172"/>
                    </a:lnTo>
                    <a:lnTo>
                      <a:pt x="262" y="170"/>
                    </a:lnTo>
                    <a:lnTo>
                      <a:pt x="264" y="166"/>
                    </a:lnTo>
                    <a:lnTo>
                      <a:pt x="266" y="162"/>
                    </a:lnTo>
                    <a:lnTo>
                      <a:pt x="264" y="158"/>
                    </a:lnTo>
                    <a:lnTo>
                      <a:pt x="264" y="158"/>
                    </a:lnTo>
                    <a:lnTo>
                      <a:pt x="260" y="146"/>
                    </a:lnTo>
                    <a:lnTo>
                      <a:pt x="252" y="134"/>
                    </a:lnTo>
                    <a:lnTo>
                      <a:pt x="242" y="124"/>
                    </a:lnTo>
                    <a:lnTo>
                      <a:pt x="232" y="116"/>
                    </a:lnTo>
                    <a:lnTo>
                      <a:pt x="220" y="108"/>
                    </a:lnTo>
                    <a:lnTo>
                      <a:pt x="208" y="104"/>
                    </a:lnTo>
                    <a:lnTo>
                      <a:pt x="194" y="100"/>
                    </a:lnTo>
                    <a:lnTo>
                      <a:pt x="180" y="100"/>
                    </a:lnTo>
                    <a:lnTo>
                      <a:pt x="180" y="100"/>
                    </a:lnTo>
                    <a:lnTo>
                      <a:pt x="166" y="100"/>
                    </a:lnTo>
                    <a:lnTo>
                      <a:pt x="152" y="104"/>
                    </a:lnTo>
                    <a:lnTo>
                      <a:pt x="140" y="108"/>
                    </a:lnTo>
                    <a:lnTo>
                      <a:pt x="128" y="116"/>
                    </a:lnTo>
                    <a:lnTo>
                      <a:pt x="118" y="124"/>
                    </a:lnTo>
                    <a:lnTo>
                      <a:pt x="108" y="134"/>
                    </a:lnTo>
                    <a:lnTo>
                      <a:pt x="100" y="146"/>
                    </a:lnTo>
                    <a:lnTo>
                      <a:pt x="96" y="158"/>
                    </a:lnTo>
                    <a:lnTo>
                      <a:pt x="96" y="158"/>
                    </a:lnTo>
                    <a:lnTo>
                      <a:pt x="94" y="162"/>
                    </a:lnTo>
                    <a:lnTo>
                      <a:pt x="96" y="166"/>
                    </a:lnTo>
                    <a:lnTo>
                      <a:pt x="98" y="170"/>
                    </a:lnTo>
                    <a:lnTo>
                      <a:pt x="102" y="172"/>
                    </a:lnTo>
                    <a:lnTo>
                      <a:pt x="102" y="172"/>
                    </a:lnTo>
                    <a:close/>
                    <a:moveTo>
                      <a:pt x="358" y="124"/>
                    </a:moveTo>
                    <a:lnTo>
                      <a:pt x="358" y="124"/>
                    </a:lnTo>
                    <a:lnTo>
                      <a:pt x="346" y="98"/>
                    </a:lnTo>
                    <a:lnTo>
                      <a:pt x="330" y="74"/>
                    </a:lnTo>
                    <a:lnTo>
                      <a:pt x="312" y="52"/>
                    </a:lnTo>
                    <a:lnTo>
                      <a:pt x="288" y="34"/>
                    </a:lnTo>
                    <a:lnTo>
                      <a:pt x="264" y="20"/>
                    </a:lnTo>
                    <a:lnTo>
                      <a:pt x="238" y="8"/>
                    </a:lnTo>
                    <a:lnTo>
                      <a:pt x="210" y="2"/>
                    </a:lnTo>
                    <a:lnTo>
                      <a:pt x="180" y="0"/>
                    </a:lnTo>
                    <a:lnTo>
                      <a:pt x="180" y="0"/>
                    </a:lnTo>
                    <a:lnTo>
                      <a:pt x="150" y="2"/>
                    </a:lnTo>
                    <a:lnTo>
                      <a:pt x="122" y="8"/>
                    </a:lnTo>
                    <a:lnTo>
                      <a:pt x="96" y="20"/>
                    </a:lnTo>
                    <a:lnTo>
                      <a:pt x="72" y="34"/>
                    </a:lnTo>
                    <a:lnTo>
                      <a:pt x="48" y="52"/>
                    </a:lnTo>
                    <a:lnTo>
                      <a:pt x="30" y="74"/>
                    </a:lnTo>
                    <a:lnTo>
                      <a:pt x="14" y="98"/>
                    </a:lnTo>
                    <a:lnTo>
                      <a:pt x="2" y="124"/>
                    </a:lnTo>
                    <a:lnTo>
                      <a:pt x="2" y="124"/>
                    </a:lnTo>
                    <a:lnTo>
                      <a:pt x="0" y="128"/>
                    </a:lnTo>
                    <a:lnTo>
                      <a:pt x="2" y="132"/>
                    </a:lnTo>
                    <a:lnTo>
                      <a:pt x="4" y="136"/>
                    </a:lnTo>
                    <a:lnTo>
                      <a:pt x="8" y="138"/>
                    </a:lnTo>
                    <a:lnTo>
                      <a:pt x="8" y="138"/>
                    </a:lnTo>
                    <a:lnTo>
                      <a:pt x="10" y="138"/>
                    </a:lnTo>
                    <a:lnTo>
                      <a:pt x="10" y="138"/>
                    </a:lnTo>
                    <a:lnTo>
                      <a:pt x="16" y="136"/>
                    </a:lnTo>
                    <a:lnTo>
                      <a:pt x="20" y="132"/>
                    </a:lnTo>
                    <a:lnTo>
                      <a:pt x="20" y="132"/>
                    </a:lnTo>
                    <a:lnTo>
                      <a:pt x="32" y="108"/>
                    </a:lnTo>
                    <a:lnTo>
                      <a:pt x="46" y="86"/>
                    </a:lnTo>
                    <a:lnTo>
                      <a:pt x="62" y="66"/>
                    </a:lnTo>
                    <a:lnTo>
                      <a:pt x="82" y="50"/>
                    </a:lnTo>
                    <a:lnTo>
                      <a:pt x="104" y="38"/>
                    </a:lnTo>
                    <a:lnTo>
                      <a:pt x="128" y="28"/>
                    </a:lnTo>
                    <a:lnTo>
                      <a:pt x="154" y="22"/>
                    </a:lnTo>
                    <a:lnTo>
                      <a:pt x="180" y="20"/>
                    </a:lnTo>
                    <a:lnTo>
                      <a:pt x="180" y="20"/>
                    </a:lnTo>
                    <a:lnTo>
                      <a:pt x="206" y="22"/>
                    </a:lnTo>
                    <a:lnTo>
                      <a:pt x="232" y="28"/>
                    </a:lnTo>
                    <a:lnTo>
                      <a:pt x="256" y="38"/>
                    </a:lnTo>
                    <a:lnTo>
                      <a:pt x="278" y="50"/>
                    </a:lnTo>
                    <a:lnTo>
                      <a:pt x="298" y="66"/>
                    </a:lnTo>
                    <a:lnTo>
                      <a:pt x="314" y="86"/>
                    </a:lnTo>
                    <a:lnTo>
                      <a:pt x="328" y="108"/>
                    </a:lnTo>
                    <a:lnTo>
                      <a:pt x="340" y="132"/>
                    </a:lnTo>
                    <a:lnTo>
                      <a:pt x="340" y="132"/>
                    </a:lnTo>
                    <a:lnTo>
                      <a:pt x="342" y="136"/>
                    </a:lnTo>
                    <a:lnTo>
                      <a:pt x="344" y="138"/>
                    </a:lnTo>
                    <a:lnTo>
                      <a:pt x="348" y="138"/>
                    </a:lnTo>
                    <a:lnTo>
                      <a:pt x="352" y="138"/>
                    </a:lnTo>
                    <a:lnTo>
                      <a:pt x="352" y="138"/>
                    </a:lnTo>
                    <a:lnTo>
                      <a:pt x="356" y="136"/>
                    </a:lnTo>
                    <a:lnTo>
                      <a:pt x="358" y="132"/>
                    </a:lnTo>
                    <a:lnTo>
                      <a:pt x="360" y="128"/>
                    </a:lnTo>
                    <a:lnTo>
                      <a:pt x="358" y="124"/>
                    </a:lnTo>
                    <a:lnTo>
                      <a:pt x="358" y="124"/>
                    </a:lnTo>
                    <a:close/>
                    <a:moveTo>
                      <a:pt x="272" y="280"/>
                    </a:moveTo>
                    <a:lnTo>
                      <a:pt x="272" y="280"/>
                    </a:lnTo>
                    <a:lnTo>
                      <a:pt x="268" y="276"/>
                    </a:lnTo>
                    <a:lnTo>
                      <a:pt x="262" y="274"/>
                    </a:lnTo>
                    <a:lnTo>
                      <a:pt x="190" y="274"/>
                    </a:lnTo>
                    <a:lnTo>
                      <a:pt x="190" y="214"/>
                    </a:lnTo>
                    <a:lnTo>
                      <a:pt x="190" y="214"/>
                    </a:lnTo>
                    <a:lnTo>
                      <a:pt x="196" y="210"/>
                    </a:lnTo>
                    <a:lnTo>
                      <a:pt x="202" y="204"/>
                    </a:lnTo>
                    <a:lnTo>
                      <a:pt x="204" y="198"/>
                    </a:lnTo>
                    <a:lnTo>
                      <a:pt x="206" y="190"/>
                    </a:lnTo>
                    <a:lnTo>
                      <a:pt x="206" y="190"/>
                    </a:lnTo>
                    <a:lnTo>
                      <a:pt x="204" y="180"/>
                    </a:lnTo>
                    <a:lnTo>
                      <a:pt x="198" y="172"/>
                    </a:lnTo>
                    <a:lnTo>
                      <a:pt x="190" y="166"/>
                    </a:lnTo>
                    <a:lnTo>
                      <a:pt x="180" y="164"/>
                    </a:lnTo>
                    <a:lnTo>
                      <a:pt x="180" y="164"/>
                    </a:lnTo>
                    <a:lnTo>
                      <a:pt x="170" y="166"/>
                    </a:lnTo>
                    <a:lnTo>
                      <a:pt x="162" y="172"/>
                    </a:lnTo>
                    <a:lnTo>
                      <a:pt x="156" y="180"/>
                    </a:lnTo>
                    <a:lnTo>
                      <a:pt x="154" y="190"/>
                    </a:lnTo>
                    <a:lnTo>
                      <a:pt x="154" y="190"/>
                    </a:lnTo>
                    <a:lnTo>
                      <a:pt x="156" y="198"/>
                    </a:lnTo>
                    <a:lnTo>
                      <a:pt x="158" y="204"/>
                    </a:lnTo>
                    <a:lnTo>
                      <a:pt x="164" y="210"/>
                    </a:lnTo>
                    <a:lnTo>
                      <a:pt x="170" y="214"/>
                    </a:lnTo>
                    <a:lnTo>
                      <a:pt x="170" y="274"/>
                    </a:lnTo>
                    <a:lnTo>
                      <a:pt x="98" y="274"/>
                    </a:lnTo>
                    <a:lnTo>
                      <a:pt x="98" y="274"/>
                    </a:lnTo>
                    <a:lnTo>
                      <a:pt x="92" y="276"/>
                    </a:lnTo>
                    <a:lnTo>
                      <a:pt x="88" y="280"/>
                    </a:lnTo>
                    <a:lnTo>
                      <a:pt x="74" y="328"/>
                    </a:lnTo>
                    <a:lnTo>
                      <a:pt x="74" y="328"/>
                    </a:lnTo>
                    <a:lnTo>
                      <a:pt x="74" y="334"/>
                    </a:lnTo>
                    <a:lnTo>
                      <a:pt x="76" y="338"/>
                    </a:lnTo>
                    <a:lnTo>
                      <a:pt x="76" y="338"/>
                    </a:lnTo>
                    <a:lnTo>
                      <a:pt x="78" y="340"/>
                    </a:lnTo>
                    <a:lnTo>
                      <a:pt x="84" y="342"/>
                    </a:lnTo>
                    <a:lnTo>
                      <a:pt x="276" y="342"/>
                    </a:lnTo>
                    <a:lnTo>
                      <a:pt x="276" y="342"/>
                    </a:lnTo>
                    <a:lnTo>
                      <a:pt x="282" y="340"/>
                    </a:lnTo>
                    <a:lnTo>
                      <a:pt x="284" y="338"/>
                    </a:lnTo>
                    <a:lnTo>
                      <a:pt x="284" y="338"/>
                    </a:lnTo>
                    <a:lnTo>
                      <a:pt x="286" y="334"/>
                    </a:lnTo>
                    <a:lnTo>
                      <a:pt x="286" y="328"/>
                    </a:lnTo>
                    <a:lnTo>
                      <a:pt x="272" y="280"/>
                    </a:lnTo>
                    <a:close/>
                  </a:path>
                </a:pathLst>
              </a:custGeom>
              <a:solidFill>
                <a:srgbClr val="002060"/>
              </a:solidFill>
              <a:ln w="12700" cap="flat" cmpd="sng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800">
                  <a:solidFill>
                    <a:srgbClr val="FFFFFF"/>
                  </a:solidFill>
                  <a:latin typeface="Georgia"/>
                  <a:sym typeface="Arial"/>
                </a:endParaRPr>
              </a:p>
            </p:txBody>
          </p:sp>
          <p:sp>
            <p:nvSpPr>
              <p:cNvPr id="215" name="Shape 11794">
                <a:extLst>
                  <a:ext uri="{FF2B5EF4-FFF2-40B4-BE49-F238E27FC236}">
                    <a16:creationId xmlns:a16="http://schemas.microsoft.com/office/drawing/2014/main" id="{53D6ACBB-A421-C90D-F762-37C530F0473A}"/>
                  </a:ext>
                </a:extLst>
              </p:cNvPr>
              <p:cNvSpPr/>
              <p:nvPr/>
            </p:nvSpPr>
            <p:spPr>
              <a:xfrm>
                <a:off x="5948098" y="4046974"/>
                <a:ext cx="750989" cy="750989"/>
              </a:xfrm>
              <a:prstGeom prst="ellipse">
                <a:avLst/>
              </a:prstGeom>
              <a:solidFill>
                <a:srgbClr val="002060"/>
              </a:solidFill>
              <a:ln w="12700" cap="flat" cmpd="sng">
                <a:solidFill>
                  <a:srgbClr val="00206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square" lIns="82922" tIns="41450" rIns="82922" bIns="41450" anchor="ctr" anchorCtr="0">
                <a:noAutofit/>
              </a:bodyPr>
              <a:lstStyle/>
              <a:p>
                <a:pPr algn="ctr"/>
                <a:endParaRPr sz="2800">
                  <a:solidFill>
                    <a:srgbClr val="FFFFFF"/>
                  </a:solidFill>
                  <a:latin typeface="Georgia"/>
                  <a:sym typeface="Georgia"/>
                </a:endParaRPr>
              </a:p>
            </p:txBody>
          </p:sp>
        </p:grpSp>
        <p:cxnSp>
          <p:nvCxnSpPr>
            <p:cNvPr id="201" name="Shape 11765">
              <a:extLst>
                <a:ext uri="{FF2B5EF4-FFF2-40B4-BE49-F238E27FC236}">
                  <a16:creationId xmlns:a16="http://schemas.microsoft.com/office/drawing/2014/main" id="{527D1A64-E044-C93B-F489-30FAC9E6FAD0}"/>
                </a:ext>
              </a:extLst>
            </p:cNvPr>
            <p:cNvCxnSpPr>
              <a:cxnSpLocks/>
              <a:stCxn id="184" idx="3"/>
              <a:endCxn id="215" idx="7"/>
            </p:cNvCxnSpPr>
            <p:nvPr/>
          </p:nvCxnSpPr>
          <p:spPr>
            <a:xfrm flipH="1">
              <a:off x="5521543" y="5440298"/>
              <a:ext cx="241393" cy="340428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2" name="Shape 11785">
              <a:extLst>
                <a:ext uri="{FF2B5EF4-FFF2-40B4-BE49-F238E27FC236}">
                  <a16:creationId xmlns:a16="http://schemas.microsoft.com/office/drawing/2014/main" id="{BD23B922-D789-E76B-C119-6E79EC4A9B24}"/>
                </a:ext>
              </a:extLst>
            </p:cNvPr>
            <p:cNvSpPr/>
            <p:nvPr/>
          </p:nvSpPr>
          <p:spPr>
            <a:xfrm>
              <a:off x="4471652" y="4747676"/>
              <a:ext cx="397675" cy="384198"/>
            </a:xfrm>
            <a:custGeom>
              <a:avLst/>
              <a:gdLst/>
              <a:ahLst/>
              <a:cxnLst/>
              <a:rect l="0" t="0" r="0" b="0"/>
              <a:pathLst>
                <a:path w="360" h="380" extrusionOk="0">
                  <a:moveTo>
                    <a:pt x="240" y="28"/>
                  </a:moveTo>
                  <a:lnTo>
                    <a:pt x="240" y="28"/>
                  </a:lnTo>
                  <a:lnTo>
                    <a:pt x="240" y="22"/>
                  </a:lnTo>
                  <a:lnTo>
                    <a:pt x="242" y="18"/>
                  </a:lnTo>
                  <a:lnTo>
                    <a:pt x="248" y="8"/>
                  </a:lnTo>
                  <a:lnTo>
                    <a:pt x="258" y="2"/>
                  </a:lnTo>
                  <a:lnTo>
                    <a:pt x="262" y="0"/>
                  </a:lnTo>
                  <a:lnTo>
                    <a:pt x="268" y="0"/>
                  </a:lnTo>
                  <a:lnTo>
                    <a:pt x="268" y="0"/>
                  </a:lnTo>
                  <a:lnTo>
                    <a:pt x="274" y="0"/>
                  </a:lnTo>
                  <a:lnTo>
                    <a:pt x="280" y="2"/>
                  </a:lnTo>
                  <a:lnTo>
                    <a:pt x="290" y="8"/>
                  </a:lnTo>
                  <a:lnTo>
                    <a:pt x="296" y="18"/>
                  </a:lnTo>
                  <a:lnTo>
                    <a:pt x="298" y="22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298" y="34"/>
                  </a:lnTo>
                  <a:lnTo>
                    <a:pt x="296" y="40"/>
                  </a:lnTo>
                  <a:lnTo>
                    <a:pt x="290" y="50"/>
                  </a:lnTo>
                  <a:lnTo>
                    <a:pt x="280" y="56"/>
                  </a:lnTo>
                  <a:lnTo>
                    <a:pt x="274" y="58"/>
                  </a:lnTo>
                  <a:lnTo>
                    <a:pt x="268" y="58"/>
                  </a:lnTo>
                  <a:lnTo>
                    <a:pt x="268" y="58"/>
                  </a:lnTo>
                  <a:lnTo>
                    <a:pt x="262" y="58"/>
                  </a:lnTo>
                  <a:lnTo>
                    <a:pt x="258" y="56"/>
                  </a:lnTo>
                  <a:lnTo>
                    <a:pt x="248" y="50"/>
                  </a:lnTo>
                  <a:lnTo>
                    <a:pt x="242" y="40"/>
                  </a:lnTo>
                  <a:lnTo>
                    <a:pt x="240" y="34"/>
                  </a:lnTo>
                  <a:lnTo>
                    <a:pt x="240" y="28"/>
                  </a:lnTo>
                  <a:lnTo>
                    <a:pt x="240" y="28"/>
                  </a:lnTo>
                  <a:close/>
                  <a:moveTo>
                    <a:pt x="360" y="190"/>
                  </a:moveTo>
                  <a:lnTo>
                    <a:pt x="344" y="90"/>
                  </a:lnTo>
                  <a:lnTo>
                    <a:pt x="344" y="90"/>
                  </a:lnTo>
                  <a:lnTo>
                    <a:pt x="344" y="88"/>
                  </a:lnTo>
                  <a:lnTo>
                    <a:pt x="344" y="88"/>
                  </a:lnTo>
                  <a:lnTo>
                    <a:pt x="340" y="80"/>
                  </a:lnTo>
                  <a:lnTo>
                    <a:pt x="332" y="74"/>
                  </a:lnTo>
                  <a:lnTo>
                    <a:pt x="324" y="70"/>
                  </a:lnTo>
                  <a:lnTo>
                    <a:pt x="314" y="68"/>
                  </a:lnTo>
                  <a:lnTo>
                    <a:pt x="288" y="68"/>
                  </a:lnTo>
                  <a:lnTo>
                    <a:pt x="270" y="102"/>
                  </a:lnTo>
                  <a:lnTo>
                    <a:pt x="250" y="68"/>
                  </a:lnTo>
                  <a:lnTo>
                    <a:pt x="222" y="68"/>
                  </a:lnTo>
                  <a:lnTo>
                    <a:pt x="222" y="68"/>
                  </a:lnTo>
                  <a:lnTo>
                    <a:pt x="214" y="70"/>
                  </a:lnTo>
                  <a:lnTo>
                    <a:pt x="206" y="74"/>
                  </a:lnTo>
                  <a:lnTo>
                    <a:pt x="198" y="8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4" y="90"/>
                  </a:lnTo>
                  <a:lnTo>
                    <a:pt x="192" y="98"/>
                  </a:lnTo>
                  <a:lnTo>
                    <a:pt x="192" y="98"/>
                  </a:lnTo>
                  <a:lnTo>
                    <a:pt x="204" y="102"/>
                  </a:lnTo>
                  <a:lnTo>
                    <a:pt x="214" y="106"/>
                  </a:lnTo>
                  <a:lnTo>
                    <a:pt x="224" y="114"/>
                  </a:lnTo>
                  <a:lnTo>
                    <a:pt x="232" y="122"/>
                  </a:lnTo>
                  <a:lnTo>
                    <a:pt x="240" y="132"/>
                  </a:lnTo>
                  <a:lnTo>
                    <a:pt x="244" y="142"/>
                  </a:lnTo>
                  <a:lnTo>
                    <a:pt x="248" y="154"/>
                  </a:lnTo>
                  <a:lnTo>
                    <a:pt x="248" y="166"/>
                  </a:lnTo>
                  <a:lnTo>
                    <a:pt x="248" y="166"/>
                  </a:lnTo>
                  <a:lnTo>
                    <a:pt x="248" y="178"/>
                  </a:lnTo>
                  <a:lnTo>
                    <a:pt x="246" y="188"/>
                  </a:lnTo>
                  <a:lnTo>
                    <a:pt x="240" y="198"/>
                  </a:lnTo>
                  <a:lnTo>
                    <a:pt x="234" y="208"/>
                  </a:lnTo>
                  <a:lnTo>
                    <a:pt x="250" y="208"/>
                  </a:lnTo>
                  <a:lnTo>
                    <a:pt x="250" y="208"/>
                  </a:lnTo>
                  <a:lnTo>
                    <a:pt x="260" y="208"/>
                  </a:lnTo>
                  <a:lnTo>
                    <a:pt x="270" y="210"/>
                  </a:lnTo>
                  <a:lnTo>
                    <a:pt x="278" y="214"/>
                  </a:lnTo>
                  <a:lnTo>
                    <a:pt x="286" y="218"/>
                  </a:lnTo>
                  <a:lnTo>
                    <a:pt x="294" y="222"/>
                  </a:lnTo>
                  <a:lnTo>
                    <a:pt x="300" y="228"/>
                  </a:lnTo>
                  <a:lnTo>
                    <a:pt x="306" y="236"/>
                  </a:lnTo>
                  <a:lnTo>
                    <a:pt x="310" y="244"/>
                  </a:lnTo>
                  <a:lnTo>
                    <a:pt x="308" y="118"/>
                  </a:lnTo>
                  <a:lnTo>
                    <a:pt x="318" y="118"/>
                  </a:lnTo>
                  <a:lnTo>
                    <a:pt x="330" y="196"/>
                  </a:lnTo>
                  <a:lnTo>
                    <a:pt x="330" y="196"/>
                  </a:lnTo>
                  <a:lnTo>
                    <a:pt x="332" y="200"/>
                  </a:lnTo>
                  <a:lnTo>
                    <a:pt x="336" y="204"/>
                  </a:lnTo>
                  <a:lnTo>
                    <a:pt x="340" y="208"/>
                  </a:lnTo>
                  <a:lnTo>
                    <a:pt x="346" y="208"/>
                  </a:lnTo>
                  <a:lnTo>
                    <a:pt x="346" y="208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54" y="206"/>
                  </a:lnTo>
                  <a:lnTo>
                    <a:pt x="358" y="202"/>
                  </a:lnTo>
                  <a:lnTo>
                    <a:pt x="360" y="196"/>
                  </a:lnTo>
                  <a:lnTo>
                    <a:pt x="360" y="190"/>
                  </a:lnTo>
                  <a:lnTo>
                    <a:pt x="360" y="190"/>
                  </a:lnTo>
                  <a:close/>
                  <a:moveTo>
                    <a:pt x="92" y="58"/>
                  </a:moveTo>
                  <a:lnTo>
                    <a:pt x="92" y="58"/>
                  </a:lnTo>
                  <a:lnTo>
                    <a:pt x="98" y="58"/>
                  </a:lnTo>
                  <a:lnTo>
                    <a:pt x="102" y="56"/>
                  </a:lnTo>
                  <a:lnTo>
                    <a:pt x="112" y="50"/>
                  </a:lnTo>
                  <a:lnTo>
                    <a:pt x="118" y="40"/>
                  </a:lnTo>
                  <a:lnTo>
                    <a:pt x="120" y="34"/>
                  </a:lnTo>
                  <a:lnTo>
                    <a:pt x="120" y="28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18" y="18"/>
                  </a:lnTo>
                  <a:lnTo>
                    <a:pt x="112" y="8"/>
                  </a:lnTo>
                  <a:lnTo>
                    <a:pt x="102" y="2"/>
                  </a:lnTo>
                  <a:lnTo>
                    <a:pt x="98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0" y="8"/>
                  </a:lnTo>
                  <a:lnTo>
                    <a:pt x="64" y="18"/>
                  </a:lnTo>
                  <a:lnTo>
                    <a:pt x="62" y="22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34"/>
                  </a:lnTo>
                  <a:lnTo>
                    <a:pt x="64" y="40"/>
                  </a:lnTo>
                  <a:lnTo>
                    <a:pt x="70" y="50"/>
                  </a:lnTo>
                  <a:lnTo>
                    <a:pt x="80" y="56"/>
                  </a:lnTo>
                  <a:lnTo>
                    <a:pt x="86" y="58"/>
                  </a:lnTo>
                  <a:lnTo>
                    <a:pt x="92" y="58"/>
                  </a:lnTo>
                  <a:lnTo>
                    <a:pt x="92" y="58"/>
                  </a:lnTo>
                  <a:close/>
                  <a:moveTo>
                    <a:pt x="30" y="196"/>
                  </a:moveTo>
                  <a:lnTo>
                    <a:pt x="42" y="118"/>
                  </a:lnTo>
                  <a:lnTo>
                    <a:pt x="52" y="118"/>
                  </a:lnTo>
                  <a:lnTo>
                    <a:pt x="50" y="244"/>
                  </a:lnTo>
                  <a:lnTo>
                    <a:pt x="50" y="244"/>
                  </a:lnTo>
                  <a:lnTo>
                    <a:pt x="54" y="236"/>
                  </a:lnTo>
                  <a:lnTo>
                    <a:pt x="60" y="228"/>
                  </a:lnTo>
                  <a:lnTo>
                    <a:pt x="66" y="222"/>
                  </a:lnTo>
                  <a:lnTo>
                    <a:pt x="74" y="218"/>
                  </a:lnTo>
                  <a:lnTo>
                    <a:pt x="82" y="214"/>
                  </a:lnTo>
                  <a:lnTo>
                    <a:pt x="90" y="210"/>
                  </a:lnTo>
                  <a:lnTo>
                    <a:pt x="100" y="208"/>
                  </a:lnTo>
                  <a:lnTo>
                    <a:pt x="110" y="208"/>
                  </a:lnTo>
                  <a:lnTo>
                    <a:pt x="126" y="208"/>
                  </a:lnTo>
                  <a:lnTo>
                    <a:pt x="126" y="208"/>
                  </a:lnTo>
                  <a:lnTo>
                    <a:pt x="120" y="198"/>
                  </a:lnTo>
                  <a:lnTo>
                    <a:pt x="114" y="188"/>
                  </a:lnTo>
                  <a:lnTo>
                    <a:pt x="112" y="178"/>
                  </a:lnTo>
                  <a:lnTo>
                    <a:pt x="112" y="166"/>
                  </a:lnTo>
                  <a:lnTo>
                    <a:pt x="112" y="166"/>
                  </a:lnTo>
                  <a:lnTo>
                    <a:pt x="112" y="154"/>
                  </a:lnTo>
                  <a:lnTo>
                    <a:pt x="116" y="142"/>
                  </a:lnTo>
                  <a:lnTo>
                    <a:pt x="120" y="132"/>
                  </a:lnTo>
                  <a:lnTo>
                    <a:pt x="128" y="122"/>
                  </a:lnTo>
                  <a:lnTo>
                    <a:pt x="136" y="114"/>
                  </a:lnTo>
                  <a:lnTo>
                    <a:pt x="146" y="106"/>
                  </a:lnTo>
                  <a:lnTo>
                    <a:pt x="156" y="102"/>
                  </a:lnTo>
                  <a:lnTo>
                    <a:pt x="168" y="98"/>
                  </a:lnTo>
                  <a:lnTo>
                    <a:pt x="166" y="90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6" y="88"/>
                  </a:lnTo>
                  <a:lnTo>
                    <a:pt x="162" y="80"/>
                  </a:lnTo>
                  <a:lnTo>
                    <a:pt x="154" y="74"/>
                  </a:lnTo>
                  <a:lnTo>
                    <a:pt x="146" y="70"/>
                  </a:lnTo>
                  <a:lnTo>
                    <a:pt x="138" y="68"/>
                  </a:lnTo>
                  <a:lnTo>
                    <a:pt x="110" y="68"/>
                  </a:lnTo>
                  <a:lnTo>
                    <a:pt x="90" y="102"/>
                  </a:lnTo>
                  <a:lnTo>
                    <a:pt x="72" y="68"/>
                  </a:lnTo>
                  <a:lnTo>
                    <a:pt x="46" y="68"/>
                  </a:lnTo>
                  <a:lnTo>
                    <a:pt x="46" y="68"/>
                  </a:lnTo>
                  <a:lnTo>
                    <a:pt x="36" y="70"/>
                  </a:lnTo>
                  <a:lnTo>
                    <a:pt x="28" y="74"/>
                  </a:lnTo>
                  <a:lnTo>
                    <a:pt x="20" y="80"/>
                  </a:lnTo>
                  <a:lnTo>
                    <a:pt x="16" y="88"/>
                  </a:lnTo>
                  <a:lnTo>
                    <a:pt x="16" y="88"/>
                  </a:lnTo>
                  <a:lnTo>
                    <a:pt x="16" y="90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0" y="196"/>
                  </a:lnTo>
                  <a:lnTo>
                    <a:pt x="2" y="202"/>
                  </a:lnTo>
                  <a:lnTo>
                    <a:pt x="6" y="206"/>
                  </a:lnTo>
                  <a:lnTo>
                    <a:pt x="12" y="208"/>
                  </a:lnTo>
                  <a:lnTo>
                    <a:pt x="12" y="208"/>
                  </a:lnTo>
                  <a:lnTo>
                    <a:pt x="14" y="208"/>
                  </a:lnTo>
                  <a:lnTo>
                    <a:pt x="14" y="208"/>
                  </a:lnTo>
                  <a:lnTo>
                    <a:pt x="20" y="208"/>
                  </a:lnTo>
                  <a:lnTo>
                    <a:pt x="24" y="204"/>
                  </a:lnTo>
                  <a:lnTo>
                    <a:pt x="28" y="200"/>
                  </a:lnTo>
                  <a:lnTo>
                    <a:pt x="30" y="196"/>
                  </a:lnTo>
                  <a:lnTo>
                    <a:pt x="30" y="196"/>
                  </a:lnTo>
                  <a:close/>
                  <a:moveTo>
                    <a:pt x="180" y="118"/>
                  </a:moveTo>
                  <a:lnTo>
                    <a:pt x="180" y="118"/>
                  </a:lnTo>
                  <a:lnTo>
                    <a:pt x="170" y="118"/>
                  </a:lnTo>
                  <a:lnTo>
                    <a:pt x="162" y="120"/>
                  </a:lnTo>
                  <a:lnTo>
                    <a:pt x="152" y="126"/>
                  </a:lnTo>
                  <a:lnTo>
                    <a:pt x="146" y="132"/>
                  </a:lnTo>
                  <a:lnTo>
                    <a:pt x="140" y="138"/>
                  </a:lnTo>
                  <a:lnTo>
                    <a:pt x="136" y="146"/>
                  </a:lnTo>
                  <a:lnTo>
                    <a:pt x="132" y="156"/>
                  </a:lnTo>
                  <a:lnTo>
                    <a:pt x="132" y="166"/>
                  </a:lnTo>
                  <a:lnTo>
                    <a:pt x="132" y="166"/>
                  </a:lnTo>
                  <a:lnTo>
                    <a:pt x="132" y="176"/>
                  </a:lnTo>
                  <a:lnTo>
                    <a:pt x="136" y="184"/>
                  </a:lnTo>
                  <a:lnTo>
                    <a:pt x="140" y="194"/>
                  </a:lnTo>
                  <a:lnTo>
                    <a:pt x="146" y="200"/>
                  </a:lnTo>
                  <a:lnTo>
                    <a:pt x="152" y="206"/>
                  </a:lnTo>
                  <a:lnTo>
                    <a:pt x="162" y="210"/>
                  </a:lnTo>
                  <a:lnTo>
                    <a:pt x="170" y="214"/>
                  </a:lnTo>
                  <a:lnTo>
                    <a:pt x="180" y="214"/>
                  </a:lnTo>
                  <a:lnTo>
                    <a:pt x="180" y="214"/>
                  </a:lnTo>
                  <a:lnTo>
                    <a:pt x="190" y="214"/>
                  </a:lnTo>
                  <a:lnTo>
                    <a:pt x="200" y="210"/>
                  </a:lnTo>
                  <a:lnTo>
                    <a:pt x="208" y="206"/>
                  </a:lnTo>
                  <a:lnTo>
                    <a:pt x="214" y="200"/>
                  </a:lnTo>
                  <a:lnTo>
                    <a:pt x="220" y="194"/>
                  </a:lnTo>
                  <a:lnTo>
                    <a:pt x="224" y="184"/>
                  </a:lnTo>
                  <a:lnTo>
                    <a:pt x="228" y="176"/>
                  </a:lnTo>
                  <a:lnTo>
                    <a:pt x="228" y="166"/>
                  </a:lnTo>
                  <a:lnTo>
                    <a:pt x="228" y="166"/>
                  </a:lnTo>
                  <a:lnTo>
                    <a:pt x="228" y="156"/>
                  </a:lnTo>
                  <a:lnTo>
                    <a:pt x="224" y="146"/>
                  </a:lnTo>
                  <a:lnTo>
                    <a:pt x="220" y="138"/>
                  </a:lnTo>
                  <a:lnTo>
                    <a:pt x="214" y="132"/>
                  </a:lnTo>
                  <a:lnTo>
                    <a:pt x="208" y="126"/>
                  </a:lnTo>
                  <a:lnTo>
                    <a:pt x="200" y="120"/>
                  </a:lnTo>
                  <a:lnTo>
                    <a:pt x="190" y="118"/>
                  </a:lnTo>
                  <a:lnTo>
                    <a:pt x="180" y="118"/>
                  </a:lnTo>
                  <a:close/>
                  <a:moveTo>
                    <a:pt x="296" y="260"/>
                  </a:moveTo>
                  <a:lnTo>
                    <a:pt x="296" y="260"/>
                  </a:lnTo>
                  <a:lnTo>
                    <a:pt x="294" y="258"/>
                  </a:lnTo>
                  <a:lnTo>
                    <a:pt x="294" y="258"/>
                  </a:lnTo>
                  <a:lnTo>
                    <a:pt x="292" y="252"/>
                  </a:lnTo>
                  <a:lnTo>
                    <a:pt x="288" y="246"/>
                  </a:lnTo>
                  <a:lnTo>
                    <a:pt x="278" y="236"/>
                  </a:lnTo>
                  <a:lnTo>
                    <a:pt x="266" y="230"/>
                  </a:lnTo>
                  <a:lnTo>
                    <a:pt x="250" y="228"/>
                  </a:lnTo>
                  <a:lnTo>
                    <a:pt x="210" y="228"/>
                  </a:lnTo>
                  <a:lnTo>
                    <a:pt x="180" y="278"/>
                  </a:lnTo>
                  <a:lnTo>
                    <a:pt x="150" y="228"/>
                  </a:lnTo>
                  <a:lnTo>
                    <a:pt x="110" y="228"/>
                  </a:lnTo>
                  <a:lnTo>
                    <a:pt x="110" y="228"/>
                  </a:lnTo>
                  <a:lnTo>
                    <a:pt x="94" y="230"/>
                  </a:lnTo>
                  <a:lnTo>
                    <a:pt x="82" y="236"/>
                  </a:lnTo>
                  <a:lnTo>
                    <a:pt x="72" y="246"/>
                  </a:lnTo>
                  <a:lnTo>
                    <a:pt x="68" y="252"/>
                  </a:lnTo>
                  <a:lnTo>
                    <a:pt x="66" y="258"/>
                  </a:lnTo>
                  <a:lnTo>
                    <a:pt x="66" y="258"/>
                  </a:lnTo>
                  <a:lnTo>
                    <a:pt x="64" y="260"/>
                  </a:lnTo>
                  <a:lnTo>
                    <a:pt x="52" y="336"/>
                  </a:lnTo>
                  <a:lnTo>
                    <a:pt x="52" y="336"/>
                  </a:lnTo>
                  <a:lnTo>
                    <a:pt x="72" y="352"/>
                  </a:lnTo>
                  <a:lnTo>
                    <a:pt x="96" y="362"/>
                  </a:lnTo>
                  <a:lnTo>
                    <a:pt x="106" y="304"/>
                  </a:lnTo>
                  <a:lnTo>
                    <a:pt x="118" y="304"/>
                  </a:lnTo>
                  <a:lnTo>
                    <a:pt x="114" y="370"/>
                  </a:lnTo>
                  <a:lnTo>
                    <a:pt x="114" y="370"/>
                  </a:lnTo>
                  <a:lnTo>
                    <a:pt x="130" y="374"/>
                  </a:lnTo>
                  <a:lnTo>
                    <a:pt x="146" y="378"/>
                  </a:lnTo>
                  <a:lnTo>
                    <a:pt x="162" y="380"/>
                  </a:lnTo>
                  <a:lnTo>
                    <a:pt x="180" y="380"/>
                  </a:lnTo>
                  <a:lnTo>
                    <a:pt x="180" y="380"/>
                  </a:lnTo>
                  <a:lnTo>
                    <a:pt x="196" y="380"/>
                  </a:lnTo>
                  <a:lnTo>
                    <a:pt x="214" y="378"/>
                  </a:lnTo>
                  <a:lnTo>
                    <a:pt x="230" y="374"/>
                  </a:lnTo>
                  <a:lnTo>
                    <a:pt x="246" y="370"/>
                  </a:lnTo>
                  <a:lnTo>
                    <a:pt x="242" y="304"/>
                  </a:lnTo>
                  <a:lnTo>
                    <a:pt x="254" y="304"/>
                  </a:lnTo>
                  <a:lnTo>
                    <a:pt x="264" y="362"/>
                  </a:lnTo>
                  <a:lnTo>
                    <a:pt x="264" y="362"/>
                  </a:lnTo>
                  <a:lnTo>
                    <a:pt x="288" y="350"/>
                  </a:lnTo>
                  <a:lnTo>
                    <a:pt x="308" y="336"/>
                  </a:lnTo>
                  <a:lnTo>
                    <a:pt x="296" y="2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wrap="square" lIns="82922" tIns="41450" rIns="82922" bIns="41450" anchor="t" anchorCtr="0">
              <a:noAutofit/>
            </a:bodyPr>
            <a:lstStyle/>
            <a:p>
              <a:pPr algn="ctr"/>
              <a:endParaRPr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Freeform 4899">
              <a:extLst>
                <a:ext uri="{FF2B5EF4-FFF2-40B4-BE49-F238E27FC236}">
                  <a16:creationId xmlns:a16="http://schemas.microsoft.com/office/drawing/2014/main" id="{31F5F167-83A3-AB50-EAA6-11F79F0C9B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1513" y="6132691"/>
              <a:ext cx="356295" cy="356295"/>
            </a:xfrm>
            <a:custGeom>
              <a:avLst/>
              <a:gdLst>
                <a:gd name="T0" fmla="*/ 190 w 324"/>
                <a:gd name="T1" fmla="*/ 0 h 324"/>
                <a:gd name="T2" fmla="*/ 134 w 324"/>
                <a:gd name="T3" fmla="*/ 20 h 324"/>
                <a:gd name="T4" fmla="*/ 90 w 324"/>
                <a:gd name="T5" fmla="*/ 74 h 324"/>
                <a:gd name="T6" fmla="*/ 82 w 324"/>
                <a:gd name="T7" fmla="*/ 120 h 324"/>
                <a:gd name="T8" fmla="*/ 84 w 324"/>
                <a:gd name="T9" fmla="*/ 146 h 324"/>
                <a:gd name="T10" fmla="*/ 118 w 324"/>
                <a:gd name="T11" fmla="*/ 206 h 324"/>
                <a:gd name="T12" fmla="*/ 178 w 324"/>
                <a:gd name="T13" fmla="*/ 240 h 324"/>
                <a:gd name="T14" fmla="*/ 202 w 324"/>
                <a:gd name="T15" fmla="*/ 242 h 324"/>
                <a:gd name="T16" fmla="*/ 250 w 324"/>
                <a:gd name="T17" fmla="*/ 232 h 324"/>
                <a:gd name="T18" fmla="*/ 304 w 324"/>
                <a:gd name="T19" fmla="*/ 188 h 324"/>
                <a:gd name="T20" fmla="*/ 324 w 324"/>
                <a:gd name="T21" fmla="*/ 132 h 324"/>
                <a:gd name="T22" fmla="*/ 324 w 324"/>
                <a:gd name="T23" fmla="*/ 108 h 324"/>
                <a:gd name="T24" fmla="*/ 304 w 324"/>
                <a:gd name="T25" fmla="*/ 52 h 324"/>
                <a:gd name="T26" fmla="*/ 250 w 324"/>
                <a:gd name="T27" fmla="*/ 8 h 324"/>
                <a:gd name="T28" fmla="*/ 202 w 324"/>
                <a:gd name="T29" fmla="*/ 0 h 324"/>
                <a:gd name="T30" fmla="*/ 202 w 324"/>
                <a:gd name="T31" fmla="*/ 212 h 324"/>
                <a:gd name="T32" fmla="*/ 152 w 324"/>
                <a:gd name="T33" fmla="*/ 196 h 324"/>
                <a:gd name="T34" fmla="*/ 118 w 324"/>
                <a:gd name="T35" fmla="*/ 156 h 324"/>
                <a:gd name="T36" fmla="*/ 112 w 324"/>
                <a:gd name="T37" fmla="*/ 120 h 324"/>
                <a:gd name="T38" fmla="*/ 128 w 324"/>
                <a:gd name="T39" fmla="*/ 70 h 324"/>
                <a:gd name="T40" fmla="*/ 168 w 324"/>
                <a:gd name="T41" fmla="*/ 36 h 324"/>
                <a:gd name="T42" fmla="*/ 202 w 324"/>
                <a:gd name="T43" fmla="*/ 30 h 324"/>
                <a:gd name="T44" fmla="*/ 254 w 324"/>
                <a:gd name="T45" fmla="*/ 46 h 324"/>
                <a:gd name="T46" fmla="*/ 286 w 324"/>
                <a:gd name="T47" fmla="*/ 86 h 324"/>
                <a:gd name="T48" fmla="*/ 294 w 324"/>
                <a:gd name="T49" fmla="*/ 120 h 324"/>
                <a:gd name="T50" fmla="*/ 278 w 324"/>
                <a:gd name="T51" fmla="*/ 172 h 324"/>
                <a:gd name="T52" fmla="*/ 238 w 324"/>
                <a:gd name="T53" fmla="*/ 204 h 324"/>
                <a:gd name="T54" fmla="*/ 202 w 324"/>
                <a:gd name="T55" fmla="*/ 212 h 324"/>
                <a:gd name="T56" fmla="*/ 138 w 324"/>
                <a:gd name="T57" fmla="*/ 130 h 324"/>
                <a:gd name="T58" fmla="*/ 132 w 324"/>
                <a:gd name="T59" fmla="*/ 120 h 324"/>
                <a:gd name="T60" fmla="*/ 138 w 324"/>
                <a:gd name="T61" fmla="*/ 94 h 324"/>
                <a:gd name="T62" fmla="*/ 164 w 324"/>
                <a:gd name="T63" fmla="*/ 62 h 324"/>
                <a:gd name="T64" fmla="*/ 202 w 324"/>
                <a:gd name="T65" fmla="*/ 50 h 324"/>
                <a:gd name="T66" fmla="*/ 210 w 324"/>
                <a:gd name="T67" fmla="*/ 54 h 324"/>
                <a:gd name="T68" fmla="*/ 212 w 324"/>
                <a:gd name="T69" fmla="*/ 60 h 324"/>
                <a:gd name="T70" fmla="*/ 206 w 324"/>
                <a:gd name="T71" fmla="*/ 70 h 324"/>
                <a:gd name="T72" fmla="*/ 192 w 324"/>
                <a:gd name="T73" fmla="*/ 72 h 324"/>
                <a:gd name="T74" fmla="*/ 168 w 324"/>
                <a:gd name="T75" fmla="*/ 86 h 324"/>
                <a:gd name="T76" fmla="*/ 154 w 324"/>
                <a:gd name="T77" fmla="*/ 110 h 324"/>
                <a:gd name="T78" fmla="*/ 152 w 324"/>
                <a:gd name="T79" fmla="*/ 124 h 324"/>
                <a:gd name="T80" fmla="*/ 142 w 324"/>
                <a:gd name="T81" fmla="*/ 130 h 324"/>
                <a:gd name="T82" fmla="*/ 48 w 324"/>
                <a:gd name="T83" fmla="*/ 316 h 324"/>
                <a:gd name="T84" fmla="*/ 28 w 324"/>
                <a:gd name="T85" fmla="*/ 324 h 324"/>
                <a:gd name="T86" fmla="*/ 8 w 324"/>
                <a:gd name="T87" fmla="*/ 316 h 324"/>
                <a:gd name="T88" fmla="*/ 0 w 324"/>
                <a:gd name="T89" fmla="*/ 296 h 324"/>
                <a:gd name="T90" fmla="*/ 86 w 324"/>
                <a:gd name="T91" fmla="*/ 198 h 324"/>
                <a:gd name="T92" fmla="*/ 102 w 324"/>
                <a:gd name="T93" fmla="*/ 220 h 324"/>
                <a:gd name="T94" fmla="*/ 124 w 324"/>
                <a:gd name="T95" fmla="*/ 23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24" h="324">
                  <a:moveTo>
                    <a:pt x="202" y="0"/>
                  </a:moveTo>
                  <a:lnTo>
                    <a:pt x="202" y="0"/>
                  </a:lnTo>
                  <a:lnTo>
                    <a:pt x="190" y="0"/>
                  </a:lnTo>
                  <a:lnTo>
                    <a:pt x="178" y="2"/>
                  </a:lnTo>
                  <a:lnTo>
                    <a:pt x="156" y="8"/>
                  </a:lnTo>
                  <a:lnTo>
                    <a:pt x="134" y="20"/>
                  </a:lnTo>
                  <a:lnTo>
                    <a:pt x="118" y="34"/>
                  </a:lnTo>
                  <a:lnTo>
                    <a:pt x="102" y="52"/>
                  </a:lnTo>
                  <a:lnTo>
                    <a:pt x="90" y="74"/>
                  </a:lnTo>
                  <a:lnTo>
                    <a:pt x="84" y="96"/>
                  </a:lnTo>
                  <a:lnTo>
                    <a:pt x="82" y="108"/>
                  </a:lnTo>
                  <a:lnTo>
                    <a:pt x="82" y="120"/>
                  </a:lnTo>
                  <a:lnTo>
                    <a:pt x="82" y="120"/>
                  </a:lnTo>
                  <a:lnTo>
                    <a:pt x="82" y="132"/>
                  </a:lnTo>
                  <a:lnTo>
                    <a:pt x="84" y="146"/>
                  </a:lnTo>
                  <a:lnTo>
                    <a:pt x="90" y="168"/>
                  </a:lnTo>
                  <a:lnTo>
                    <a:pt x="102" y="188"/>
                  </a:lnTo>
                  <a:lnTo>
                    <a:pt x="118" y="206"/>
                  </a:lnTo>
                  <a:lnTo>
                    <a:pt x="134" y="222"/>
                  </a:lnTo>
                  <a:lnTo>
                    <a:pt x="156" y="232"/>
                  </a:lnTo>
                  <a:lnTo>
                    <a:pt x="178" y="240"/>
                  </a:lnTo>
                  <a:lnTo>
                    <a:pt x="190" y="242"/>
                  </a:lnTo>
                  <a:lnTo>
                    <a:pt x="202" y="242"/>
                  </a:lnTo>
                  <a:lnTo>
                    <a:pt x="202" y="242"/>
                  </a:lnTo>
                  <a:lnTo>
                    <a:pt x="216" y="242"/>
                  </a:lnTo>
                  <a:lnTo>
                    <a:pt x="228" y="240"/>
                  </a:lnTo>
                  <a:lnTo>
                    <a:pt x="250" y="232"/>
                  </a:lnTo>
                  <a:lnTo>
                    <a:pt x="270" y="222"/>
                  </a:lnTo>
                  <a:lnTo>
                    <a:pt x="288" y="206"/>
                  </a:lnTo>
                  <a:lnTo>
                    <a:pt x="304" y="188"/>
                  </a:lnTo>
                  <a:lnTo>
                    <a:pt x="314" y="168"/>
                  </a:lnTo>
                  <a:lnTo>
                    <a:pt x="322" y="146"/>
                  </a:lnTo>
                  <a:lnTo>
                    <a:pt x="324" y="132"/>
                  </a:lnTo>
                  <a:lnTo>
                    <a:pt x="324" y="120"/>
                  </a:lnTo>
                  <a:lnTo>
                    <a:pt x="324" y="120"/>
                  </a:lnTo>
                  <a:lnTo>
                    <a:pt x="324" y="108"/>
                  </a:lnTo>
                  <a:lnTo>
                    <a:pt x="322" y="96"/>
                  </a:lnTo>
                  <a:lnTo>
                    <a:pt x="314" y="74"/>
                  </a:lnTo>
                  <a:lnTo>
                    <a:pt x="304" y="52"/>
                  </a:lnTo>
                  <a:lnTo>
                    <a:pt x="288" y="34"/>
                  </a:lnTo>
                  <a:lnTo>
                    <a:pt x="270" y="20"/>
                  </a:lnTo>
                  <a:lnTo>
                    <a:pt x="250" y="8"/>
                  </a:lnTo>
                  <a:lnTo>
                    <a:pt x="228" y="2"/>
                  </a:lnTo>
                  <a:lnTo>
                    <a:pt x="216" y="0"/>
                  </a:lnTo>
                  <a:lnTo>
                    <a:pt x="202" y="0"/>
                  </a:lnTo>
                  <a:lnTo>
                    <a:pt x="202" y="0"/>
                  </a:lnTo>
                  <a:close/>
                  <a:moveTo>
                    <a:pt x="202" y="212"/>
                  </a:moveTo>
                  <a:lnTo>
                    <a:pt x="202" y="212"/>
                  </a:lnTo>
                  <a:lnTo>
                    <a:pt x="184" y="210"/>
                  </a:lnTo>
                  <a:lnTo>
                    <a:pt x="168" y="204"/>
                  </a:lnTo>
                  <a:lnTo>
                    <a:pt x="152" y="196"/>
                  </a:lnTo>
                  <a:lnTo>
                    <a:pt x="138" y="184"/>
                  </a:lnTo>
                  <a:lnTo>
                    <a:pt x="128" y="172"/>
                  </a:lnTo>
                  <a:lnTo>
                    <a:pt x="118" y="156"/>
                  </a:lnTo>
                  <a:lnTo>
                    <a:pt x="114" y="138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4" y="102"/>
                  </a:lnTo>
                  <a:lnTo>
                    <a:pt x="118" y="86"/>
                  </a:lnTo>
                  <a:lnTo>
                    <a:pt x="128" y="70"/>
                  </a:lnTo>
                  <a:lnTo>
                    <a:pt x="138" y="56"/>
                  </a:lnTo>
                  <a:lnTo>
                    <a:pt x="152" y="46"/>
                  </a:lnTo>
                  <a:lnTo>
                    <a:pt x="168" y="36"/>
                  </a:lnTo>
                  <a:lnTo>
                    <a:pt x="184" y="32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22" y="32"/>
                  </a:lnTo>
                  <a:lnTo>
                    <a:pt x="238" y="36"/>
                  </a:lnTo>
                  <a:lnTo>
                    <a:pt x="254" y="46"/>
                  </a:lnTo>
                  <a:lnTo>
                    <a:pt x="268" y="56"/>
                  </a:lnTo>
                  <a:lnTo>
                    <a:pt x="278" y="70"/>
                  </a:lnTo>
                  <a:lnTo>
                    <a:pt x="286" y="86"/>
                  </a:lnTo>
                  <a:lnTo>
                    <a:pt x="292" y="102"/>
                  </a:lnTo>
                  <a:lnTo>
                    <a:pt x="294" y="120"/>
                  </a:lnTo>
                  <a:lnTo>
                    <a:pt x="294" y="120"/>
                  </a:lnTo>
                  <a:lnTo>
                    <a:pt x="292" y="138"/>
                  </a:lnTo>
                  <a:lnTo>
                    <a:pt x="286" y="156"/>
                  </a:lnTo>
                  <a:lnTo>
                    <a:pt x="278" y="172"/>
                  </a:lnTo>
                  <a:lnTo>
                    <a:pt x="268" y="184"/>
                  </a:lnTo>
                  <a:lnTo>
                    <a:pt x="254" y="196"/>
                  </a:lnTo>
                  <a:lnTo>
                    <a:pt x="238" y="204"/>
                  </a:lnTo>
                  <a:lnTo>
                    <a:pt x="222" y="210"/>
                  </a:lnTo>
                  <a:lnTo>
                    <a:pt x="202" y="212"/>
                  </a:lnTo>
                  <a:lnTo>
                    <a:pt x="202" y="212"/>
                  </a:lnTo>
                  <a:close/>
                  <a:moveTo>
                    <a:pt x="142" y="130"/>
                  </a:moveTo>
                  <a:lnTo>
                    <a:pt x="142" y="130"/>
                  </a:lnTo>
                  <a:lnTo>
                    <a:pt x="138" y="130"/>
                  </a:lnTo>
                  <a:lnTo>
                    <a:pt x="136" y="128"/>
                  </a:lnTo>
                  <a:lnTo>
                    <a:pt x="134" y="124"/>
                  </a:lnTo>
                  <a:lnTo>
                    <a:pt x="132" y="120"/>
                  </a:lnTo>
                  <a:lnTo>
                    <a:pt x="132" y="120"/>
                  </a:lnTo>
                  <a:lnTo>
                    <a:pt x="134" y="106"/>
                  </a:lnTo>
                  <a:lnTo>
                    <a:pt x="138" y="94"/>
                  </a:lnTo>
                  <a:lnTo>
                    <a:pt x="144" y="82"/>
                  </a:lnTo>
                  <a:lnTo>
                    <a:pt x="154" y="72"/>
                  </a:lnTo>
                  <a:lnTo>
                    <a:pt x="164" y="62"/>
                  </a:lnTo>
                  <a:lnTo>
                    <a:pt x="176" y="56"/>
                  </a:lnTo>
                  <a:lnTo>
                    <a:pt x="188" y="52"/>
                  </a:lnTo>
                  <a:lnTo>
                    <a:pt x="202" y="50"/>
                  </a:lnTo>
                  <a:lnTo>
                    <a:pt x="202" y="50"/>
                  </a:lnTo>
                  <a:lnTo>
                    <a:pt x="206" y="52"/>
                  </a:lnTo>
                  <a:lnTo>
                    <a:pt x="210" y="54"/>
                  </a:lnTo>
                  <a:lnTo>
                    <a:pt x="212" y="56"/>
                  </a:lnTo>
                  <a:lnTo>
                    <a:pt x="212" y="60"/>
                  </a:lnTo>
                  <a:lnTo>
                    <a:pt x="212" y="60"/>
                  </a:lnTo>
                  <a:lnTo>
                    <a:pt x="212" y="64"/>
                  </a:lnTo>
                  <a:lnTo>
                    <a:pt x="210" y="68"/>
                  </a:lnTo>
                  <a:lnTo>
                    <a:pt x="206" y="70"/>
                  </a:lnTo>
                  <a:lnTo>
                    <a:pt x="202" y="70"/>
                  </a:lnTo>
                  <a:lnTo>
                    <a:pt x="202" y="70"/>
                  </a:lnTo>
                  <a:lnTo>
                    <a:pt x="192" y="72"/>
                  </a:lnTo>
                  <a:lnTo>
                    <a:pt x="184" y="74"/>
                  </a:lnTo>
                  <a:lnTo>
                    <a:pt x="174" y="80"/>
                  </a:lnTo>
                  <a:lnTo>
                    <a:pt x="168" y="86"/>
                  </a:lnTo>
                  <a:lnTo>
                    <a:pt x="162" y="92"/>
                  </a:lnTo>
                  <a:lnTo>
                    <a:pt x="156" y="102"/>
                  </a:lnTo>
                  <a:lnTo>
                    <a:pt x="154" y="110"/>
                  </a:lnTo>
                  <a:lnTo>
                    <a:pt x="152" y="120"/>
                  </a:lnTo>
                  <a:lnTo>
                    <a:pt x="152" y="120"/>
                  </a:lnTo>
                  <a:lnTo>
                    <a:pt x="152" y="124"/>
                  </a:lnTo>
                  <a:lnTo>
                    <a:pt x="150" y="128"/>
                  </a:lnTo>
                  <a:lnTo>
                    <a:pt x="146" y="130"/>
                  </a:lnTo>
                  <a:lnTo>
                    <a:pt x="142" y="130"/>
                  </a:lnTo>
                  <a:lnTo>
                    <a:pt x="142" y="130"/>
                  </a:lnTo>
                  <a:close/>
                  <a:moveTo>
                    <a:pt x="124" y="238"/>
                  </a:moveTo>
                  <a:lnTo>
                    <a:pt x="48" y="316"/>
                  </a:lnTo>
                  <a:lnTo>
                    <a:pt x="48" y="316"/>
                  </a:lnTo>
                  <a:lnTo>
                    <a:pt x="38" y="322"/>
                  </a:lnTo>
                  <a:lnTo>
                    <a:pt x="28" y="324"/>
                  </a:lnTo>
                  <a:lnTo>
                    <a:pt x="28" y="324"/>
                  </a:lnTo>
                  <a:lnTo>
                    <a:pt x="18" y="322"/>
                  </a:lnTo>
                  <a:lnTo>
                    <a:pt x="8" y="316"/>
                  </a:lnTo>
                  <a:lnTo>
                    <a:pt x="8" y="316"/>
                  </a:lnTo>
                  <a:lnTo>
                    <a:pt x="2" y="306"/>
                  </a:lnTo>
                  <a:lnTo>
                    <a:pt x="0" y="296"/>
                  </a:lnTo>
                  <a:lnTo>
                    <a:pt x="2" y="286"/>
                  </a:lnTo>
                  <a:lnTo>
                    <a:pt x="8" y="276"/>
                  </a:lnTo>
                  <a:lnTo>
                    <a:pt x="86" y="198"/>
                  </a:lnTo>
                  <a:lnTo>
                    <a:pt x="86" y="198"/>
                  </a:lnTo>
                  <a:lnTo>
                    <a:pt x="94" y="210"/>
                  </a:lnTo>
                  <a:lnTo>
                    <a:pt x="102" y="220"/>
                  </a:lnTo>
                  <a:lnTo>
                    <a:pt x="114" y="230"/>
                  </a:lnTo>
                  <a:lnTo>
                    <a:pt x="124" y="238"/>
                  </a:lnTo>
                  <a:lnTo>
                    <a:pt x="124" y="2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935" tIns="41468" rIns="82935" bIns="41468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4" name="Shape 11798">
              <a:extLst>
                <a:ext uri="{FF2B5EF4-FFF2-40B4-BE49-F238E27FC236}">
                  <a16:creationId xmlns:a16="http://schemas.microsoft.com/office/drawing/2014/main" id="{20BBE82B-0154-3BEC-C902-E00BB375374F}"/>
                </a:ext>
              </a:extLst>
            </p:cNvPr>
            <p:cNvSpPr txBox="1"/>
            <p:nvPr/>
          </p:nvSpPr>
          <p:spPr>
            <a:xfrm>
              <a:off x="5857245" y="6554170"/>
              <a:ext cx="768650" cy="1673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Assurance</a:t>
              </a:r>
            </a:p>
          </p:txBody>
        </p:sp>
        <p:sp>
          <p:nvSpPr>
            <p:cNvPr id="205" name="Shape 11781">
              <a:extLst>
                <a:ext uri="{FF2B5EF4-FFF2-40B4-BE49-F238E27FC236}">
                  <a16:creationId xmlns:a16="http://schemas.microsoft.com/office/drawing/2014/main" id="{AB9BA2B8-4DDF-1BA5-4CD2-7039DFA935C9}"/>
                </a:ext>
              </a:extLst>
            </p:cNvPr>
            <p:cNvSpPr txBox="1"/>
            <p:nvPr/>
          </p:nvSpPr>
          <p:spPr>
            <a:xfrm>
              <a:off x="4259952" y="5172822"/>
              <a:ext cx="819683" cy="2083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Governance</a:t>
              </a:r>
            </a:p>
          </p:txBody>
        </p:sp>
        <p:cxnSp>
          <p:nvCxnSpPr>
            <p:cNvPr id="206" name="Shape 11766">
              <a:extLst>
                <a:ext uri="{FF2B5EF4-FFF2-40B4-BE49-F238E27FC236}">
                  <a16:creationId xmlns:a16="http://schemas.microsoft.com/office/drawing/2014/main" id="{E9F256C2-29C6-CB31-6D36-88AADBEAB22E}"/>
                </a:ext>
              </a:extLst>
            </p:cNvPr>
            <p:cNvCxnSpPr>
              <a:cxnSpLocks/>
              <a:stCxn id="185" idx="5"/>
              <a:endCxn id="184" idx="1"/>
            </p:cNvCxnSpPr>
            <p:nvPr/>
          </p:nvCxnSpPr>
          <p:spPr>
            <a:xfrm>
              <a:off x="5535271" y="4268419"/>
              <a:ext cx="227665" cy="294474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" name="Shape 11765">
              <a:extLst>
                <a:ext uri="{FF2B5EF4-FFF2-40B4-BE49-F238E27FC236}">
                  <a16:creationId xmlns:a16="http://schemas.microsoft.com/office/drawing/2014/main" id="{67AF42E7-F961-2147-D650-82BBCD1C906E}"/>
                </a:ext>
              </a:extLst>
            </p:cNvPr>
            <p:cNvCxnSpPr>
              <a:cxnSpLocks/>
              <a:stCxn id="186" idx="4"/>
              <a:endCxn id="184" idx="0"/>
            </p:cNvCxnSpPr>
            <p:nvPr/>
          </p:nvCxnSpPr>
          <p:spPr>
            <a:xfrm flipH="1">
              <a:off x="6240893" y="4025191"/>
              <a:ext cx="11895" cy="355986"/>
            </a:xfrm>
            <a:prstGeom prst="straightConnector1">
              <a:avLst/>
            </a:prstGeom>
            <a:noFill/>
            <a:ln w="12700" cap="flat" cmpd="sng">
              <a:solidFill>
                <a:srgbClr val="00206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8" name="Freeform 4848">
              <a:extLst>
                <a:ext uri="{FF2B5EF4-FFF2-40B4-BE49-F238E27FC236}">
                  <a16:creationId xmlns:a16="http://schemas.microsoft.com/office/drawing/2014/main" id="{21225788-EA7A-ABC5-7916-846D6D7A7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5002" y="5766503"/>
              <a:ext cx="391238" cy="347030"/>
            </a:xfrm>
            <a:custGeom>
              <a:avLst/>
              <a:gdLst>
                <a:gd name="T0" fmla="*/ 198 w 354"/>
                <a:gd name="T1" fmla="*/ 12 h 314"/>
                <a:gd name="T2" fmla="*/ 194 w 354"/>
                <a:gd name="T3" fmla="*/ 8 h 314"/>
                <a:gd name="T4" fmla="*/ 184 w 354"/>
                <a:gd name="T5" fmla="*/ 0 h 314"/>
                <a:gd name="T6" fmla="*/ 178 w 354"/>
                <a:gd name="T7" fmla="*/ 0 h 314"/>
                <a:gd name="T8" fmla="*/ 166 w 354"/>
                <a:gd name="T9" fmla="*/ 4 h 314"/>
                <a:gd name="T10" fmla="*/ 158 w 354"/>
                <a:gd name="T11" fmla="*/ 12 h 314"/>
                <a:gd name="T12" fmla="*/ 4 w 354"/>
                <a:gd name="T13" fmla="*/ 278 h 314"/>
                <a:gd name="T14" fmla="*/ 0 w 354"/>
                <a:gd name="T15" fmla="*/ 290 h 314"/>
                <a:gd name="T16" fmla="*/ 4 w 354"/>
                <a:gd name="T17" fmla="*/ 302 h 314"/>
                <a:gd name="T18" fmla="*/ 8 w 354"/>
                <a:gd name="T19" fmla="*/ 306 h 314"/>
                <a:gd name="T20" fmla="*/ 18 w 354"/>
                <a:gd name="T21" fmla="*/ 312 h 314"/>
                <a:gd name="T22" fmla="*/ 330 w 354"/>
                <a:gd name="T23" fmla="*/ 314 h 314"/>
                <a:gd name="T24" fmla="*/ 338 w 354"/>
                <a:gd name="T25" fmla="*/ 312 h 314"/>
                <a:gd name="T26" fmla="*/ 348 w 354"/>
                <a:gd name="T27" fmla="*/ 306 h 314"/>
                <a:gd name="T28" fmla="*/ 352 w 354"/>
                <a:gd name="T29" fmla="*/ 302 h 314"/>
                <a:gd name="T30" fmla="*/ 354 w 354"/>
                <a:gd name="T31" fmla="*/ 290 h 314"/>
                <a:gd name="T32" fmla="*/ 352 w 354"/>
                <a:gd name="T33" fmla="*/ 278 h 314"/>
                <a:gd name="T34" fmla="*/ 42 w 354"/>
                <a:gd name="T35" fmla="*/ 280 h 314"/>
                <a:gd name="T36" fmla="*/ 314 w 354"/>
                <a:gd name="T37" fmla="*/ 280 h 314"/>
                <a:gd name="T38" fmla="*/ 160 w 354"/>
                <a:gd name="T39" fmla="*/ 142 h 314"/>
                <a:gd name="T40" fmla="*/ 158 w 354"/>
                <a:gd name="T41" fmla="*/ 132 h 314"/>
                <a:gd name="T42" fmla="*/ 160 w 354"/>
                <a:gd name="T43" fmla="*/ 126 h 314"/>
                <a:gd name="T44" fmla="*/ 164 w 354"/>
                <a:gd name="T45" fmla="*/ 122 h 314"/>
                <a:gd name="T46" fmla="*/ 178 w 354"/>
                <a:gd name="T47" fmla="*/ 118 h 314"/>
                <a:gd name="T48" fmla="*/ 186 w 354"/>
                <a:gd name="T49" fmla="*/ 118 h 314"/>
                <a:gd name="T50" fmla="*/ 192 w 354"/>
                <a:gd name="T51" fmla="*/ 122 h 314"/>
                <a:gd name="T52" fmla="*/ 198 w 354"/>
                <a:gd name="T53" fmla="*/ 132 h 314"/>
                <a:gd name="T54" fmla="*/ 196 w 354"/>
                <a:gd name="T55" fmla="*/ 142 h 314"/>
                <a:gd name="T56" fmla="*/ 172 w 354"/>
                <a:gd name="T57" fmla="*/ 206 h 314"/>
                <a:gd name="T58" fmla="*/ 178 w 354"/>
                <a:gd name="T59" fmla="*/ 218 h 314"/>
                <a:gd name="T60" fmla="*/ 186 w 354"/>
                <a:gd name="T61" fmla="*/ 220 h 314"/>
                <a:gd name="T62" fmla="*/ 190 w 354"/>
                <a:gd name="T63" fmla="*/ 224 h 314"/>
                <a:gd name="T64" fmla="*/ 194 w 354"/>
                <a:gd name="T65" fmla="*/ 230 h 314"/>
                <a:gd name="T66" fmla="*/ 196 w 354"/>
                <a:gd name="T67" fmla="*/ 238 h 314"/>
                <a:gd name="T68" fmla="*/ 194 w 354"/>
                <a:gd name="T69" fmla="*/ 244 h 314"/>
                <a:gd name="T70" fmla="*/ 190 w 354"/>
                <a:gd name="T71" fmla="*/ 250 h 314"/>
                <a:gd name="T72" fmla="*/ 186 w 354"/>
                <a:gd name="T73" fmla="*/ 254 h 314"/>
                <a:gd name="T74" fmla="*/ 178 w 354"/>
                <a:gd name="T75" fmla="*/ 256 h 314"/>
                <a:gd name="T76" fmla="*/ 170 w 354"/>
                <a:gd name="T77" fmla="*/ 254 h 314"/>
                <a:gd name="T78" fmla="*/ 166 w 354"/>
                <a:gd name="T79" fmla="*/ 250 h 314"/>
                <a:gd name="T80" fmla="*/ 162 w 354"/>
                <a:gd name="T81" fmla="*/ 244 h 314"/>
                <a:gd name="T82" fmla="*/ 160 w 354"/>
                <a:gd name="T83" fmla="*/ 238 h 314"/>
                <a:gd name="T84" fmla="*/ 162 w 354"/>
                <a:gd name="T85" fmla="*/ 230 h 314"/>
                <a:gd name="T86" fmla="*/ 166 w 354"/>
                <a:gd name="T87" fmla="*/ 224 h 314"/>
                <a:gd name="T88" fmla="*/ 178 w 354"/>
                <a:gd name="T89" fmla="*/ 218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54" h="314">
                  <a:moveTo>
                    <a:pt x="352" y="278"/>
                  </a:moveTo>
                  <a:lnTo>
                    <a:pt x="198" y="12"/>
                  </a:lnTo>
                  <a:lnTo>
                    <a:pt x="198" y="12"/>
                  </a:lnTo>
                  <a:lnTo>
                    <a:pt x="194" y="8"/>
                  </a:lnTo>
                  <a:lnTo>
                    <a:pt x="190" y="4"/>
                  </a:lnTo>
                  <a:lnTo>
                    <a:pt x="184" y="0"/>
                  </a:lnTo>
                  <a:lnTo>
                    <a:pt x="178" y="0"/>
                  </a:lnTo>
                  <a:lnTo>
                    <a:pt x="178" y="0"/>
                  </a:lnTo>
                  <a:lnTo>
                    <a:pt x="172" y="0"/>
                  </a:lnTo>
                  <a:lnTo>
                    <a:pt x="166" y="4"/>
                  </a:lnTo>
                  <a:lnTo>
                    <a:pt x="162" y="8"/>
                  </a:lnTo>
                  <a:lnTo>
                    <a:pt x="158" y="12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2" y="282"/>
                  </a:lnTo>
                  <a:lnTo>
                    <a:pt x="0" y="290"/>
                  </a:lnTo>
                  <a:lnTo>
                    <a:pt x="2" y="296"/>
                  </a:lnTo>
                  <a:lnTo>
                    <a:pt x="4" y="302"/>
                  </a:lnTo>
                  <a:lnTo>
                    <a:pt x="4" y="302"/>
                  </a:lnTo>
                  <a:lnTo>
                    <a:pt x="8" y="306"/>
                  </a:lnTo>
                  <a:lnTo>
                    <a:pt x="12" y="310"/>
                  </a:lnTo>
                  <a:lnTo>
                    <a:pt x="18" y="312"/>
                  </a:lnTo>
                  <a:lnTo>
                    <a:pt x="26" y="314"/>
                  </a:lnTo>
                  <a:lnTo>
                    <a:pt x="330" y="314"/>
                  </a:lnTo>
                  <a:lnTo>
                    <a:pt x="330" y="314"/>
                  </a:lnTo>
                  <a:lnTo>
                    <a:pt x="338" y="312"/>
                  </a:lnTo>
                  <a:lnTo>
                    <a:pt x="342" y="310"/>
                  </a:lnTo>
                  <a:lnTo>
                    <a:pt x="348" y="306"/>
                  </a:lnTo>
                  <a:lnTo>
                    <a:pt x="352" y="302"/>
                  </a:lnTo>
                  <a:lnTo>
                    <a:pt x="352" y="302"/>
                  </a:lnTo>
                  <a:lnTo>
                    <a:pt x="354" y="296"/>
                  </a:lnTo>
                  <a:lnTo>
                    <a:pt x="354" y="290"/>
                  </a:lnTo>
                  <a:lnTo>
                    <a:pt x="354" y="282"/>
                  </a:lnTo>
                  <a:lnTo>
                    <a:pt x="352" y="278"/>
                  </a:lnTo>
                  <a:lnTo>
                    <a:pt x="352" y="278"/>
                  </a:lnTo>
                  <a:close/>
                  <a:moveTo>
                    <a:pt x="42" y="280"/>
                  </a:moveTo>
                  <a:lnTo>
                    <a:pt x="178" y="44"/>
                  </a:lnTo>
                  <a:lnTo>
                    <a:pt x="314" y="280"/>
                  </a:lnTo>
                  <a:lnTo>
                    <a:pt x="42" y="280"/>
                  </a:lnTo>
                  <a:close/>
                  <a:moveTo>
                    <a:pt x="160" y="142"/>
                  </a:moveTo>
                  <a:lnTo>
                    <a:pt x="160" y="142"/>
                  </a:lnTo>
                  <a:lnTo>
                    <a:pt x="158" y="132"/>
                  </a:lnTo>
                  <a:lnTo>
                    <a:pt x="158" y="132"/>
                  </a:lnTo>
                  <a:lnTo>
                    <a:pt x="160" y="126"/>
                  </a:lnTo>
                  <a:lnTo>
                    <a:pt x="164" y="122"/>
                  </a:lnTo>
                  <a:lnTo>
                    <a:pt x="164" y="122"/>
                  </a:lnTo>
                  <a:lnTo>
                    <a:pt x="170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86" y="118"/>
                  </a:lnTo>
                  <a:lnTo>
                    <a:pt x="192" y="122"/>
                  </a:lnTo>
                  <a:lnTo>
                    <a:pt x="192" y="122"/>
                  </a:lnTo>
                  <a:lnTo>
                    <a:pt x="196" y="126"/>
                  </a:lnTo>
                  <a:lnTo>
                    <a:pt x="198" y="132"/>
                  </a:lnTo>
                  <a:lnTo>
                    <a:pt x="198" y="132"/>
                  </a:lnTo>
                  <a:lnTo>
                    <a:pt x="196" y="142"/>
                  </a:lnTo>
                  <a:lnTo>
                    <a:pt x="184" y="206"/>
                  </a:lnTo>
                  <a:lnTo>
                    <a:pt x="172" y="206"/>
                  </a:lnTo>
                  <a:lnTo>
                    <a:pt x="160" y="142"/>
                  </a:lnTo>
                  <a:close/>
                  <a:moveTo>
                    <a:pt x="178" y="218"/>
                  </a:moveTo>
                  <a:lnTo>
                    <a:pt x="178" y="218"/>
                  </a:lnTo>
                  <a:lnTo>
                    <a:pt x="186" y="220"/>
                  </a:lnTo>
                  <a:lnTo>
                    <a:pt x="186" y="220"/>
                  </a:lnTo>
                  <a:lnTo>
                    <a:pt x="190" y="224"/>
                  </a:lnTo>
                  <a:lnTo>
                    <a:pt x="190" y="224"/>
                  </a:lnTo>
                  <a:lnTo>
                    <a:pt x="194" y="230"/>
                  </a:lnTo>
                  <a:lnTo>
                    <a:pt x="194" y="230"/>
                  </a:lnTo>
                  <a:lnTo>
                    <a:pt x="196" y="238"/>
                  </a:lnTo>
                  <a:lnTo>
                    <a:pt x="196" y="238"/>
                  </a:lnTo>
                  <a:lnTo>
                    <a:pt x="194" y="244"/>
                  </a:lnTo>
                  <a:lnTo>
                    <a:pt x="194" y="244"/>
                  </a:lnTo>
                  <a:lnTo>
                    <a:pt x="190" y="250"/>
                  </a:lnTo>
                  <a:lnTo>
                    <a:pt x="190" y="250"/>
                  </a:lnTo>
                  <a:lnTo>
                    <a:pt x="186" y="254"/>
                  </a:lnTo>
                  <a:lnTo>
                    <a:pt x="186" y="254"/>
                  </a:lnTo>
                  <a:lnTo>
                    <a:pt x="178" y="256"/>
                  </a:lnTo>
                  <a:lnTo>
                    <a:pt x="178" y="256"/>
                  </a:lnTo>
                  <a:lnTo>
                    <a:pt x="170" y="254"/>
                  </a:lnTo>
                  <a:lnTo>
                    <a:pt x="170" y="254"/>
                  </a:lnTo>
                  <a:lnTo>
                    <a:pt x="166" y="250"/>
                  </a:lnTo>
                  <a:lnTo>
                    <a:pt x="166" y="250"/>
                  </a:lnTo>
                  <a:lnTo>
                    <a:pt x="162" y="244"/>
                  </a:lnTo>
                  <a:lnTo>
                    <a:pt x="162" y="244"/>
                  </a:lnTo>
                  <a:lnTo>
                    <a:pt x="160" y="238"/>
                  </a:lnTo>
                  <a:lnTo>
                    <a:pt x="160" y="238"/>
                  </a:lnTo>
                  <a:lnTo>
                    <a:pt x="162" y="230"/>
                  </a:lnTo>
                  <a:lnTo>
                    <a:pt x="166" y="224"/>
                  </a:lnTo>
                  <a:lnTo>
                    <a:pt x="166" y="224"/>
                  </a:lnTo>
                  <a:lnTo>
                    <a:pt x="170" y="220"/>
                  </a:lnTo>
                  <a:lnTo>
                    <a:pt x="178" y="218"/>
                  </a:lnTo>
                  <a:lnTo>
                    <a:pt x="178" y="2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2935" tIns="41468" rIns="82935" bIns="41468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209" name="Graphic 208" descr="Robot with solid fill">
              <a:extLst>
                <a:ext uri="{FF2B5EF4-FFF2-40B4-BE49-F238E27FC236}">
                  <a16:creationId xmlns:a16="http://schemas.microsoft.com/office/drawing/2014/main" id="{96EDCE86-3B9F-5182-A56E-19F3610D85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562540" y="4689339"/>
              <a:ext cx="476559" cy="476559"/>
            </a:xfrm>
            <a:prstGeom prst="rect">
              <a:avLst/>
            </a:prstGeom>
          </p:spPr>
        </p:pic>
        <p:pic>
          <p:nvPicPr>
            <p:cNvPr id="210" name="Graphic 209" descr="Document with solid fill">
              <a:extLst>
                <a:ext uri="{FF2B5EF4-FFF2-40B4-BE49-F238E27FC236}">
                  <a16:creationId xmlns:a16="http://schemas.microsoft.com/office/drawing/2014/main" id="{717A680B-532B-79F1-F96A-4F2400C7F2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152161" y="5703023"/>
              <a:ext cx="464248" cy="464248"/>
            </a:xfrm>
            <a:prstGeom prst="rect">
              <a:avLst/>
            </a:prstGeom>
          </p:spPr>
        </p:pic>
        <p:pic>
          <p:nvPicPr>
            <p:cNvPr id="211" name="Graphic 210" descr="Scales of justice with solid fill">
              <a:extLst>
                <a:ext uri="{FF2B5EF4-FFF2-40B4-BE49-F238E27FC236}">
                  <a16:creationId xmlns:a16="http://schemas.microsoft.com/office/drawing/2014/main" id="{1863294D-9F87-72B8-D5F7-1EEC5270D4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00300" y="3231739"/>
              <a:ext cx="486985" cy="486985"/>
            </a:xfrm>
            <a:prstGeom prst="rect">
              <a:avLst/>
            </a:prstGeom>
          </p:spPr>
        </p:pic>
        <p:pic>
          <p:nvPicPr>
            <p:cNvPr id="212" name="Graphic 211" descr="Target with solid fill">
              <a:extLst>
                <a:ext uri="{FF2B5EF4-FFF2-40B4-BE49-F238E27FC236}">
                  <a16:creationId xmlns:a16="http://schemas.microsoft.com/office/drawing/2014/main" id="{51C3EAB5-A00F-05D6-0834-2EA35202B1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993158" y="3624524"/>
              <a:ext cx="471633" cy="471633"/>
            </a:xfrm>
            <a:prstGeom prst="rect">
              <a:avLst/>
            </a:prstGeom>
          </p:spPr>
        </p:pic>
        <p:sp>
          <p:nvSpPr>
            <p:cNvPr id="213" name="Shape 11798">
              <a:extLst>
                <a:ext uri="{FF2B5EF4-FFF2-40B4-BE49-F238E27FC236}">
                  <a16:creationId xmlns:a16="http://schemas.microsoft.com/office/drawing/2014/main" id="{5859A740-9100-D382-0C4C-F8A8BB575EF8}"/>
                </a:ext>
              </a:extLst>
            </p:cNvPr>
            <p:cNvSpPr txBox="1"/>
            <p:nvPr/>
          </p:nvSpPr>
          <p:spPr>
            <a:xfrm>
              <a:off x="4782777" y="6189045"/>
              <a:ext cx="768650" cy="16730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GB" sz="900" dirty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Risk</a:t>
              </a:r>
            </a:p>
          </p:txBody>
        </p:sp>
      </p:grpSp>
      <p:sp>
        <p:nvSpPr>
          <p:cNvPr id="218" name="TextBox 217">
            <a:extLst>
              <a:ext uri="{FF2B5EF4-FFF2-40B4-BE49-F238E27FC236}">
                <a16:creationId xmlns:a16="http://schemas.microsoft.com/office/drawing/2014/main" id="{40047DBD-0A63-655B-87BC-2CECBC6453AA}"/>
              </a:ext>
            </a:extLst>
          </p:cNvPr>
          <p:cNvSpPr txBox="1"/>
          <p:nvPr/>
        </p:nvSpPr>
        <p:spPr>
          <a:xfrm>
            <a:off x="9763483" y="6171733"/>
            <a:ext cx="2145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/>
              <a:t>WWW.ECS.CO.ZA</a:t>
            </a:r>
          </a:p>
        </p:txBody>
      </p:sp>
    </p:spTree>
    <p:extLst>
      <p:ext uri="{BB962C8B-B14F-4D97-AF65-F5344CB8AC3E}">
        <p14:creationId xmlns:p14="http://schemas.microsoft.com/office/powerpoint/2010/main" val="34744465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007da4-f455-4bfc-bd9f-948e9cb6a3f3" xsi:nil="true"/>
    <lcf76f155ced4ddcb4097134ff3c332f xmlns="bf8e3bd6-7340-44ab-8c5e-ea4915b6bc5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0869ABD952EC45B4463E96B2C4DD89" ma:contentTypeVersion="16" ma:contentTypeDescription="Create a new document." ma:contentTypeScope="" ma:versionID="4857cc5973b5711bc7fd7387a42e898d">
  <xsd:schema xmlns:xsd="http://www.w3.org/2001/XMLSchema" xmlns:xs="http://www.w3.org/2001/XMLSchema" xmlns:p="http://schemas.microsoft.com/office/2006/metadata/properties" xmlns:ns2="bf8e3bd6-7340-44ab-8c5e-ea4915b6bc5e" xmlns:ns3="ef007da4-f455-4bfc-bd9f-948e9cb6a3f3" targetNamespace="http://schemas.microsoft.com/office/2006/metadata/properties" ma:root="true" ma:fieldsID="8a16fad611af15e9fe3d37da6b4caea6" ns2:_="" ns3:_="">
    <xsd:import namespace="bf8e3bd6-7340-44ab-8c5e-ea4915b6bc5e"/>
    <xsd:import namespace="ef007da4-f455-4bfc-bd9f-948e9cb6a3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8e3bd6-7340-44ab-8c5e-ea4915b6bc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5116861-d941-4ea6-8edc-781e6166fa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007da4-f455-4bfc-bd9f-948e9cb6a3f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2adac98-d955-4b74-a352-e7d7fce039f3}" ma:internalName="TaxCatchAll" ma:showField="CatchAllData" ma:web="ef007da4-f455-4bfc-bd9f-948e9cb6a3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B0211B-AB46-4626-92F5-08ED87CB6643}">
  <ds:schemaRefs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bf8e3bd6-7340-44ab-8c5e-ea4915b6bc5e"/>
    <ds:schemaRef ds:uri="http://www.w3.org/XML/1998/namespace"/>
    <ds:schemaRef ds:uri="http://schemas.openxmlformats.org/package/2006/metadata/core-properties"/>
    <ds:schemaRef ds:uri="ef007da4-f455-4bfc-bd9f-948e9cb6a3f3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C279CB2-039B-408F-AD6F-5C9B9849A5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8e3bd6-7340-44ab-8c5e-ea4915b6bc5e"/>
    <ds:schemaRef ds:uri="ef007da4-f455-4bfc-bd9f-948e9cb6a3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2C58D8-7001-42E4-A196-06B41E6531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3584</TotalTime>
  <Words>3457</Words>
  <Application>Microsoft Office PowerPoint</Application>
  <PresentationFormat>Widescreen</PresentationFormat>
  <Paragraphs>599</Paragraphs>
  <Slides>32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Aptos Display</vt:lpstr>
      <vt:lpstr>Arial</vt:lpstr>
      <vt:lpstr>Calibri</vt:lpstr>
      <vt:lpstr>Century Gothic</vt:lpstr>
      <vt:lpstr>Georgia</vt:lpstr>
      <vt:lpstr>Segoe 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ECS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Contracts in South Africa</dc:title>
  <dc:subject>Framework Contracts in South Africa and NEC4 Framework Contract</dc:subject>
  <dc:creator>ECS Associates</dc:creator>
  <cp:lastModifiedBy>Arthur De Swardt</cp:lastModifiedBy>
  <cp:revision>4</cp:revision>
  <dcterms:created xsi:type="dcterms:W3CDTF">2026-07-14T09:11:40Z</dcterms:created>
  <dcterms:modified xsi:type="dcterms:W3CDTF">2026-10-06T12:20:59Z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0x010100320869ABD952EC45B4463E96B2C4DD89</vt:lpwstr>
  </property>
  <property fmtid="{D5CDD505-2E9C-101B-9397-08002B2CF9AE}" pid="3" name="MediaServiceImageTags">
    <vt:lpwstr/>
  </property>
</Properties>
</file>