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58" r:id="rId3"/>
    <p:sldId id="259" r:id="rId4"/>
    <p:sldId id="260" r:id="rId5"/>
    <p:sldId id="262" r:id="rId6"/>
    <p:sldId id="286" r:id="rId7"/>
    <p:sldId id="313" r:id="rId8"/>
    <p:sldId id="311" r:id="rId9"/>
    <p:sldId id="288" r:id="rId10"/>
    <p:sldId id="285" r:id="rId11"/>
    <p:sldId id="314" r:id="rId12"/>
    <p:sldId id="315" r:id="rId13"/>
    <p:sldId id="310" r:id="rId14"/>
    <p:sldId id="295" r:id="rId15"/>
    <p:sldId id="297" r:id="rId16"/>
    <p:sldId id="289" r:id="rId17"/>
    <p:sldId id="299" r:id="rId18"/>
    <p:sldId id="312" r:id="rId19"/>
    <p:sldId id="290" r:id="rId20"/>
    <p:sldId id="300" r:id="rId21"/>
    <p:sldId id="302" r:id="rId22"/>
    <p:sldId id="291" r:id="rId23"/>
    <p:sldId id="292" r:id="rId24"/>
    <p:sldId id="304" r:id="rId25"/>
    <p:sldId id="263" r:id="rId26"/>
    <p:sldId id="305" r:id="rId27"/>
    <p:sldId id="265" r:id="rId28"/>
    <p:sldId id="287" r:id="rId29"/>
    <p:sldId id="266" r:id="rId30"/>
    <p:sldId id="293" r:id="rId31"/>
    <p:sldId id="306" r:id="rId32"/>
    <p:sldId id="307" r:id="rId33"/>
    <p:sldId id="308" r:id="rId34"/>
    <p:sldId id="268" r:id="rId35"/>
    <p:sldId id="269" r:id="rId36"/>
    <p:sldId id="270" r:id="rId37"/>
    <p:sldId id="271" r:id="rId38"/>
    <p:sldId id="309" r:id="rId39"/>
    <p:sldId id="272" r:id="rId40"/>
    <p:sldId id="273" r:id="rId41"/>
    <p:sldId id="280" r:id="rId42"/>
    <p:sldId id="281" r:id="rId43"/>
    <p:sldId id="316" r:id="rId44"/>
    <p:sldId id="282" r:id="rId45"/>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D7D"/>
    <a:srgbClr val="C0392B"/>
    <a:srgbClr val="1A4F80"/>
    <a:srgbClr val="F39C12"/>
    <a:srgbClr val="F4F6F9"/>
    <a:srgbClr val="0D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4645BE-EE8B-4055-8DCF-5C8AC0AD9245}" v="36" dt="2026-05-04T19:12:27.154"/>
    <p1510:client id="{D513A3B4-8C7B-49D3-851F-93911AA6D7E4}" v="79" dt="2026-05-05T08:09:54.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40" autoAdjust="0"/>
    <p:restoredTop sz="94610"/>
  </p:normalViewPr>
  <p:slideViewPr>
    <p:cSldViewPr snapToGrid="0" snapToObjects="1">
      <p:cViewPr varScale="1">
        <p:scale>
          <a:sx n="108" d="100"/>
          <a:sy n="108" d="100"/>
        </p:scale>
        <p:origin x="11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di Goodarzi" userId="1c9a84ce682aa121" providerId="LiveId" clId="{1C5FA3F9-A9CB-4883-A001-1C8D420DC2F6}"/>
    <pc:docChg chg="undo custSel addSld delSld modSld sldOrd">
      <pc:chgData name="Mahdi Goodarzi" userId="1c9a84ce682aa121" providerId="LiveId" clId="{1C5FA3F9-A9CB-4883-A001-1C8D420DC2F6}" dt="2026-05-04T19:13:12.418" v="830" actId="1076"/>
      <pc:docMkLst>
        <pc:docMk/>
      </pc:docMkLst>
      <pc:sldChg chg="addSp delSp modSp mod">
        <pc:chgData name="Mahdi Goodarzi" userId="1c9a84ce682aa121" providerId="LiveId" clId="{1C5FA3F9-A9CB-4883-A001-1C8D420DC2F6}" dt="2026-05-04T18:59:32.354" v="569"/>
        <pc:sldMkLst>
          <pc:docMk/>
          <pc:sldMk cId="0" sldId="259"/>
        </pc:sldMkLst>
        <pc:spChg chg="del">
          <ac:chgData name="Mahdi Goodarzi" userId="1c9a84ce682aa121" providerId="LiveId" clId="{1C5FA3F9-A9CB-4883-A001-1C8D420DC2F6}" dt="2026-05-04T18:59:31.383" v="568" actId="478"/>
          <ac:spMkLst>
            <pc:docMk/>
            <pc:sldMk cId="0" sldId="259"/>
            <ac:spMk id="5" creationId="{00000000-0000-0000-0000-000000000000}"/>
          </ac:spMkLst>
        </pc:spChg>
        <pc:spChg chg="del">
          <ac:chgData name="Mahdi Goodarzi" userId="1c9a84ce682aa121" providerId="LiveId" clId="{1C5FA3F9-A9CB-4883-A001-1C8D420DC2F6}" dt="2026-05-04T18:44:58.003" v="532" actId="478"/>
          <ac:spMkLst>
            <pc:docMk/>
            <pc:sldMk cId="0" sldId="259"/>
            <ac:spMk id="6" creationId="{00000000-0000-0000-0000-000000000000}"/>
          </ac:spMkLst>
        </pc:spChg>
        <pc:spChg chg="del">
          <ac:chgData name="Mahdi Goodarzi" userId="1c9a84ce682aa121" providerId="LiveId" clId="{1C5FA3F9-A9CB-4883-A001-1C8D420DC2F6}" dt="2026-05-04T18:45:01.912" v="533" actId="478"/>
          <ac:spMkLst>
            <pc:docMk/>
            <pc:sldMk cId="0" sldId="259"/>
            <ac:spMk id="7" creationId="{00000000-0000-0000-0000-000000000000}"/>
          </ac:spMkLst>
        </pc:spChg>
        <pc:spChg chg="del">
          <ac:chgData name="Mahdi Goodarzi" userId="1c9a84ce682aa121" providerId="LiveId" clId="{1C5FA3F9-A9CB-4883-A001-1C8D420DC2F6}" dt="2026-05-04T18:45:13.594" v="534" actId="478"/>
          <ac:spMkLst>
            <pc:docMk/>
            <pc:sldMk cId="0" sldId="259"/>
            <ac:spMk id="8" creationId="{00000000-0000-0000-0000-000000000000}"/>
          </ac:spMkLst>
        </pc:spChg>
        <pc:spChg chg="del">
          <ac:chgData name="Mahdi Goodarzi" userId="1c9a84ce682aa121" providerId="LiveId" clId="{1C5FA3F9-A9CB-4883-A001-1C8D420DC2F6}" dt="2026-05-04T18:45:13.594" v="534" actId="478"/>
          <ac:spMkLst>
            <pc:docMk/>
            <pc:sldMk cId="0" sldId="259"/>
            <ac:spMk id="9" creationId="{00000000-0000-0000-0000-000000000000}"/>
          </ac:spMkLst>
        </pc:spChg>
        <pc:spChg chg="del">
          <ac:chgData name="Mahdi Goodarzi" userId="1c9a84ce682aa121" providerId="LiveId" clId="{1C5FA3F9-A9CB-4883-A001-1C8D420DC2F6}" dt="2026-05-04T18:45:13.594" v="534" actId="478"/>
          <ac:spMkLst>
            <pc:docMk/>
            <pc:sldMk cId="0" sldId="259"/>
            <ac:spMk id="10" creationId="{00000000-0000-0000-0000-000000000000}"/>
          </ac:spMkLst>
        </pc:spChg>
        <pc:spChg chg="del">
          <ac:chgData name="Mahdi Goodarzi" userId="1c9a84ce682aa121" providerId="LiveId" clId="{1C5FA3F9-A9CB-4883-A001-1C8D420DC2F6}" dt="2026-05-04T18:45:13.594" v="534" actId="478"/>
          <ac:spMkLst>
            <pc:docMk/>
            <pc:sldMk cId="0" sldId="259"/>
            <ac:spMk id="11" creationId="{00000000-0000-0000-0000-000000000000}"/>
          </ac:spMkLst>
        </pc:spChg>
        <pc:spChg chg="del">
          <ac:chgData name="Mahdi Goodarzi" userId="1c9a84ce682aa121" providerId="LiveId" clId="{1C5FA3F9-A9CB-4883-A001-1C8D420DC2F6}" dt="2026-05-04T18:45:13.594" v="534" actId="478"/>
          <ac:spMkLst>
            <pc:docMk/>
            <pc:sldMk cId="0" sldId="259"/>
            <ac:spMk id="12" creationId="{00000000-0000-0000-0000-000000000000}"/>
          </ac:spMkLst>
        </pc:spChg>
        <pc:spChg chg="del">
          <ac:chgData name="Mahdi Goodarzi" userId="1c9a84ce682aa121" providerId="LiveId" clId="{1C5FA3F9-A9CB-4883-A001-1C8D420DC2F6}" dt="2026-05-04T18:45:13.594" v="534" actId="478"/>
          <ac:spMkLst>
            <pc:docMk/>
            <pc:sldMk cId="0" sldId="259"/>
            <ac:spMk id="13" creationId="{00000000-0000-0000-0000-000000000000}"/>
          </ac:spMkLst>
        </pc:spChg>
        <pc:spChg chg="del">
          <ac:chgData name="Mahdi Goodarzi" userId="1c9a84ce682aa121" providerId="LiveId" clId="{1C5FA3F9-A9CB-4883-A001-1C8D420DC2F6}" dt="2026-05-04T18:45:13.594" v="534" actId="478"/>
          <ac:spMkLst>
            <pc:docMk/>
            <pc:sldMk cId="0" sldId="259"/>
            <ac:spMk id="14" creationId="{00000000-0000-0000-0000-000000000000}"/>
          </ac:spMkLst>
        </pc:spChg>
        <pc:spChg chg="del">
          <ac:chgData name="Mahdi Goodarzi" userId="1c9a84ce682aa121" providerId="LiveId" clId="{1C5FA3F9-A9CB-4883-A001-1C8D420DC2F6}" dt="2026-05-04T18:45:13.594" v="534" actId="478"/>
          <ac:spMkLst>
            <pc:docMk/>
            <pc:sldMk cId="0" sldId="259"/>
            <ac:spMk id="15" creationId="{00000000-0000-0000-0000-000000000000}"/>
          </ac:spMkLst>
        </pc:spChg>
        <pc:spChg chg="del">
          <ac:chgData name="Mahdi Goodarzi" userId="1c9a84ce682aa121" providerId="LiveId" clId="{1C5FA3F9-A9CB-4883-A001-1C8D420DC2F6}" dt="2026-05-04T18:45:13.594" v="534" actId="478"/>
          <ac:spMkLst>
            <pc:docMk/>
            <pc:sldMk cId="0" sldId="259"/>
            <ac:spMk id="16" creationId="{00000000-0000-0000-0000-000000000000}"/>
          </ac:spMkLst>
        </pc:spChg>
        <pc:spChg chg="add mod">
          <ac:chgData name="Mahdi Goodarzi" userId="1c9a84ce682aa121" providerId="LiveId" clId="{1C5FA3F9-A9CB-4883-A001-1C8D420DC2F6}" dt="2026-05-04T18:45:39.016" v="543" actId="403"/>
          <ac:spMkLst>
            <pc:docMk/>
            <pc:sldMk cId="0" sldId="259"/>
            <ac:spMk id="17" creationId="{50CA9AE2-FE72-5C1C-F816-6E051518CBED}"/>
          </ac:spMkLst>
        </pc:spChg>
        <pc:spChg chg="add mod">
          <ac:chgData name="Mahdi Goodarzi" userId="1c9a84ce682aa121" providerId="LiveId" clId="{1C5FA3F9-A9CB-4883-A001-1C8D420DC2F6}" dt="2026-05-04T18:45:39.016" v="543" actId="403"/>
          <ac:spMkLst>
            <pc:docMk/>
            <pc:sldMk cId="0" sldId="259"/>
            <ac:spMk id="18" creationId="{F8EDCC28-91D6-00CC-0727-C5D6B7AEEBDA}"/>
          </ac:spMkLst>
        </pc:spChg>
        <pc:spChg chg="add mod">
          <ac:chgData name="Mahdi Goodarzi" userId="1c9a84ce682aa121" providerId="LiveId" clId="{1C5FA3F9-A9CB-4883-A001-1C8D420DC2F6}" dt="2026-05-04T18:45:39.016" v="543" actId="403"/>
          <ac:spMkLst>
            <pc:docMk/>
            <pc:sldMk cId="0" sldId="259"/>
            <ac:spMk id="19" creationId="{315E7AD2-1DC0-10CA-6381-56982AD7F27A}"/>
          </ac:spMkLst>
        </pc:spChg>
        <pc:spChg chg="add mod">
          <ac:chgData name="Mahdi Goodarzi" userId="1c9a84ce682aa121" providerId="LiveId" clId="{1C5FA3F9-A9CB-4883-A001-1C8D420DC2F6}" dt="2026-05-04T18:45:39.016" v="543" actId="403"/>
          <ac:spMkLst>
            <pc:docMk/>
            <pc:sldMk cId="0" sldId="259"/>
            <ac:spMk id="22" creationId="{5176C687-4EF5-8095-97E3-1A5A1C649C9C}"/>
          </ac:spMkLst>
        </pc:spChg>
        <pc:spChg chg="add mod">
          <ac:chgData name="Mahdi Goodarzi" userId="1c9a84ce682aa121" providerId="LiveId" clId="{1C5FA3F9-A9CB-4883-A001-1C8D420DC2F6}" dt="2026-05-04T18:45:39.016" v="543" actId="403"/>
          <ac:spMkLst>
            <pc:docMk/>
            <pc:sldMk cId="0" sldId="259"/>
            <ac:spMk id="23" creationId="{4552D50C-4489-C260-7528-21141C6C5DA2}"/>
          </ac:spMkLst>
        </pc:spChg>
        <pc:spChg chg="add mod">
          <ac:chgData name="Mahdi Goodarzi" userId="1c9a84ce682aa121" providerId="LiveId" clId="{1C5FA3F9-A9CB-4883-A001-1C8D420DC2F6}" dt="2026-05-04T18:45:39.016" v="543" actId="403"/>
          <ac:spMkLst>
            <pc:docMk/>
            <pc:sldMk cId="0" sldId="259"/>
            <ac:spMk id="24" creationId="{8EB798C5-4BCD-1E05-6D55-D46C7A21508E}"/>
          </ac:spMkLst>
        </pc:spChg>
        <pc:spChg chg="add mod">
          <ac:chgData name="Mahdi Goodarzi" userId="1c9a84ce682aa121" providerId="LiveId" clId="{1C5FA3F9-A9CB-4883-A001-1C8D420DC2F6}" dt="2026-05-04T18:45:39.016" v="543" actId="403"/>
          <ac:spMkLst>
            <pc:docMk/>
            <pc:sldMk cId="0" sldId="259"/>
            <ac:spMk id="25" creationId="{F75F43FD-CA9F-2DA8-4C64-8FE37B5D0390}"/>
          </ac:spMkLst>
        </pc:spChg>
        <pc:spChg chg="add mod">
          <ac:chgData name="Mahdi Goodarzi" userId="1c9a84ce682aa121" providerId="LiveId" clId="{1C5FA3F9-A9CB-4883-A001-1C8D420DC2F6}" dt="2026-05-04T18:45:39.016" v="543" actId="403"/>
          <ac:spMkLst>
            <pc:docMk/>
            <pc:sldMk cId="0" sldId="259"/>
            <ac:spMk id="26" creationId="{68FA7C65-5911-BCD5-57CA-1173788468C3}"/>
          </ac:spMkLst>
        </pc:spChg>
        <pc:spChg chg="add mod">
          <ac:chgData name="Mahdi Goodarzi" userId="1c9a84ce682aa121" providerId="LiveId" clId="{1C5FA3F9-A9CB-4883-A001-1C8D420DC2F6}" dt="2026-05-04T18:45:39.016" v="543" actId="403"/>
          <ac:spMkLst>
            <pc:docMk/>
            <pc:sldMk cId="0" sldId="259"/>
            <ac:spMk id="28" creationId="{24603DB8-54EA-F7FE-CAB5-8A12359387F6}"/>
          </ac:spMkLst>
        </pc:spChg>
        <pc:spChg chg="add mod">
          <ac:chgData name="Mahdi Goodarzi" userId="1c9a84ce682aa121" providerId="LiveId" clId="{1C5FA3F9-A9CB-4883-A001-1C8D420DC2F6}" dt="2026-05-04T18:45:39.016" v="543" actId="403"/>
          <ac:spMkLst>
            <pc:docMk/>
            <pc:sldMk cId="0" sldId="259"/>
            <ac:spMk id="29" creationId="{23EC1FE8-B2D7-C018-BA69-78841446681C}"/>
          </ac:spMkLst>
        </pc:spChg>
        <pc:spChg chg="add mod">
          <ac:chgData name="Mahdi Goodarzi" userId="1c9a84ce682aa121" providerId="LiveId" clId="{1C5FA3F9-A9CB-4883-A001-1C8D420DC2F6}" dt="2026-05-04T18:59:32.354" v="569"/>
          <ac:spMkLst>
            <pc:docMk/>
            <pc:sldMk cId="0" sldId="259"/>
            <ac:spMk id="31" creationId="{CCA34373-D17E-2F6E-66E9-3AEB53FAF59B}"/>
          </ac:spMkLst>
        </pc:spChg>
        <pc:grpChg chg="mod">
          <ac:chgData name="Mahdi Goodarzi" userId="1c9a84ce682aa121" providerId="LiveId" clId="{1C5FA3F9-A9CB-4883-A001-1C8D420DC2F6}" dt="2026-05-04T18:45:34.627" v="539" actId="14100"/>
          <ac:grpSpMkLst>
            <pc:docMk/>
            <pc:sldMk cId="0" sldId="259"/>
            <ac:grpSpMk id="30" creationId="{F61C53EC-DC67-6DE1-2031-FEBA1D925F32}"/>
          </ac:grpSpMkLst>
        </pc:grpChg>
      </pc:sldChg>
      <pc:sldChg chg="delSp modSp del mod">
        <pc:chgData name="Mahdi Goodarzi" userId="1c9a84ce682aa121" providerId="LiveId" clId="{1C5FA3F9-A9CB-4883-A001-1C8D420DC2F6}" dt="2026-05-04T18:52:28.598" v="548" actId="47"/>
        <pc:sldMkLst>
          <pc:docMk/>
          <pc:sldMk cId="0" sldId="261"/>
        </pc:sldMkLst>
        <pc:spChg chg="del">
          <ac:chgData name="Mahdi Goodarzi" userId="1c9a84ce682aa121" providerId="LiveId" clId="{1C5FA3F9-A9CB-4883-A001-1C8D420DC2F6}" dt="2026-05-04T18:51:31.729" v="544" actId="478"/>
          <ac:spMkLst>
            <pc:docMk/>
            <pc:sldMk cId="0" sldId="261"/>
            <ac:spMk id="5" creationId="{00000000-0000-0000-0000-000000000000}"/>
          </ac:spMkLst>
        </pc:spChg>
        <pc:spChg chg="mod">
          <ac:chgData name="Mahdi Goodarzi" userId="1c9a84ce682aa121" providerId="LiveId" clId="{1C5FA3F9-A9CB-4883-A001-1C8D420DC2F6}" dt="2026-05-04T18:51:38.287" v="547" actId="403"/>
          <ac:spMkLst>
            <pc:docMk/>
            <pc:sldMk cId="0" sldId="261"/>
            <ac:spMk id="6" creationId="{00000000-0000-0000-0000-000000000000}"/>
          </ac:spMkLst>
        </pc:spChg>
        <pc:spChg chg="mod">
          <ac:chgData name="Mahdi Goodarzi" userId="1c9a84ce682aa121" providerId="LiveId" clId="{1C5FA3F9-A9CB-4883-A001-1C8D420DC2F6}" dt="2026-05-04T18:51:38.287" v="547" actId="403"/>
          <ac:spMkLst>
            <pc:docMk/>
            <pc:sldMk cId="0" sldId="261"/>
            <ac:spMk id="7" creationId="{00000000-0000-0000-0000-000000000000}"/>
          </ac:spMkLst>
        </pc:spChg>
        <pc:spChg chg="mod">
          <ac:chgData name="Mahdi Goodarzi" userId="1c9a84ce682aa121" providerId="LiveId" clId="{1C5FA3F9-A9CB-4883-A001-1C8D420DC2F6}" dt="2026-05-04T18:51:38.287" v="547" actId="403"/>
          <ac:spMkLst>
            <pc:docMk/>
            <pc:sldMk cId="0" sldId="261"/>
            <ac:spMk id="8" creationId="{00000000-0000-0000-0000-000000000000}"/>
          </ac:spMkLst>
        </pc:spChg>
        <pc:spChg chg="mod">
          <ac:chgData name="Mahdi Goodarzi" userId="1c9a84ce682aa121" providerId="LiveId" clId="{1C5FA3F9-A9CB-4883-A001-1C8D420DC2F6}" dt="2026-05-04T18:51:38.287" v="547" actId="403"/>
          <ac:spMkLst>
            <pc:docMk/>
            <pc:sldMk cId="0" sldId="261"/>
            <ac:spMk id="9" creationId="{00000000-0000-0000-0000-000000000000}"/>
          </ac:spMkLst>
        </pc:spChg>
        <pc:spChg chg="mod">
          <ac:chgData name="Mahdi Goodarzi" userId="1c9a84ce682aa121" providerId="LiveId" clId="{1C5FA3F9-A9CB-4883-A001-1C8D420DC2F6}" dt="2026-05-04T18:51:38.287" v="547" actId="403"/>
          <ac:spMkLst>
            <pc:docMk/>
            <pc:sldMk cId="0" sldId="261"/>
            <ac:spMk id="10" creationId="{00000000-0000-0000-0000-000000000000}"/>
          </ac:spMkLst>
        </pc:spChg>
        <pc:spChg chg="mod">
          <ac:chgData name="Mahdi Goodarzi" userId="1c9a84ce682aa121" providerId="LiveId" clId="{1C5FA3F9-A9CB-4883-A001-1C8D420DC2F6}" dt="2026-05-04T18:51:38.287" v="547" actId="403"/>
          <ac:spMkLst>
            <pc:docMk/>
            <pc:sldMk cId="0" sldId="261"/>
            <ac:spMk id="13" creationId="{00000000-0000-0000-0000-000000000000}"/>
          </ac:spMkLst>
        </pc:spChg>
        <pc:spChg chg="mod">
          <ac:chgData name="Mahdi Goodarzi" userId="1c9a84ce682aa121" providerId="LiveId" clId="{1C5FA3F9-A9CB-4883-A001-1C8D420DC2F6}" dt="2026-05-04T18:51:38.287" v="547" actId="403"/>
          <ac:spMkLst>
            <pc:docMk/>
            <pc:sldMk cId="0" sldId="261"/>
            <ac:spMk id="14" creationId="{00000000-0000-0000-0000-000000000000}"/>
          </ac:spMkLst>
        </pc:spChg>
        <pc:spChg chg="mod">
          <ac:chgData name="Mahdi Goodarzi" userId="1c9a84ce682aa121" providerId="LiveId" clId="{1C5FA3F9-A9CB-4883-A001-1C8D420DC2F6}" dt="2026-05-04T18:51:38.287" v="547" actId="403"/>
          <ac:spMkLst>
            <pc:docMk/>
            <pc:sldMk cId="0" sldId="261"/>
            <ac:spMk id="16" creationId="{00000000-0000-0000-0000-000000000000}"/>
          </ac:spMkLst>
        </pc:spChg>
        <pc:spChg chg="mod">
          <ac:chgData name="Mahdi Goodarzi" userId="1c9a84ce682aa121" providerId="LiveId" clId="{1C5FA3F9-A9CB-4883-A001-1C8D420DC2F6}" dt="2026-05-04T18:51:38.287" v="547" actId="403"/>
          <ac:spMkLst>
            <pc:docMk/>
            <pc:sldMk cId="0" sldId="261"/>
            <ac:spMk id="20" creationId="{00000000-0000-0000-0000-000000000000}"/>
          </ac:spMkLst>
        </pc:spChg>
        <pc:spChg chg="mod">
          <ac:chgData name="Mahdi Goodarzi" userId="1c9a84ce682aa121" providerId="LiveId" clId="{1C5FA3F9-A9CB-4883-A001-1C8D420DC2F6}" dt="2026-05-04T18:51:38.287" v="547" actId="403"/>
          <ac:spMkLst>
            <pc:docMk/>
            <pc:sldMk cId="0" sldId="261"/>
            <ac:spMk id="21" creationId="{00000000-0000-0000-0000-000000000000}"/>
          </ac:spMkLst>
        </pc:spChg>
      </pc:sldChg>
      <pc:sldChg chg="addSp delSp modSp mod">
        <pc:chgData name="Mahdi Goodarzi" userId="1c9a84ce682aa121" providerId="LiveId" clId="{1C5FA3F9-A9CB-4883-A001-1C8D420DC2F6}" dt="2026-05-04T18:59:19.893" v="567"/>
        <pc:sldMkLst>
          <pc:docMk/>
          <pc:sldMk cId="0" sldId="262"/>
        </pc:sldMkLst>
        <pc:spChg chg="del">
          <ac:chgData name="Mahdi Goodarzi" userId="1c9a84ce682aa121" providerId="LiveId" clId="{1C5FA3F9-A9CB-4883-A001-1C8D420DC2F6}" dt="2026-05-04T18:57:12.720" v="555" actId="478"/>
          <ac:spMkLst>
            <pc:docMk/>
            <pc:sldMk cId="0" sldId="262"/>
            <ac:spMk id="5" creationId="{00000000-0000-0000-0000-000000000000}"/>
          </ac:spMkLst>
        </pc:spChg>
        <pc:spChg chg="mod">
          <ac:chgData name="Mahdi Goodarzi" userId="1c9a84ce682aa121" providerId="LiveId" clId="{1C5FA3F9-A9CB-4883-A001-1C8D420DC2F6}" dt="2026-05-04T18:54:41.564" v="554" actId="20577"/>
          <ac:spMkLst>
            <pc:docMk/>
            <pc:sldMk cId="0" sldId="262"/>
            <ac:spMk id="29" creationId="{00000000-0000-0000-0000-000000000000}"/>
          </ac:spMkLst>
        </pc:spChg>
        <pc:spChg chg="mod">
          <ac:chgData name="Mahdi Goodarzi" userId="1c9a84ce682aa121" providerId="LiveId" clId="{1C5FA3F9-A9CB-4883-A001-1C8D420DC2F6}" dt="2026-05-04T18:58:37.703" v="566" actId="20577"/>
          <ac:spMkLst>
            <pc:docMk/>
            <pc:sldMk cId="0" sldId="262"/>
            <ac:spMk id="36" creationId="{00000000-0000-0000-0000-000000000000}"/>
          </ac:spMkLst>
        </pc:spChg>
        <pc:spChg chg="mod">
          <ac:chgData name="Mahdi Goodarzi" userId="1c9a84ce682aa121" providerId="LiveId" clId="{1C5FA3F9-A9CB-4883-A001-1C8D420DC2F6}" dt="2026-05-04T18:58:12.696" v="565" actId="403"/>
          <ac:spMkLst>
            <pc:docMk/>
            <pc:sldMk cId="0" sldId="262"/>
            <ac:spMk id="38" creationId="{00000000-0000-0000-0000-000000000000}"/>
          </ac:spMkLst>
        </pc:spChg>
        <pc:spChg chg="add mod">
          <ac:chgData name="Mahdi Goodarzi" userId="1c9a84ce682aa121" providerId="LiveId" clId="{1C5FA3F9-A9CB-4883-A001-1C8D420DC2F6}" dt="2026-05-04T18:59:19.893" v="567"/>
          <ac:spMkLst>
            <pc:docMk/>
            <pc:sldMk cId="0" sldId="262"/>
            <ac:spMk id="39" creationId="{7CA4CCA3-08D6-5A67-6220-A89EA4BCBF76}"/>
          </ac:spMkLst>
        </pc:spChg>
      </pc:sldChg>
      <pc:sldChg chg="del">
        <pc:chgData name="Mahdi Goodarzi" userId="1c9a84ce682aa121" providerId="LiveId" clId="{1C5FA3F9-A9CB-4883-A001-1C8D420DC2F6}" dt="2026-05-04T14:09:18.094" v="164" actId="47"/>
        <pc:sldMkLst>
          <pc:docMk/>
          <pc:sldMk cId="0" sldId="267"/>
        </pc:sldMkLst>
      </pc:sldChg>
      <pc:sldChg chg="addSp delSp modSp mod">
        <pc:chgData name="Mahdi Goodarzi" userId="1c9a84ce682aa121" providerId="LiveId" clId="{1C5FA3F9-A9CB-4883-A001-1C8D420DC2F6}" dt="2026-05-04T14:15:41.707" v="307" actId="1076"/>
        <pc:sldMkLst>
          <pc:docMk/>
          <pc:sldMk cId="0" sldId="269"/>
        </pc:sldMkLst>
        <pc:spChg chg="del mod">
          <ac:chgData name="Mahdi Goodarzi" userId="1c9a84ce682aa121" providerId="LiveId" clId="{1C5FA3F9-A9CB-4883-A001-1C8D420DC2F6}" dt="2026-05-04T14:15:35.384" v="306" actId="478"/>
          <ac:spMkLst>
            <pc:docMk/>
            <pc:sldMk cId="0" sldId="269"/>
            <ac:spMk id="6" creationId="{00000000-0000-0000-0000-000000000000}"/>
          </ac:spMkLst>
        </pc:spChg>
        <pc:spChg chg="del">
          <ac:chgData name="Mahdi Goodarzi" userId="1c9a84ce682aa121" providerId="LiveId" clId="{1C5FA3F9-A9CB-4883-A001-1C8D420DC2F6}" dt="2026-05-04T14:15:35.384" v="306" actId="478"/>
          <ac:spMkLst>
            <pc:docMk/>
            <pc:sldMk cId="0" sldId="269"/>
            <ac:spMk id="7" creationId="{00000000-0000-0000-0000-000000000000}"/>
          </ac:spMkLst>
        </pc:spChg>
        <pc:spChg chg="del mod">
          <ac:chgData name="Mahdi Goodarzi" userId="1c9a84ce682aa121" providerId="LiveId" clId="{1C5FA3F9-A9CB-4883-A001-1C8D420DC2F6}" dt="2026-05-04T14:15:35.384" v="306" actId="478"/>
          <ac:spMkLst>
            <pc:docMk/>
            <pc:sldMk cId="0" sldId="269"/>
            <ac:spMk id="8" creationId="{00000000-0000-0000-0000-000000000000}"/>
          </ac:spMkLst>
        </pc:spChg>
        <pc:spChg chg="del mod">
          <ac:chgData name="Mahdi Goodarzi" userId="1c9a84ce682aa121" providerId="LiveId" clId="{1C5FA3F9-A9CB-4883-A001-1C8D420DC2F6}" dt="2026-05-04T14:15:35.384" v="306" actId="478"/>
          <ac:spMkLst>
            <pc:docMk/>
            <pc:sldMk cId="0" sldId="269"/>
            <ac:spMk id="9" creationId="{00000000-0000-0000-0000-000000000000}"/>
          </ac:spMkLst>
        </pc:spChg>
        <pc:spChg chg="del mod">
          <ac:chgData name="Mahdi Goodarzi" userId="1c9a84ce682aa121" providerId="LiveId" clId="{1C5FA3F9-A9CB-4883-A001-1C8D420DC2F6}" dt="2026-05-04T14:15:35.384" v="306" actId="478"/>
          <ac:spMkLst>
            <pc:docMk/>
            <pc:sldMk cId="0" sldId="269"/>
            <ac:spMk id="10" creationId="{00000000-0000-0000-0000-000000000000}"/>
          </ac:spMkLst>
        </pc:spChg>
        <pc:spChg chg="del mod">
          <ac:chgData name="Mahdi Goodarzi" userId="1c9a84ce682aa121" providerId="LiveId" clId="{1C5FA3F9-A9CB-4883-A001-1C8D420DC2F6}" dt="2026-05-04T14:15:35.384" v="306" actId="478"/>
          <ac:spMkLst>
            <pc:docMk/>
            <pc:sldMk cId="0" sldId="269"/>
            <ac:spMk id="11" creationId="{00000000-0000-0000-0000-000000000000}"/>
          </ac:spMkLst>
        </pc:spChg>
        <pc:spChg chg="del mod">
          <ac:chgData name="Mahdi Goodarzi" userId="1c9a84ce682aa121" providerId="LiveId" clId="{1C5FA3F9-A9CB-4883-A001-1C8D420DC2F6}" dt="2026-05-04T14:15:35.384" v="306" actId="478"/>
          <ac:spMkLst>
            <pc:docMk/>
            <pc:sldMk cId="0" sldId="269"/>
            <ac:spMk id="12" creationId="{00000000-0000-0000-0000-000000000000}"/>
          </ac:spMkLst>
        </pc:spChg>
        <pc:spChg chg="del mod">
          <ac:chgData name="Mahdi Goodarzi" userId="1c9a84ce682aa121" providerId="LiveId" clId="{1C5FA3F9-A9CB-4883-A001-1C8D420DC2F6}" dt="2026-05-04T14:15:35.384" v="306" actId="478"/>
          <ac:spMkLst>
            <pc:docMk/>
            <pc:sldMk cId="0" sldId="269"/>
            <ac:spMk id="13" creationId="{00000000-0000-0000-0000-000000000000}"/>
          </ac:spMkLst>
        </pc:spChg>
        <pc:spChg chg="mod">
          <ac:chgData name="Mahdi Goodarzi" userId="1c9a84ce682aa121" providerId="LiveId" clId="{1C5FA3F9-A9CB-4883-A001-1C8D420DC2F6}" dt="2026-05-04T14:15:41.707" v="307" actId="1076"/>
          <ac:spMkLst>
            <pc:docMk/>
            <pc:sldMk cId="0" sldId="269"/>
            <ac:spMk id="14" creationId="{00000000-0000-0000-0000-000000000000}"/>
          </ac:spMkLst>
        </pc:spChg>
        <pc:spChg chg="del mod">
          <ac:chgData name="Mahdi Goodarzi" userId="1c9a84ce682aa121" providerId="LiveId" clId="{1C5FA3F9-A9CB-4883-A001-1C8D420DC2F6}" dt="2026-05-04T14:15:35.384" v="306" actId="478"/>
          <ac:spMkLst>
            <pc:docMk/>
            <pc:sldMk cId="0" sldId="269"/>
            <ac:spMk id="15" creationId="{00000000-0000-0000-0000-000000000000}"/>
          </ac:spMkLst>
        </pc:spChg>
        <pc:spChg chg="mod">
          <ac:chgData name="Mahdi Goodarzi" userId="1c9a84ce682aa121" providerId="LiveId" clId="{1C5FA3F9-A9CB-4883-A001-1C8D420DC2F6}" dt="2026-05-04T14:15:41.707" v="307" actId="1076"/>
          <ac:spMkLst>
            <pc:docMk/>
            <pc:sldMk cId="0" sldId="269"/>
            <ac:spMk id="16" creationId="{00000000-0000-0000-0000-000000000000}"/>
          </ac:spMkLst>
        </pc:spChg>
        <pc:spChg chg="del mod">
          <ac:chgData name="Mahdi Goodarzi" userId="1c9a84ce682aa121" providerId="LiveId" clId="{1C5FA3F9-A9CB-4883-A001-1C8D420DC2F6}" dt="2026-05-04T14:15:35.384" v="306" actId="478"/>
          <ac:spMkLst>
            <pc:docMk/>
            <pc:sldMk cId="0" sldId="269"/>
            <ac:spMk id="17" creationId="{00000000-0000-0000-0000-000000000000}"/>
          </ac:spMkLst>
        </pc:spChg>
        <pc:spChg chg="del">
          <ac:chgData name="Mahdi Goodarzi" userId="1c9a84ce682aa121" providerId="LiveId" clId="{1C5FA3F9-A9CB-4883-A001-1C8D420DC2F6}" dt="2026-05-04T14:10:48.814" v="226" actId="478"/>
          <ac:spMkLst>
            <pc:docMk/>
            <pc:sldMk cId="0" sldId="269"/>
            <ac:spMk id="19" creationId="{00000000-0000-0000-0000-000000000000}"/>
          </ac:spMkLst>
        </pc:spChg>
        <pc:spChg chg="del">
          <ac:chgData name="Mahdi Goodarzi" userId="1c9a84ce682aa121" providerId="LiveId" clId="{1C5FA3F9-A9CB-4883-A001-1C8D420DC2F6}" dt="2026-05-04T14:10:48.814" v="226" actId="478"/>
          <ac:spMkLst>
            <pc:docMk/>
            <pc:sldMk cId="0" sldId="269"/>
            <ac:spMk id="22" creationId="{00000000-0000-0000-0000-000000000000}"/>
          </ac:spMkLst>
        </pc:spChg>
        <pc:spChg chg="del">
          <ac:chgData name="Mahdi Goodarzi" userId="1c9a84ce682aa121" providerId="LiveId" clId="{1C5FA3F9-A9CB-4883-A001-1C8D420DC2F6}" dt="2026-05-04T14:10:48.814" v="226" actId="478"/>
          <ac:spMkLst>
            <pc:docMk/>
            <pc:sldMk cId="0" sldId="269"/>
            <ac:spMk id="23" creationId="{00000000-0000-0000-0000-000000000000}"/>
          </ac:spMkLst>
        </pc:spChg>
        <pc:spChg chg="del">
          <ac:chgData name="Mahdi Goodarzi" userId="1c9a84ce682aa121" providerId="LiveId" clId="{1C5FA3F9-A9CB-4883-A001-1C8D420DC2F6}" dt="2026-05-04T14:10:48.814" v="226" actId="478"/>
          <ac:spMkLst>
            <pc:docMk/>
            <pc:sldMk cId="0" sldId="269"/>
            <ac:spMk id="24" creationId="{00000000-0000-0000-0000-000000000000}"/>
          </ac:spMkLst>
        </pc:spChg>
        <pc:spChg chg="del">
          <ac:chgData name="Mahdi Goodarzi" userId="1c9a84ce682aa121" providerId="LiveId" clId="{1C5FA3F9-A9CB-4883-A001-1C8D420DC2F6}" dt="2026-05-04T14:10:48.814" v="226" actId="478"/>
          <ac:spMkLst>
            <pc:docMk/>
            <pc:sldMk cId="0" sldId="269"/>
            <ac:spMk id="26" creationId="{00000000-0000-0000-0000-000000000000}"/>
          </ac:spMkLst>
        </pc:spChg>
        <pc:spChg chg="del">
          <ac:chgData name="Mahdi Goodarzi" userId="1c9a84ce682aa121" providerId="LiveId" clId="{1C5FA3F9-A9CB-4883-A001-1C8D420DC2F6}" dt="2026-05-04T14:10:48.814" v="226" actId="478"/>
          <ac:spMkLst>
            <pc:docMk/>
            <pc:sldMk cId="0" sldId="269"/>
            <ac:spMk id="27" creationId="{00000000-0000-0000-0000-000000000000}"/>
          </ac:spMkLst>
        </pc:spChg>
        <pc:spChg chg="del">
          <ac:chgData name="Mahdi Goodarzi" userId="1c9a84ce682aa121" providerId="LiveId" clId="{1C5FA3F9-A9CB-4883-A001-1C8D420DC2F6}" dt="2026-05-04T14:10:48.814" v="226" actId="478"/>
          <ac:spMkLst>
            <pc:docMk/>
            <pc:sldMk cId="0" sldId="269"/>
            <ac:spMk id="29" creationId="{00000000-0000-0000-0000-000000000000}"/>
          </ac:spMkLst>
        </pc:spChg>
        <pc:spChg chg="del">
          <ac:chgData name="Mahdi Goodarzi" userId="1c9a84ce682aa121" providerId="LiveId" clId="{1C5FA3F9-A9CB-4883-A001-1C8D420DC2F6}" dt="2026-05-04T14:10:48.814" v="226" actId="478"/>
          <ac:spMkLst>
            <pc:docMk/>
            <pc:sldMk cId="0" sldId="269"/>
            <ac:spMk id="30" creationId="{00000000-0000-0000-0000-000000000000}"/>
          </ac:spMkLst>
        </pc:spChg>
        <pc:spChg chg="del">
          <ac:chgData name="Mahdi Goodarzi" userId="1c9a84ce682aa121" providerId="LiveId" clId="{1C5FA3F9-A9CB-4883-A001-1C8D420DC2F6}" dt="2026-05-04T14:10:48.814" v="226" actId="478"/>
          <ac:spMkLst>
            <pc:docMk/>
            <pc:sldMk cId="0" sldId="269"/>
            <ac:spMk id="31" creationId="{00000000-0000-0000-0000-000000000000}"/>
          </ac:spMkLst>
        </pc:spChg>
        <pc:spChg chg="del">
          <ac:chgData name="Mahdi Goodarzi" userId="1c9a84ce682aa121" providerId="LiveId" clId="{1C5FA3F9-A9CB-4883-A001-1C8D420DC2F6}" dt="2026-05-04T14:10:48.814" v="226" actId="478"/>
          <ac:spMkLst>
            <pc:docMk/>
            <pc:sldMk cId="0" sldId="269"/>
            <ac:spMk id="33" creationId="{00000000-0000-0000-0000-000000000000}"/>
          </ac:spMkLst>
        </pc:spChg>
        <pc:spChg chg="add mod">
          <ac:chgData name="Mahdi Goodarzi" userId="1c9a84ce682aa121" providerId="LiveId" clId="{1C5FA3F9-A9CB-4883-A001-1C8D420DC2F6}" dt="2026-05-04T14:15:41.707" v="307" actId="1076"/>
          <ac:spMkLst>
            <pc:docMk/>
            <pc:sldMk cId="0" sldId="269"/>
            <ac:spMk id="34" creationId="{A7720D6F-1A57-57DB-0533-298D4161C765}"/>
          </ac:spMkLst>
        </pc:spChg>
        <pc:spChg chg="add mod">
          <ac:chgData name="Mahdi Goodarzi" userId="1c9a84ce682aa121" providerId="LiveId" clId="{1C5FA3F9-A9CB-4883-A001-1C8D420DC2F6}" dt="2026-05-04T14:15:41.707" v="307" actId="1076"/>
          <ac:spMkLst>
            <pc:docMk/>
            <pc:sldMk cId="0" sldId="269"/>
            <ac:spMk id="35" creationId="{730D38C7-664B-F155-949E-B5F0303039DC}"/>
          </ac:spMkLst>
        </pc:spChg>
        <pc:spChg chg="add mod">
          <ac:chgData name="Mahdi Goodarzi" userId="1c9a84ce682aa121" providerId="LiveId" clId="{1C5FA3F9-A9CB-4883-A001-1C8D420DC2F6}" dt="2026-05-04T14:15:41.707" v="307" actId="1076"/>
          <ac:spMkLst>
            <pc:docMk/>
            <pc:sldMk cId="0" sldId="269"/>
            <ac:spMk id="36" creationId="{0C9DEDA6-104C-3833-16C5-BAC34ACBEE21}"/>
          </ac:spMkLst>
        </pc:spChg>
        <pc:spChg chg="add mod">
          <ac:chgData name="Mahdi Goodarzi" userId="1c9a84ce682aa121" providerId="LiveId" clId="{1C5FA3F9-A9CB-4883-A001-1C8D420DC2F6}" dt="2026-05-04T14:15:41.707" v="307" actId="1076"/>
          <ac:spMkLst>
            <pc:docMk/>
            <pc:sldMk cId="0" sldId="269"/>
            <ac:spMk id="37" creationId="{F8F6552B-AABA-2EA6-5E58-DEC6255318AF}"/>
          </ac:spMkLst>
        </pc:spChg>
        <pc:spChg chg="add mod">
          <ac:chgData name="Mahdi Goodarzi" userId="1c9a84ce682aa121" providerId="LiveId" clId="{1C5FA3F9-A9CB-4883-A001-1C8D420DC2F6}" dt="2026-05-04T14:15:41.707" v="307" actId="1076"/>
          <ac:spMkLst>
            <pc:docMk/>
            <pc:sldMk cId="0" sldId="269"/>
            <ac:spMk id="45" creationId="{08F72061-8259-04FF-9ABF-C7FEAD7DFAF2}"/>
          </ac:spMkLst>
        </pc:spChg>
        <pc:spChg chg="add mod">
          <ac:chgData name="Mahdi Goodarzi" userId="1c9a84ce682aa121" providerId="LiveId" clId="{1C5FA3F9-A9CB-4883-A001-1C8D420DC2F6}" dt="2026-05-04T14:15:41.707" v="307" actId="1076"/>
          <ac:spMkLst>
            <pc:docMk/>
            <pc:sldMk cId="0" sldId="269"/>
            <ac:spMk id="48" creationId="{630F036D-917C-C9CA-2F1A-9ECF2B4CC831}"/>
          </ac:spMkLst>
        </pc:spChg>
        <pc:spChg chg="add mod">
          <ac:chgData name="Mahdi Goodarzi" userId="1c9a84ce682aa121" providerId="LiveId" clId="{1C5FA3F9-A9CB-4883-A001-1C8D420DC2F6}" dt="2026-05-04T14:15:41.707" v="307" actId="1076"/>
          <ac:spMkLst>
            <pc:docMk/>
            <pc:sldMk cId="0" sldId="269"/>
            <ac:spMk id="58" creationId="{D723268F-B920-7904-08DC-73BD0C2CEA14}"/>
          </ac:spMkLst>
        </pc:spChg>
        <pc:cxnChg chg="add mod">
          <ac:chgData name="Mahdi Goodarzi" userId="1c9a84ce682aa121" providerId="LiveId" clId="{1C5FA3F9-A9CB-4883-A001-1C8D420DC2F6}" dt="2026-05-04T14:15:41.707" v="307" actId="1076"/>
          <ac:cxnSpMkLst>
            <pc:docMk/>
            <pc:sldMk cId="0" sldId="269"/>
            <ac:cxnSpMk id="39" creationId="{06A3CD02-8726-745A-B1EF-19342233C113}"/>
          </ac:cxnSpMkLst>
        </pc:cxnChg>
        <pc:cxnChg chg="add mod">
          <ac:chgData name="Mahdi Goodarzi" userId="1c9a84ce682aa121" providerId="LiveId" clId="{1C5FA3F9-A9CB-4883-A001-1C8D420DC2F6}" dt="2026-05-04T14:14:03.240" v="262" actId="14100"/>
          <ac:cxnSpMkLst>
            <pc:docMk/>
            <pc:sldMk cId="0" sldId="269"/>
            <ac:cxnSpMk id="41" creationId="{EE777E94-6417-F8D9-8038-49FA18261C41}"/>
          </ac:cxnSpMkLst>
        </pc:cxnChg>
        <pc:cxnChg chg="add mod">
          <ac:chgData name="Mahdi Goodarzi" userId="1c9a84ce682aa121" providerId="LiveId" clId="{1C5FA3F9-A9CB-4883-A001-1C8D420DC2F6}" dt="2026-05-04T14:14:03.240" v="262" actId="14100"/>
          <ac:cxnSpMkLst>
            <pc:docMk/>
            <pc:sldMk cId="0" sldId="269"/>
            <ac:cxnSpMk id="44" creationId="{6FD6A6B6-5E02-D9B4-FDF7-5FCB11BA31DD}"/>
          </ac:cxnSpMkLst>
        </pc:cxnChg>
        <pc:cxnChg chg="add mod">
          <ac:chgData name="Mahdi Goodarzi" userId="1c9a84ce682aa121" providerId="LiveId" clId="{1C5FA3F9-A9CB-4883-A001-1C8D420DC2F6}" dt="2026-05-04T14:13:59.250" v="261" actId="14100"/>
          <ac:cxnSpMkLst>
            <pc:docMk/>
            <pc:sldMk cId="0" sldId="269"/>
            <ac:cxnSpMk id="47" creationId="{5842F2E2-D9F8-9BD2-B689-A9EE48108A7B}"/>
          </ac:cxnSpMkLst>
        </pc:cxnChg>
        <pc:cxnChg chg="add mod">
          <ac:chgData name="Mahdi Goodarzi" userId="1c9a84ce682aa121" providerId="LiveId" clId="{1C5FA3F9-A9CB-4883-A001-1C8D420DC2F6}" dt="2026-05-04T14:15:03.037" v="265" actId="208"/>
          <ac:cxnSpMkLst>
            <pc:docMk/>
            <pc:sldMk cId="0" sldId="269"/>
            <ac:cxnSpMk id="57" creationId="{A4472E08-2D97-4A26-2F89-60FE155AD390}"/>
          </ac:cxnSpMkLst>
        </pc:cxnChg>
      </pc:sldChg>
      <pc:sldChg chg="addSp modSp mod">
        <pc:chgData name="Mahdi Goodarzi" userId="1c9a84ce682aa121" providerId="LiveId" clId="{1C5FA3F9-A9CB-4883-A001-1C8D420DC2F6}" dt="2026-05-04T14:26:20.672" v="531" actId="1076"/>
        <pc:sldMkLst>
          <pc:docMk/>
          <pc:sldMk cId="0" sldId="271"/>
        </pc:sldMkLst>
        <pc:spChg chg="mod">
          <ac:chgData name="Mahdi Goodarzi" userId="1c9a84ce682aa121" providerId="LiveId" clId="{1C5FA3F9-A9CB-4883-A001-1C8D420DC2F6}" dt="2026-05-04T14:22:51.707" v="501" actId="14100"/>
          <ac:spMkLst>
            <pc:docMk/>
            <pc:sldMk cId="0" sldId="271"/>
            <ac:spMk id="6" creationId="{00000000-0000-0000-0000-000000000000}"/>
          </ac:spMkLst>
        </pc:spChg>
        <pc:spChg chg="mod">
          <ac:chgData name="Mahdi Goodarzi" userId="1c9a84ce682aa121" providerId="LiveId" clId="{1C5FA3F9-A9CB-4883-A001-1C8D420DC2F6}" dt="2026-05-04T14:22:47.714" v="500" actId="1076"/>
          <ac:spMkLst>
            <pc:docMk/>
            <pc:sldMk cId="0" sldId="271"/>
            <ac:spMk id="7" creationId="{00000000-0000-0000-0000-000000000000}"/>
          </ac:spMkLst>
        </pc:spChg>
        <pc:spChg chg="mod">
          <ac:chgData name="Mahdi Goodarzi" userId="1c9a84ce682aa121" providerId="LiveId" clId="{1C5FA3F9-A9CB-4883-A001-1C8D420DC2F6}" dt="2026-05-04T14:26:18.492" v="530" actId="14100"/>
          <ac:spMkLst>
            <pc:docMk/>
            <pc:sldMk cId="0" sldId="271"/>
            <ac:spMk id="8" creationId="{00000000-0000-0000-0000-000000000000}"/>
          </ac:spMkLst>
        </pc:spChg>
        <pc:spChg chg="mod">
          <ac:chgData name="Mahdi Goodarzi" userId="1c9a84ce682aa121" providerId="LiveId" clId="{1C5FA3F9-A9CB-4883-A001-1C8D420DC2F6}" dt="2026-05-04T14:25:54.720" v="523" actId="403"/>
          <ac:spMkLst>
            <pc:docMk/>
            <pc:sldMk cId="0" sldId="271"/>
            <ac:spMk id="9" creationId="{00000000-0000-0000-0000-000000000000}"/>
          </ac:spMkLst>
        </pc:spChg>
        <pc:spChg chg="mod">
          <ac:chgData name="Mahdi Goodarzi" userId="1c9a84ce682aa121" providerId="LiveId" clId="{1C5FA3F9-A9CB-4883-A001-1C8D420DC2F6}" dt="2026-05-04T14:25:54.720" v="523" actId="403"/>
          <ac:spMkLst>
            <pc:docMk/>
            <pc:sldMk cId="0" sldId="271"/>
            <ac:spMk id="10" creationId="{00000000-0000-0000-0000-000000000000}"/>
          </ac:spMkLst>
        </pc:spChg>
        <pc:spChg chg="mod">
          <ac:chgData name="Mahdi Goodarzi" userId="1c9a84ce682aa121" providerId="LiveId" clId="{1C5FA3F9-A9CB-4883-A001-1C8D420DC2F6}" dt="2026-05-04T14:26:02.393" v="525" actId="14100"/>
          <ac:spMkLst>
            <pc:docMk/>
            <pc:sldMk cId="0" sldId="271"/>
            <ac:spMk id="11" creationId="{00000000-0000-0000-0000-000000000000}"/>
          </ac:spMkLst>
        </pc:spChg>
        <pc:spChg chg="mod">
          <ac:chgData name="Mahdi Goodarzi" userId="1c9a84ce682aa121" providerId="LiveId" clId="{1C5FA3F9-A9CB-4883-A001-1C8D420DC2F6}" dt="2026-05-04T14:26:15.782" v="529" actId="14100"/>
          <ac:spMkLst>
            <pc:docMk/>
            <pc:sldMk cId="0" sldId="271"/>
            <ac:spMk id="12" creationId="{00000000-0000-0000-0000-000000000000}"/>
          </ac:spMkLst>
        </pc:spChg>
        <pc:spChg chg="mod">
          <ac:chgData name="Mahdi Goodarzi" userId="1c9a84ce682aa121" providerId="LiveId" clId="{1C5FA3F9-A9CB-4883-A001-1C8D420DC2F6}" dt="2026-05-04T14:25:54.720" v="523" actId="403"/>
          <ac:spMkLst>
            <pc:docMk/>
            <pc:sldMk cId="0" sldId="271"/>
            <ac:spMk id="13" creationId="{00000000-0000-0000-0000-000000000000}"/>
          </ac:spMkLst>
        </pc:spChg>
        <pc:spChg chg="mod">
          <ac:chgData name="Mahdi Goodarzi" userId="1c9a84ce682aa121" providerId="LiveId" clId="{1C5FA3F9-A9CB-4883-A001-1C8D420DC2F6}" dt="2026-05-04T14:25:54.720" v="523" actId="403"/>
          <ac:spMkLst>
            <pc:docMk/>
            <pc:sldMk cId="0" sldId="271"/>
            <ac:spMk id="14" creationId="{00000000-0000-0000-0000-000000000000}"/>
          </ac:spMkLst>
        </pc:spChg>
        <pc:spChg chg="mod">
          <ac:chgData name="Mahdi Goodarzi" userId="1c9a84ce682aa121" providerId="LiveId" clId="{1C5FA3F9-A9CB-4883-A001-1C8D420DC2F6}" dt="2026-05-04T14:26:10.157" v="527" actId="14100"/>
          <ac:spMkLst>
            <pc:docMk/>
            <pc:sldMk cId="0" sldId="271"/>
            <ac:spMk id="15" creationId="{00000000-0000-0000-0000-000000000000}"/>
          </ac:spMkLst>
        </pc:spChg>
        <pc:spChg chg="mod">
          <ac:chgData name="Mahdi Goodarzi" userId="1c9a84ce682aa121" providerId="LiveId" clId="{1C5FA3F9-A9CB-4883-A001-1C8D420DC2F6}" dt="2026-05-04T14:26:13.284" v="528" actId="14100"/>
          <ac:spMkLst>
            <pc:docMk/>
            <pc:sldMk cId="0" sldId="271"/>
            <ac:spMk id="16" creationId="{00000000-0000-0000-0000-000000000000}"/>
          </ac:spMkLst>
        </pc:spChg>
        <pc:spChg chg="mod">
          <ac:chgData name="Mahdi Goodarzi" userId="1c9a84ce682aa121" providerId="LiveId" clId="{1C5FA3F9-A9CB-4883-A001-1C8D420DC2F6}" dt="2026-05-04T14:25:54.720" v="523" actId="403"/>
          <ac:spMkLst>
            <pc:docMk/>
            <pc:sldMk cId="0" sldId="271"/>
            <ac:spMk id="17" creationId="{00000000-0000-0000-0000-000000000000}"/>
          </ac:spMkLst>
        </pc:spChg>
        <pc:spChg chg="mod">
          <ac:chgData name="Mahdi Goodarzi" userId="1c9a84ce682aa121" providerId="LiveId" clId="{1C5FA3F9-A9CB-4883-A001-1C8D420DC2F6}" dt="2026-05-04T14:25:54.720" v="523" actId="403"/>
          <ac:spMkLst>
            <pc:docMk/>
            <pc:sldMk cId="0" sldId="271"/>
            <ac:spMk id="18" creationId="{00000000-0000-0000-0000-000000000000}"/>
          </ac:spMkLst>
        </pc:spChg>
        <pc:spChg chg="mod">
          <ac:chgData name="Mahdi Goodarzi" userId="1c9a84ce682aa121" providerId="LiveId" clId="{1C5FA3F9-A9CB-4883-A001-1C8D420DC2F6}" dt="2026-05-04T14:24:30.310" v="510" actId="403"/>
          <ac:spMkLst>
            <pc:docMk/>
            <pc:sldMk cId="0" sldId="271"/>
            <ac:spMk id="19" creationId="{00000000-0000-0000-0000-000000000000}"/>
          </ac:spMkLst>
        </pc:spChg>
        <pc:grpChg chg="add mod">
          <ac:chgData name="Mahdi Goodarzi" userId="1c9a84ce682aa121" providerId="LiveId" clId="{1C5FA3F9-A9CB-4883-A001-1C8D420DC2F6}" dt="2026-05-04T14:26:20.672" v="531" actId="1076"/>
          <ac:grpSpMkLst>
            <pc:docMk/>
            <pc:sldMk cId="0" sldId="271"/>
            <ac:grpSpMk id="22" creationId="{6C3161C7-EAD0-435F-1885-510E7FC19983}"/>
          </ac:grpSpMkLst>
        </pc:grpChg>
        <pc:picChg chg="add mod">
          <ac:chgData name="Mahdi Goodarzi" userId="1c9a84ce682aa121" providerId="LiveId" clId="{1C5FA3F9-A9CB-4883-A001-1C8D420DC2F6}" dt="2026-05-04T14:26:20.672" v="531" actId="1076"/>
          <ac:picMkLst>
            <pc:docMk/>
            <pc:sldMk cId="0" sldId="271"/>
            <ac:picMk id="20" creationId="{1FA0620F-B5AE-C24E-3270-F49F7AA02B79}"/>
          </ac:picMkLst>
        </pc:picChg>
        <pc:picChg chg="add mod">
          <ac:chgData name="Mahdi Goodarzi" userId="1c9a84ce682aa121" providerId="LiveId" clId="{1C5FA3F9-A9CB-4883-A001-1C8D420DC2F6}" dt="2026-05-04T14:26:20.672" v="531" actId="1076"/>
          <ac:picMkLst>
            <pc:docMk/>
            <pc:sldMk cId="0" sldId="271"/>
            <ac:picMk id="21" creationId="{C9D1B8FA-61DB-8184-A107-DE1661DE8CD5}"/>
          </ac:picMkLst>
        </pc:picChg>
      </pc:sldChg>
      <pc:sldChg chg="del">
        <pc:chgData name="Mahdi Goodarzi" userId="1c9a84ce682aa121" providerId="LiveId" clId="{1C5FA3F9-A9CB-4883-A001-1C8D420DC2F6}" dt="2026-05-04T14:08:24.812" v="163" actId="47"/>
        <pc:sldMkLst>
          <pc:docMk/>
          <pc:sldMk cId="2917928370" sldId="284"/>
        </pc:sldMkLst>
      </pc:sldChg>
      <pc:sldChg chg="delSp modSp mod">
        <pc:chgData name="Mahdi Goodarzi" userId="1c9a84ce682aa121" providerId="LiveId" clId="{1C5FA3F9-A9CB-4883-A001-1C8D420DC2F6}" dt="2026-05-04T19:03:27.723" v="631" actId="14100"/>
        <pc:sldMkLst>
          <pc:docMk/>
          <pc:sldMk cId="3198924334" sldId="285"/>
        </pc:sldMkLst>
        <pc:spChg chg="del">
          <ac:chgData name="Mahdi Goodarzi" userId="1c9a84ce682aa121" providerId="LiveId" clId="{1C5FA3F9-A9CB-4883-A001-1C8D420DC2F6}" dt="2026-05-04T19:03:21.331" v="629" actId="478"/>
          <ac:spMkLst>
            <pc:docMk/>
            <pc:sldMk cId="3198924334" sldId="285"/>
            <ac:spMk id="12" creationId="{FDEE8611-0840-025F-21BC-6B262212D0BD}"/>
          </ac:spMkLst>
        </pc:spChg>
        <pc:spChg chg="del">
          <ac:chgData name="Mahdi Goodarzi" userId="1c9a84ce682aa121" providerId="LiveId" clId="{1C5FA3F9-A9CB-4883-A001-1C8D420DC2F6}" dt="2026-05-04T19:03:21.331" v="629" actId="478"/>
          <ac:spMkLst>
            <pc:docMk/>
            <pc:sldMk cId="3198924334" sldId="285"/>
            <ac:spMk id="13" creationId="{5975163C-808D-9893-1345-B1A0063E0C09}"/>
          </ac:spMkLst>
        </pc:spChg>
        <pc:picChg chg="mod">
          <ac:chgData name="Mahdi Goodarzi" userId="1c9a84ce682aa121" providerId="LiveId" clId="{1C5FA3F9-A9CB-4883-A001-1C8D420DC2F6}" dt="2026-05-04T19:03:27.723" v="631" actId="14100"/>
          <ac:picMkLst>
            <pc:docMk/>
            <pc:sldMk cId="3198924334" sldId="285"/>
            <ac:picMk id="7" creationId="{243DEDB6-2C28-F989-202E-EB490A80BDFE}"/>
          </ac:picMkLst>
        </pc:picChg>
        <pc:picChg chg="del">
          <ac:chgData name="Mahdi Goodarzi" userId="1c9a84ce682aa121" providerId="LiveId" clId="{1C5FA3F9-A9CB-4883-A001-1C8D420DC2F6}" dt="2026-05-04T19:03:11.791" v="627" actId="478"/>
          <ac:picMkLst>
            <pc:docMk/>
            <pc:sldMk cId="3198924334" sldId="285"/>
            <ac:picMk id="9" creationId="{3CB372AC-28A8-EE31-644F-612E357398CC}"/>
          </ac:picMkLst>
        </pc:picChg>
        <pc:picChg chg="del">
          <ac:chgData name="Mahdi Goodarzi" userId="1c9a84ce682aa121" providerId="LiveId" clId="{1C5FA3F9-A9CB-4883-A001-1C8D420DC2F6}" dt="2026-05-04T19:03:17.541" v="628" actId="478"/>
          <ac:picMkLst>
            <pc:docMk/>
            <pc:sldMk cId="3198924334" sldId="285"/>
            <ac:picMk id="11" creationId="{3C401366-451F-3439-A5CD-BA1D5305A8CD}"/>
          </ac:picMkLst>
        </pc:picChg>
        <pc:picChg chg="del">
          <ac:chgData name="Mahdi Goodarzi" userId="1c9a84ce682aa121" providerId="LiveId" clId="{1C5FA3F9-A9CB-4883-A001-1C8D420DC2F6}" dt="2026-05-04T19:03:21.331" v="629" actId="478"/>
          <ac:picMkLst>
            <pc:docMk/>
            <pc:sldMk cId="3198924334" sldId="285"/>
            <ac:picMk id="1026" creationId="{559DD8FD-3742-BA06-7FAB-250D8F5C4CAA}"/>
          </ac:picMkLst>
        </pc:picChg>
      </pc:sldChg>
      <pc:sldChg chg="modSp mod">
        <pc:chgData name="Mahdi Goodarzi" userId="1c9a84ce682aa121" providerId="LiveId" clId="{1C5FA3F9-A9CB-4883-A001-1C8D420DC2F6}" dt="2026-05-04T18:59:53.883" v="585" actId="20577"/>
        <pc:sldMkLst>
          <pc:docMk/>
          <pc:sldMk cId="3584647384" sldId="286"/>
        </pc:sldMkLst>
        <pc:spChg chg="mod">
          <ac:chgData name="Mahdi Goodarzi" userId="1c9a84ce682aa121" providerId="LiveId" clId="{1C5FA3F9-A9CB-4883-A001-1C8D420DC2F6}" dt="2026-05-04T18:59:53.883" v="585" actId="20577"/>
          <ac:spMkLst>
            <pc:docMk/>
            <pc:sldMk cId="3584647384" sldId="286"/>
            <ac:spMk id="4" creationId="{1A31BE1E-B865-87C9-D4AF-09ACBAF6D9F1}"/>
          </ac:spMkLst>
        </pc:spChg>
      </pc:sldChg>
      <pc:sldChg chg="addSp modSp mod">
        <pc:chgData name="Mahdi Goodarzi" userId="1c9a84ce682aa121" providerId="LiveId" clId="{1C5FA3F9-A9CB-4883-A001-1C8D420DC2F6}" dt="2026-05-04T19:02:09.389" v="625" actId="6549"/>
        <pc:sldMkLst>
          <pc:docMk/>
          <pc:sldMk cId="3370541248" sldId="288"/>
        </pc:sldMkLst>
        <pc:spChg chg="add mod">
          <ac:chgData name="Mahdi Goodarzi" userId="1c9a84ce682aa121" providerId="LiveId" clId="{1C5FA3F9-A9CB-4883-A001-1C8D420DC2F6}" dt="2026-05-04T19:01:51.620" v="621" actId="1076"/>
          <ac:spMkLst>
            <pc:docMk/>
            <pc:sldMk cId="3370541248" sldId="288"/>
            <ac:spMk id="8" creationId="{6AEBC0A9-547E-8488-CE65-8ACFCA766402}"/>
          </ac:spMkLst>
        </pc:spChg>
        <pc:spChg chg="add mod">
          <ac:chgData name="Mahdi Goodarzi" userId="1c9a84ce682aa121" providerId="LiveId" clId="{1C5FA3F9-A9CB-4883-A001-1C8D420DC2F6}" dt="2026-05-04T19:02:09.389" v="625" actId="6549"/>
          <ac:spMkLst>
            <pc:docMk/>
            <pc:sldMk cId="3370541248" sldId="288"/>
            <ac:spMk id="11" creationId="{008FAEF3-76B1-213A-E7E5-19FE7F2F28B5}"/>
          </ac:spMkLst>
        </pc:spChg>
        <pc:picChg chg="mod">
          <ac:chgData name="Mahdi Goodarzi" userId="1c9a84ce682aa121" providerId="LiveId" clId="{1C5FA3F9-A9CB-4883-A001-1C8D420DC2F6}" dt="2026-05-04T19:00:30.614" v="586" actId="1076"/>
          <ac:picMkLst>
            <pc:docMk/>
            <pc:sldMk cId="3370541248" sldId="288"/>
            <ac:picMk id="9" creationId="{80758FE2-04B2-F367-3969-AE154EB9CE4F}"/>
          </ac:picMkLst>
        </pc:picChg>
        <pc:cxnChg chg="add mod">
          <ac:chgData name="Mahdi Goodarzi" userId="1c9a84ce682aa121" providerId="LiveId" clId="{1C5FA3F9-A9CB-4883-A001-1C8D420DC2F6}" dt="2026-05-04T19:01:42.325" v="619" actId="208"/>
          <ac:cxnSpMkLst>
            <pc:docMk/>
            <pc:sldMk cId="3370541248" sldId="288"/>
            <ac:cxnSpMk id="7" creationId="{5215A60F-A641-3582-63C3-F54431FE3BD2}"/>
          </ac:cxnSpMkLst>
        </pc:cxnChg>
        <pc:cxnChg chg="add mod">
          <ac:chgData name="Mahdi Goodarzi" userId="1c9a84ce682aa121" providerId="LiveId" clId="{1C5FA3F9-A9CB-4883-A001-1C8D420DC2F6}" dt="2026-05-04T19:02:01.056" v="623" actId="1076"/>
          <ac:cxnSpMkLst>
            <pc:docMk/>
            <pc:sldMk cId="3370541248" sldId="288"/>
            <ac:cxnSpMk id="10" creationId="{9DE0780B-C310-1535-B70F-60918555C0D2}"/>
          </ac:cxnSpMkLst>
        </pc:cxnChg>
      </pc:sldChg>
      <pc:sldChg chg="addSp delSp modSp mod">
        <pc:chgData name="Mahdi Goodarzi" userId="1c9a84ce682aa121" providerId="LiveId" clId="{1C5FA3F9-A9CB-4883-A001-1C8D420DC2F6}" dt="2026-05-04T14:07:01.483" v="122" actId="478"/>
        <pc:sldMkLst>
          <pc:docMk/>
          <pc:sldMk cId="3262203411" sldId="293"/>
        </pc:sldMkLst>
        <pc:spChg chg="del">
          <ac:chgData name="Mahdi Goodarzi" userId="1c9a84ce682aa121" providerId="LiveId" clId="{1C5FA3F9-A9CB-4883-A001-1C8D420DC2F6}" dt="2026-05-04T14:06:57.747" v="121" actId="478"/>
          <ac:spMkLst>
            <pc:docMk/>
            <pc:sldMk cId="3262203411" sldId="293"/>
            <ac:spMk id="6" creationId="{F02C6331-7553-6828-50AD-58E08720307A}"/>
          </ac:spMkLst>
        </pc:spChg>
        <pc:spChg chg="add mod">
          <ac:chgData name="Mahdi Goodarzi" userId="1c9a84ce682aa121" providerId="LiveId" clId="{1C5FA3F9-A9CB-4883-A001-1C8D420DC2F6}" dt="2026-05-04T14:01:51.472" v="79" actId="207"/>
          <ac:spMkLst>
            <pc:docMk/>
            <pc:sldMk cId="3262203411" sldId="293"/>
            <ac:spMk id="7" creationId="{057693CD-CE67-EF03-3997-8E284F3E6148}"/>
          </ac:spMkLst>
        </pc:spChg>
        <pc:spChg chg="add mod">
          <ac:chgData name="Mahdi Goodarzi" userId="1c9a84ce682aa121" providerId="LiveId" clId="{1C5FA3F9-A9CB-4883-A001-1C8D420DC2F6}" dt="2026-05-04T14:01:51.472" v="79" actId="207"/>
          <ac:spMkLst>
            <pc:docMk/>
            <pc:sldMk cId="3262203411" sldId="293"/>
            <ac:spMk id="8" creationId="{258D0AAE-77CC-EB95-D7F8-52D77D8D9998}"/>
          </ac:spMkLst>
        </pc:spChg>
        <pc:spChg chg="add mod">
          <ac:chgData name="Mahdi Goodarzi" userId="1c9a84ce682aa121" providerId="LiveId" clId="{1C5FA3F9-A9CB-4883-A001-1C8D420DC2F6}" dt="2026-05-04T14:02:05.883" v="83" actId="1076"/>
          <ac:spMkLst>
            <pc:docMk/>
            <pc:sldMk cId="3262203411" sldId="293"/>
            <ac:spMk id="9" creationId="{0CC7401D-393C-3C74-3121-625DFC6D796D}"/>
          </ac:spMkLst>
        </pc:spChg>
        <pc:spChg chg="mod">
          <ac:chgData name="Mahdi Goodarzi" userId="1c9a84ce682aa121" providerId="LiveId" clId="{1C5FA3F9-A9CB-4883-A001-1C8D420DC2F6}" dt="2026-05-04T13:55:51.153" v="39" actId="20577"/>
          <ac:spMkLst>
            <pc:docMk/>
            <pc:sldMk cId="3262203411" sldId="293"/>
            <ac:spMk id="10" creationId="{FE43A0E8-BA09-FD47-F2BC-C4037270F909}"/>
          </ac:spMkLst>
        </pc:spChg>
        <pc:spChg chg="del">
          <ac:chgData name="Mahdi Goodarzi" userId="1c9a84ce682aa121" providerId="LiveId" clId="{1C5FA3F9-A9CB-4883-A001-1C8D420DC2F6}" dt="2026-05-04T14:07:01.483" v="122" actId="478"/>
          <ac:spMkLst>
            <pc:docMk/>
            <pc:sldMk cId="3262203411" sldId="293"/>
            <ac:spMk id="11" creationId="{F1490566-D920-F939-0205-FA19F7613A16}"/>
          </ac:spMkLst>
        </pc:spChg>
        <pc:spChg chg="mod">
          <ac:chgData name="Mahdi Goodarzi" userId="1c9a84ce682aa121" providerId="LiveId" clId="{1C5FA3F9-A9CB-4883-A001-1C8D420DC2F6}" dt="2026-05-04T13:55:30.980" v="25" actId="14100"/>
          <ac:spMkLst>
            <pc:docMk/>
            <pc:sldMk cId="3262203411" sldId="293"/>
            <ac:spMk id="12" creationId="{117A6FDE-4A60-4A88-2861-D917A1117DA8}"/>
          </ac:spMkLst>
        </pc:spChg>
        <pc:spChg chg="mod">
          <ac:chgData name="Mahdi Goodarzi" userId="1c9a84ce682aa121" providerId="LiveId" clId="{1C5FA3F9-A9CB-4883-A001-1C8D420DC2F6}" dt="2026-05-04T13:55:47.353" v="36" actId="20577"/>
          <ac:spMkLst>
            <pc:docMk/>
            <pc:sldMk cId="3262203411" sldId="293"/>
            <ac:spMk id="13" creationId="{C4FA68F0-A306-0E69-C32C-9B98B68EA352}"/>
          </ac:spMkLst>
        </pc:spChg>
        <pc:spChg chg="mod">
          <ac:chgData name="Mahdi Goodarzi" userId="1c9a84ce682aa121" providerId="LiveId" clId="{1C5FA3F9-A9CB-4883-A001-1C8D420DC2F6}" dt="2026-05-04T13:55:22.480" v="23" actId="14100"/>
          <ac:spMkLst>
            <pc:docMk/>
            <pc:sldMk cId="3262203411" sldId="293"/>
            <ac:spMk id="14" creationId="{4F7A8ADD-4A33-B9E6-728C-7FFF8E5956A0}"/>
          </ac:spMkLst>
        </pc:spChg>
        <pc:spChg chg="mod">
          <ac:chgData name="Mahdi Goodarzi" userId="1c9a84ce682aa121" providerId="LiveId" clId="{1C5FA3F9-A9CB-4883-A001-1C8D420DC2F6}" dt="2026-05-04T13:57:07.954" v="56" actId="20577"/>
          <ac:spMkLst>
            <pc:docMk/>
            <pc:sldMk cId="3262203411" sldId="293"/>
            <ac:spMk id="15" creationId="{96D08152-F856-B0AE-34D9-4392C78FEFD0}"/>
          </ac:spMkLst>
        </pc:spChg>
        <pc:spChg chg="mod">
          <ac:chgData name="Mahdi Goodarzi" userId="1c9a84ce682aa121" providerId="LiveId" clId="{1C5FA3F9-A9CB-4883-A001-1C8D420DC2F6}" dt="2026-05-04T13:57:17.255" v="73" actId="20577"/>
          <ac:spMkLst>
            <pc:docMk/>
            <pc:sldMk cId="3262203411" sldId="293"/>
            <ac:spMk id="16" creationId="{5F048EF3-2408-2D3B-4420-DFB322F6CD71}"/>
          </ac:spMkLst>
        </pc:spChg>
      </pc:sldChg>
      <pc:sldChg chg="del">
        <pc:chgData name="Mahdi Goodarzi" userId="1c9a84ce682aa121" providerId="LiveId" clId="{1C5FA3F9-A9CB-4883-A001-1C8D420DC2F6}" dt="2026-05-04T14:10:32.640" v="225" actId="47"/>
        <pc:sldMkLst>
          <pc:docMk/>
          <pc:sldMk cId="987474592" sldId="294"/>
        </pc:sldMkLst>
      </pc:sldChg>
      <pc:sldChg chg="addSp modSp mod">
        <pc:chgData name="Mahdi Goodarzi" userId="1c9a84ce682aa121" providerId="LiveId" clId="{1C5FA3F9-A9CB-4883-A001-1C8D420DC2F6}" dt="2026-05-04T19:09:53.218" v="825" actId="13926"/>
        <pc:sldMkLst>
          <pc:docMk/>
          <pc:sldMk cId="2049823474" sldId="295"/>
        </pc:sldMkLst>
        <pc:spChg chg="add mod">
          <ac:chgData name="Mahdi Goodarzi" userId="1c9a84ce682aa121" providerId="LiveId" clId="{1C5FA3F9-A9CB-4883-A001-1C8D420DC2F6}" dt="2026-05-04T19:09:41.726" v="824" actId="20577"/>
          <ac:spMkLst>
            <pc:docMk/>
            <pc:sldMk cId="2049823474" sldId="295"/>
            <ac:spMk id="7" creationId="{154ABEF8-0B69-A168-BB18-82F22180BAB2}"/>
          </ac:spMkLst>
        </pc:spChg>
        <pc:spChg chg="add mod">
          <ac:chgData name="Mahdi Goodarzi" userId="1c9a84ce682aa121" providerId="LiveId" clId="{1C5FA3F9-A9CB-4883-A001-1C8D420DC2F6}" dt="2026-05-04T19:09:53.218" v="825" actId="13926"/>
          <ac:spMkLst>
            <pc:docMk/>
            <pc:sldMk cId="2049823474" sldId="295"/>
            <ac:spMk id="11" creationId="{036AFF07-6EBF-FAD9-6C03-0E08FA6A66CB}"/>
          </ac:spMkLst>
        </pc:spChg>
        <pc:grpChg chg="mod">
          <ac:chgData name="Mahdi Goodarzi" userId="1c9a84ce682aa121" providerId="LiveId" clId="{1C5FA3F9-A9CB-4883-A001-1C8D420DC2F6}" dt="2026-05-04T19:09:25.198" v="822" actId="1076"/>
          <ac:grpSpMkLst>
            <pc:docMk/>
            <pc:sldMk cId="2049823474" sldId="295"/>
            <ac:grpSpMk id="19" creationId="{E72F8B2C-C1A8-2A90-3953-6E27942C2A03}"/>
          </ac:grpSpMkLst>
        </pc:grpChg>
        <pc:picChg chg="mod">
          <ac:chgData name="Mahdi Goodarzi" userId="1c9a84ce682aa121" providerId="LiveId" clId="{1C5FA3F9-A9CB-4883-A001-1C8D420DC2F6}" dt="2026-05-04T19:09:25.198" v="822" actId="1076"/>
          <ac:picMkLst>
            <pc:docMk/>
            <pc:sldMk cId="2049823474" sldId="295"/>
            <ac:picMk id="18" creationId="{99F02939-8DDE-792B-E3A3-067B684A12A0}"/>
          </ac:picMkLst>
        </pc:picChg>
      </pc:sldChg>
      <pc:sldChg chg="addSp modSp mod">
        <pc:chgData name="Mahdi Goodarzi" userId="1c9a84ce682aa121" providerId="LiveId" clId="{1C5FA3F9-A9CB-4883-A001-1C8D420DC2F6}" dt="2026-05-04T19:13:12.418" v="830" actId="1076"/>
        <pc:sldMkLst>
          <pc:docMk/>
          <pc:sldMk cId="0" sldId="297"/>
        </pc:sldMkLst>
        <pc:spChg chg="add mod">
          <ac:chgData name="Mahdi Goodarzi" userId="1c9a84ce682aa121" providerId="LiveId" clId="{1C5FA3F9-A9CB-4883-A001-1C8D420DC2F6}" dt="2026-05-04T19:12:27.154" v="828"/>
          <ac:spMkLst>
            <pc:docMk/>
            <pc:sldMk cId="0" sldId="297"/>
            <ac:spMk id="25" creationId="{9945CF4F-D9AA-ED1B-FABD-7324AC2E2563}"/>
          </ac:spMkLst>
        </pc:spChg>
        <pc:spChg chg="mod">
          <ac:chgData name="Mahdi Goodarzi" userId="1c9a84ce682aa121" providerId="LiveId" clId="{1C5FA3F9-A9CB-4883-A001-1C8D420DC2F6}" dt="2026-05-04T19:13:12.418" v="830" actId="1076"/>
          <ac:spMkLst>
            <pc:docMk/>
            <pc:sldMk cId="0" sldId="297"/>
            <ac:spMk id="33" creationId="{00000000-0000-0000-0000-000000000000}"/>
          </ac:spMkLst>
        </pc:spChg>
        <pc:cxnChg chg="add mod">
          <ac:chgData name="Mahdi Goodarzi" userId="1c9a84ce682aa121" providerId="LiveId" clId="{1C5FA3F9-A9CB-4883-A001-1C8D420DC2F6}" dt="2026-05-04T19:10:43.026" v="827" actId="208"/>
          <ac:cxnSpMkLst>
            <pc:docMk/>
            <pc:sldMk cId="0" sldId="297"/>
            <ac:cxnSpMk id="24" creationId="{1394BFAB-5C6C-9FA6-A3CF-228084E38D57}"/>
          </ac:cxnSpMkLst>
        </pc:cxnChg>
      </pc:sldChg>
      <pc:sldChg chg="delSp modSp mod">
        <pc:chgData name="Mahdi Goodarzi" userId="1c9a84ce682aa121" providerId="LiveId" clId="{1C5FA3F9-A9CB-4883-A001-1C8D420DC2F6}" dt="2026-05-04T14:07:12.502" v="124" actId="478"/>
        <pc:sldMkLst>
          <pc:docMk/>
          <pc:sldMk cId="3695346339" sldId="306"/>
        </pc:sldMkLst>
        <pc:spChg chg="del">
          <ac:chgData name="Mahdi Goodarzi" userId="1c9a84ce682aa121" providerId="LiveId" clId="{1C5FA3F9-A9CB-4883-A001-1C8D420DC2F6}" dt="2026-05-04T14:07:10.111" v="123" actId="478"/>
          <ac:spMkLst>
            <pc:docMk/>
            <pc:sldMk cId="3695346339" sldId="306"/>
            <ac:spMk id="6" creationId="{7A4E24A0-8B63-4AEF-EEC4-DAD2F8FB4F4E}"/>
          </ac:spMkLst>
        </pc:spChg>
        <pc:spChg chg="mod">
          <ac:chgData name="Mahdi Goodarzi" userId="1c9a84ce682aa121" providerId="LiveId" clId="{1C5FA3F9-A9CB-4883-A001-1C8D420DC2F6}" dt="2026-05-04T13:54:58.304" v="17" actId="1076"/>
          <ac:spMkLst>
            <pc:docMk/>
            <pc:sldMk cId="3695346339" sldId="306"/>
            <ac:spMk id="10" creationId="{27A20C31-3947-D6DB-5838-4B05679A9355}"/>
          </ac:spMkLst>
        </pc:spChg>
        <pc:spChg chg="del">
          <ac:chgData name="Mahdi Goodarzi" userId="1c9a84ce682aa121" providerId="LiveId" clId="{1C5FA3F9-A9CB-4883-A001-1C8D420DC2F6}" dt="2026-05-04T14:07:12.502" v="124" actId="478"/>
          <ac:spMkLst>
            <pc:docMk/>
            <pc:sldMk cId="3695346339" sldId="306"/>
            <ac:spMk id="11" creationId="{68D59AD9-3A51-AC00-F586-D51241A84E78}"/>
          </ac:spMkLst>
        </pc:spChg>
        <pc:spChg chg="mod">
          <ac:chgData name="Mahdi Goodarzi" userId="1c9a84ce682aa121" providerId="LiveId" clId="{1C5FA3F9-A9CB-4883-A001-1C8D420DC2F6}" dt="2026-05-04T13:54:10.523" v="2" actId="14100"/>
          <ac:spMkLst>
            <pc:docMk/>
            <pc:sldMk cId="3695346339" sldId="306"/>
            <ac:spMk id="12" creationId="{8037BB6E-8C00-E23A-EADB-4D6220529DB8}"/>
          </ac:spMkLst>
        </pc:spChg>
        <pc:spChg chg="mod">
          <ac:chgData name="Mahdi Goodarzi" userId="1c9a84ce682aa121" providerId="LiveId" clId="{1C5FA3F9-A9CB-4883-A001-1C8D420DC2F6}" dt="2026-05-04T13:54:16.983" v="6" actId="20577"/>
          <ac:spMkLst>
            <pc:docMk/>
            <pc:sldMk cId="3695346339" sldId="306"/>
            <ac:spMk id="13" creationId="{853D2127-D0C0-4C6C-2628-07B478EA3BF4}"/>
          </ac:spMkLst>
        </pc:spChg>
        <pc:spChg chg="mod">
          <ac:chgData name="Mahdi Goodarzi" userId="1c9a84ce682aa121" providerId="LiveId" clId="{1C5FA3F9-A9CB-4883-A001-1C8D420DC2F6}" dt="2026-05-04T13:54:54.463" v="16" actId="14100"/>
          <ac:spMkLst>
            <pc:docMk/>
            <pc:sldMk cId="3695346339" sldId="306"/>
            <ac:spMk id="14" creationId="{CBBA562B-F1FE-678D-F630-1323749D2FAE}"/>
          </ac:spMkLst>
        </pc:spChg>
      </pc:sldChg>
      <pc:sldChg chg="addSp delSp modSp add mod ord">
        <pc:chgData name="Mahdi Goodarzi" userId="1c9a84ce682aa121" providerId="LiveId" clId="{1C5FA3F9-A9CB-4883-A001-1C8D420DC2F6}" dt="2026-05-04T14:10:04.986" v="224" actId="1076"/>
        <pc:sldMkLst>
          <pc:docMk/>
          <pc:sldMk cId="2040916930" sldId="307"/>
        </pc:sldMkLst>
        <pc:spChg chg="del">
          <ac:chgData name="Mahdi Goodarzi" userId="1c9a84ce682aa121" providerId="LiveId" clId="{1C5FA3F9-A9CB-4883-A001-1C8D420DC2F6}" dt="2026-05-04T14:07:17.381" v="125" actId="478"/>
          <ac:spMkLst>
            <pc:docMk/>
            <pc:sldMk cId="2040916930" sldId="307"/>
            <ac:spMk id="6" creationId="{A96BF1CF-A662-5D3B-C58C-B75A49FB9681}"/>
          </ac:spMkLst>
        </pc:spChg>
        <pc:spChg chg="del">
          <ac:chgData name="Mahdi Goodarzi" userId="1c9a84ce682aa121" providerId="LiveId" clId="{1C5FA3F9-A9CB-4883-A001-1C8D420DC2F6}" dt="2026-05-04T14:04:43.709" v="89" actId="478"/>
          <ac:spMkLst>
            <pc:docMk/>
            <pc:sldMk cId="2040916930" sldId="307"/>
            <ac:spMk id="7" creationId="{6FC5FC6C-DFAA-4219-8D70-CCEAE2435E82}"/>
          </ac:spMkLst>
        </pc:spChg>
        <pc:spChg chg="del">
          <ac:chgData name="Mahdi Goodarzi" userId="1c9a84ce682aa121" providerId="LiveId" clId="{1C5FA3F9-A9CB-4883-A001-1C8D420DC2F6}" dt="2026-05-04T14:04:45.241" v="90" actId="478"/>
          <ac:spMkLst>
            <pc:docMk/>
            <pc:sldMk cId="2040916930" sldId="307"/>
            <ac:spMk id="8" creationId="{5E2C2C16-3F86-049B-4239-15B3B36EA96B}"/>
          </ac:spMkLst>
        </pc:spChg>
        <pc:spChg chg="del">
          <ac:chgData name="Mahdi Goodarzi" userId="1c9a84ce682aa121" providerId="LiveId" clId="{1C5FA3F9-A9CB-4883-A001-1C8D420DC2F6}" dt="2026-05-04T14:04:46.726" v="91" actId="478"/>
          <ac:spMkLst>
            <pc:docMk/>
            <pc:sldMk cId="2040916930" sldId="307"/>
            <ac:spMk id="9" creationId="{FE158550-9B18-20D4-C5A3-9D71588E87A4}"/>
          </ac:spMkLst>
        </pc:spChg>
        <pc:spChg chg="del">
          <ac:chgData name="Mahdi Goodarzi" userId="1c9a84ce682aa121" providerId="LiveId" clId="{1C5FA3F9-A9CB-4883-A001-1C8D420DC2F6}" dt="2026-05-04T14:04:35.116" v="87" actId="478"/>
          <ac:spMkLst>
            <pc:docMk/>
            <pc:sldMk cId="2040916930" sldId="307"/>
            <ac:spMk id="11" creationId="{DE4B1745-CF55-F03D-8E41-3C6DD33C053A}"/>
          </ac:spMkLst>
        </pc:spChg>
        <pc:spChg chg="del">
          <ac:chgData name="Mahdi Goodarzi" userId="1c9a84ce682aa121" providerId="LiveId" clId="{1C5FA3F9-A9CB-4883-A001-1C8D420DC2F6}" dt="2026-05-04T14:04:35.116" v="87" actId="478"/>
          <ac:spMkLst>
            <pc:docMk/>
            <pc:sldMk cId="2040916930" sldId="307"/>
            <ac:spMk id="12" creationId="{0A881520-610B-EE05-1787-58FB2B66A3A5}"/>
          </ac:spMkLst>
        </pc:spChg>
        <pc:spChg chg="del">
          <ac:chgData name="Mahdi Goodarzi" userId="1c9a84ce682aa121" providerId="LiveId" clId="{1C5FA3F9-A9CB-4883-A001-1C8D420DC2F6}" dt="2026-05-04T14:04:38.519" v="88" actId="478"/>
          <ac:spMkLst>
            <pc:docMk/>
            <pc:sldMk cId="2040916930" sldId="307"/>
            <ac:spMk id="13" creationId="{057FAEB3-0678-A06D-8F84-FD004F730AE3}"/>
          </ac:spMkLst>
        </pc:spChg>
        <pc:spChg chg="del">
          <ac:chgData name="Mahdi Goodarzi" userId="1c9a84ce682aa121" providerId="LiveId" clId="{1C5FA3F9-A9CB-4883-A001-1C8D420DC2F6}" dt="2026-05-04T14:04:35.116" v="87" actId="478"/>
          <ac:spMkLst>
            <pc:docMk/>
            <pc:sldMk cId="2040916930" sldId="307"/>
            <ac:spMk id="16" creationId="{A3F1A6A4-71EA-7A80-3883-918853BFFC95}"/>
          </ac:spMkLst>
        </pc:spChg>
        <pc:spChg chg="del">
          <ac:chgData name="Mahdi Goodarzi" userId="1c9a84ce682aa121" providerId="LiveId" clId="{1C5FA3F9-A9CB-4883-A001-1C8D420DC2F6}" dt="2026-05-04T14:04:35.116" v="87" actId="478"/>
          <ac:spMkLst>
            <pc:docMk/>
            <pc:sldMk cId="2040916930" sldId="307"/>
            <ac:spMk id="18" creationId="{877DE699-61B8-2EEB-15EE-B6306FAB5A21}"/>
          </ac:spMkLst>
        </pc:spChg>
        <pc:spChg chg="add del mod">
          <ac:chgData name="Mahdi Goodarzi" userId="1c9a84ce682aa121" providerId="LiveId" clId="{1C5FA3F9-A9CB-4883-A001-1C8D420DC2F6}" dt="2026-05-04T14:06:41.017" v="120" actId="478"/>
          <ac:spMkLst>
            <pc:docMk/>
            <pc:sldMk cId="2040916930" sldId="307"/>
            <ac:spMk id="19" creationId="{E0073AF5-4027-9DD9-5ECD-51970099633D}"/>
          </ac:spMkLst>
        </pc:spChg>
        <pc:spChg chg="add del mod">
          <ac:chgData name="Mahdi Goodarzi" userId="1c9a84ce682aa121" providerId="LiveId" clId="{1C5FA3F9-A9CB-4883-A001-1C8D420DC2F6}" dt="2026-05-04T14:07:20.899" v="126" actId="478"/>
          <ac:spMkLst>
            <pc:docMk/>
            <pc:sldMk cId="2040916930" sldId="307"/>
            <ac:spMk id="22" creationId="{38DAFA12-0273-36BC-426E-644BDD1B24F6}"/>
          </ac:spMkLst>
        </pc:spChg>
        <pc:spChg chg="add mod">
          <ac:chgData name="Mahdi Goodarzi" userId="1c9a84ce682aa121" providerId="LiveId" clId="{1C5FA3F9-A9CB-4883-A001-1C8D420DC2F6}" dt="2026-05-04T14:10:04.986" v="224" actId="1076"/>
          <ac:spMkLst>
            <pc:docMk/>
            <pc:sldMk cId="2040916930" sldId="307"/>
            <ac:spMk id="24" creationId="{47AD58C0-09D6-B291-1337-6C42B5A32F07}"/>
          </ac:spMkLst>
        </pc:spChg>
        <pc:spChg chg="add mod">
          <ac:chgData name="Mahdi Goodarzi" userId="1c9a84ce682aa121" providerId="LiveId" clId="{1C5FA3F9-A9CB-4883-A001-1C8D420DC2F6}" dt="2026-05-04T14:04:58.967" v="93" actId="1076"/>
          <ac:spMkLst>
            <pc:docMk/>
            <pc:sldMk cId="2040916930" sldId="307"/>
            <ac:spMk id="26" creationId="{830932C7-F2E9-9040-EC3D-F014163FC49A}"/>
          </ac:spMkLst>
        </pc:spChg>
        <pc:spChg chg="add mod">
          <ac:chgData name="Mahdi Goodarzi" userId="1c9a84ce682aa121" providerId="LiveId" clId="{1C5FA3F9-A9CB-4883-A001-1C8D420DC2F6}" dt="2026-05-04T14:04:58.967" v="93" actId="1076"/>
          <ac:spMkLst>
            <pc:docMk/>
            <pc:sldMk cId="2040916930" sldId="307"/>
            <ac:spMk id="27" creationId="{ADE447E6-C9FF-A3BD-3D90-10B71A2F79BC}"/>
          </ac:spMkLst>
        </pc:spChg>
        <pc:spChg chg="add mod">
          <ac:chgData name="Mahdi Goodarzi" userId="1c9a84ce682aa121" providerId="LiveId" clId="{1C5FA3F9-A9CB-4883-A001-1C8D420DC2F6}" dt="2026-05-04T14:04:58.967" v="93" actId="1076"/>
          <ac:spMkLst>
            <pc:docMk/>
            <pc:sldMk cId="2040916930" sldId="307"/>
            <ac:spMk id="36" creationId="{84CD1385-05DF-05DA-820C-EB5711C5FEE9}"/>
          </ac:spMkLst>
        </pc:spChg>
        <pc:spChg chg="del">
          <ac:chgData name="Mahdi Goodarzi" userId="1c9a84ce682aa121" providerId="LiveId" clId="{1C5FA3F9-A9CB-4883-A001-1C8D420DC2F6}" dt="2026-05-04T14:04:35.116" v="87" actId="478"/>
          <ac:spMkLst>
            <pc:docMk/>
            <pc:sldMk cId="2040916930" sldId="307"/>
            <ac:spMk id="38" creationId="{60877227-0F68-2A36-5E24-7F3388179795}"/>
          </ac:spMkLst>
        </pc:spChg>
        <pc:spChg chg="add del">
          <ac:chgData name="Mahdi Goodarzi" userId="1c9a84ce682aa121" providerId="LiveId" clId="{1C5FA3F9-A9CB-4883-A001-1C8D420DC2F6}" dt="2026-05-04T14:05:18.129" v="95" actId="478"/>
          <ac:spMkLst>
            <pc:docMk/>
            <pc:sldMk cId="2040916930" sldId="307"/>
            <ac:spMk id="39" creationId="{B034062E-64AA-D224-D472-BC0F5D025918}"/>
          </ac:spMkLst>
        </pc:spChg>
        <pc:spChg chg="add mod">
          <ac:chgData name="Mahdi Goodarzi" userId="1c9a84ce682aa121" providerId="LiveId" clId="{1C5FA3F9-A9CB-4883-A001-1C8D420DC2F6}" dt="2026-05-04T14:05:44.282" v="111" actId="13822"/>
          <ac:spMkLst>
            <pc:docMk/>
            <pc:sldMk cId="2040916930" sldId="307"/>
            <ac:spMk id="40" creationId="{7327DCCD-887C-43F4-7F0C-D0F22849FD61}"/>
          </ac:spMkLst>
        </pc:spChg>
        <pc:spChg chg="add mod">
          <ac:chgData name="Mahdi Goodarzi" userId="1c9a84ce682aa121" providerId="LiveId" clId="{1C5FA3F9-A9CB-4883-A001-1C8D420DC2F6}" dt="2026-05-04T14:05:57.191" v="113" actId="1076"/>
          <ac:spMkLst>
            <pc:docMk/>
            <pc:sldMk cId="2040916930" sldId="307"/>
            <ac:spMk id="41" creationId="{67445C8A-474F-73D5-52A5-3007D7A5ACF9}"/>
          </ac:spMkLst>
        </pc:spChg>
        <pc:spChg chg="add mod">
          <ac:chgData name="Mahdi Goodarzi" userId="1c9a84ce682aa121" providerId="LiveId" clId="{1C5FA3F9-A9CB-4883-A001-1C8D420DC2F6}" dt="2026-05-04T14:08:09.449" v="162" actId="1076"/>
          <ac:spMkLst>
            <pc:docMk/>
            <pc:sldMk cId="2040916930" sldId="307"/>
            <ac:spMk id="46" creationId="{4BC16AFD-7D89-745C-657B-D866B68C53A7}"/>
          </ac:spMkLst>
        </pc:spChg>
        <pc:picChg chg="del">
          <ac:chgData name="Mahdi Goodarzi" userId="1c9a84ce682aa121" providerId="LiveId" clId="{1C5FA3F9-A9CB-4883-A001-1C8D420DC2F6}" dt="2026-05-04T14:04:35.116" v="87" actId="478"/>
          <ac:picMkLst>
            <pc:docMk/>
            <pc:sldMk cId="2040916930" sldId="307"/>
            <ac:picMk id="20" creationId="{CF71425A-A915-FF76-CFF7-0BFF5DDABAAA}"/>
          </ac:picMkLst>
        </pc:picChg>
        <pc:picChg chg="add mod">
          <ac:chgData name="Mahdi Goodarzi" userId="1c9a84ce682aa121" providerId="LiveId" clId="{1C5FA3F9-A9CB-4883-A001-1C8D420DC2F6}" dt="2026-05-04T14:06:35.982" v="119"/>
          <ac:picMkLst>
            <pc:docMk/>
            <pc:sldMk cId="2040916930" sldId="307"/>
            <ac:picMk id="28" creationId="{1A19F196-E826-F724-FBD7-E1035D31E6B8}"/>
          </ac:picMkLst>
        </pc:picChg>
        <pc:picChg chg="add mod">
          <ac:chgData name="Mahdi Goodarzi" userId="1c9a84ce682aa121" providerId="LiveId" clId="{1C5FA3F9-A9CB-4883-A001-1C8D420DC2F6}" dt="2026-05-04T14:05:57.191" v="113" actId="1076"/>
          <ac:picMkLst>
            <pc:docMk/>
            <pc:sldMk cId="2040916930" sldId="307"/>
            <ac:picMk id="42" creationId="{84BAE2CB-905B-74D3-3939-05B8081795F9}"/>
          </ac:picMkLst>
        </pc:picChg>
        <pc:cxnChg chg="del mod">
          <ac:chgData name="Mahdi Goodarzi" userId="1c9a84ce682aa121" providerId="LiveId" clId="{1C5FA3F9-A9CB-4883-A001-1C8D420DC2F6}" dt="2026-05-04T14:04:35.116" v="87" actId="478"/>
          <ac:cxnSpMkLst>
            <pc:docMk/>
            <pc:sldMk cId="2040916930" sldId="307"/>
            <ac:cxnSpMk id="25" creationId="{7A270E56-4E8F-72E4-3C39-37D0D30FFDAD}"/>
          </ac:cxnSpMkLst>
        </pc:cxnChg>
        <pc:cxnChg chg="del">
          <ac:chgData name="Mahdi Goodarzi" userId="1c9a84ce682aa121" providerId="LiveId" clId="{1C5FA3F9-A9CB-4883-A001-1C8D420DC2F6}" dt="2026-05-04T14:04:35.116" v="87" actId="478"/>
          <ac:cxnSpMkLst>
            <pc:docMk/>
            <pc:sldMk cId="2040916930" sldId="307"/>
            <ac:cxnSpMk id="30" creationId="{FBDF150D-DD8F-73A4-3B18-45A81A67491A}"/>
          </ac:cxnSpMkLst>
        </pc:cxnChg>
        <pc:cxnChg chg="add mod">
          <ac:chgData name="Mahdi Goodarzi" userId="1c9a84ce682aa121" providerId="LiveId" clId="{1C5FA3F9-A9CB-4883-A001-1C8D420DC2F6}" dt="2026-05-04T14:04:58.967" v="93" actId="1076"/>
          <ac:cxnSpMkLst>
            <pc:docMk/>
            <pc:sldMk cId="2040916930" sldId="307"/>
            <ac:cxnSpMk id="31" creationId="{CC3C6220-8974-7212-BA87-FF5F7CCB3B49}"/>
          </ac:cxnSpMkLst>
        </pc:cxnChg>
        <pc:cxnChg chg="add mod">
          <ac:chgData name="Mahdi Goodarzi" userId="1c9a84ce682aa121" providerId="LiveId" clId="{1C5FA3F9-A9CB-4883-A001-1C8D420DC2F6}" dt="2026-05-04T14:06:18.080" v="117" actId="14100"/>
          <ac:cxnSpMkLst>
            <pc:docMk/>
            <pc:sldMk cId="2040916930" sldId="307"/>
            <ac:cxnSpMk id="32" creationId="{CE639891-36C1-668E-B7A8-DC6599572298}"/>
          </ac:cxnSpMkLst>
        </pc:cxnChg>
        <pc:cxnChg chg="add mod">
          <ac:chgData name="Mahdi Goodarzi" userId="1c9a84ce682aa121" providerId="LiveId" clId="{1C5FA3F9-A9CB-4883-A001-1C8D420DC2F6}" dt="2026-05-04T14:06:09.638" v="115" actId="14100"/>
          <ac:cxnSpMkLst>
            <pc:docMk/>
            <pc:sldMk cId="2040916930" sldId="307"/>
            <ac:cxnSpMk id="34" creationId="{9D38239B-FFDC-3757-2CC1-533DCFF5DB54}"/>
          </ac:cxnSpMkLst>
        </pc:cxnChg>
        <pc:cxnChg chg="del">
          <ac:chgData name="Mahdi Goodarzi" userId="1c9a84ce682aa121" providerId="LiveId" clId="{1C5FA3F9-A9CB-4883-A001-1C8D420DC2F6}" dt="2026-05-04T14:04:35.116" v="87" actId="478"/>
          <ac:cxnSpMkLst>
            <pc:docMk/>
            <pc:sldMk cId="2040916930" sldId="307"/>
            <ac:cxnSpMk id="35" creationId="{E19C47A7-A605-36E3-61A9-9BC775F9A7DA}"/>
          </ac:cxnSpMkLst>
        </pc:cxnChg>
        <pc:cxnChg chg="add mod">
          <ac:chgData name="Mahdi Goodarzi" userId="1c9a84ce682aa121" providerId="LiveId" clId="{1C5FA3F9-A9CB-4883-A001-1C8D420DC2F6}" dt="2026-05-04T14:05:57.191" v="113" actId="1076"/>
          <ac:cxnSpMkLst>
            <pc:docMk/>
            <pc:sldMk cId="2040916930" sldId="307"/>
            <ac:cxnSpMk id="43" creationId="{44BF07A7-987C-6E97-5C52-674626D55EA7}"/>
          </ac:cxnSpMkLst>
        </pc:cxnChg>
      </pc:sldChg>
      <pc:sldChg chg="addSp modSp add mod">
        <pc:chgData name="Mahdi Goodarzi" userId="1c9a84ce682aa121" providerId="LiveId" clId="{1C5FA3F9-A9CB-4883-A001-1C8D420DC2F6}" dt="2026-05-04T14:18:57.329" v="486" actId="3064"/>
        <pc:sldMkLst>
          <pc:docMk/>
          <pc:sldMk cId="2361826317" sldId="308"/>
        </pc:sldMkLst>
        <pc:spChg chg="add mod">
          <ac:chgData name="Mahdi Goodarzi" userId="1c9a84ce682aa121" providerId="LiveId" clId="{1C5FA3F9-A9CB-4883-A001-1C8D420DC2F6}" dt="2026-05-04T14:18:57.329" v="486" actId="3064"/>
          <ac:spMkLst>
            <pc:docMk/>
            <pc:sldMk cId="2361826317" sldId="308"/>
            <ac:spMk id="8" creationId="{356843FA-C126-5D49-3A92-AD52ABD9102B}"/>
          </ac:spMkLst>
        </pc:spChg>
        <pc:spChg chg="add mod">
          <ac:chgData name="Mahdi Goodarzi" userId="1c9a84ce682aa121" providerId="LiveId" clId="{1C5FA3F9-A9CB-4883-A001-1C8D420DC2F6}" dt="2026-05-04T14:16:34.407" v="371" actId="1035"/>
          <ac:spMkLst>
            <pc:docMk/>
            <pc:sldMk cId="2361826317" sldId="308"/>
            <ac:spMk id="9" creationId="{882B62BD-FBD5-7B39-0C12-3C0C513E1887}"/>
          </ac:spMkLst>
        </pc:spChg>
        <pc:spChg chg="add mod">
          <ac:chgData name="Mahdi Goodarzi" userId="1c9a84ce682aa121" providerId="LiveId" clId="{1C5FA3F9-A9CB-4883-A001-1C8D420DC2F6}" dt="2026-05-04T14:16:34.407" v="371" actId="1035"/>
          <ac:spMkLst>
            <pc:docMk/>
            <pc:sldMk cId="2361826317" sldId="308"/>
            <ac:spMk id="10" creationId="{92D7BEFD-8667-9FE9-A521-F840FEF8B7C5}"/>
          </ac:spMkLst>
        </pc:spChg>
        <pc:spChg chg="add mod">
          <ac:chgData name="Mahdi Goodarzi" userId="1c9a84ce682aa121" providerId="LiveId" clId="{1C5FA3F9-A9CB-4883-A001-1C8D420DC2F6}" dt="2026-05-04T14:16:34.407" v="371" actId="1035"/>
          <ac:spMkLst>
            <pc:docMk/>
            <pc:sldMk cId="2361826317" sldId="308"/>
            <ac:spMk id="11" creationId="{3655009A-B7EE-7C60-2543-79BD78DB680D}"/>
          </ac:spMkLst>
        </pc:spChg>
        <pc:spChg chg="add mod">
          <ac:chgData name="Mahdi Goodarzi" userId="1c9a84ce682aa121" providerId="LiveId" clId="{1C5FA3F9-A9CB-4883-A001-1C8D420DC2F6}" dt="2026-05-04T14:16:34.407" v="371" actId="1035"/>
          <ac:spMkLst>
            <pc:docMk/>
            <pc:sldMk cId="2361826317" sldId="308"/>
            <ac:spMk id="12" creationId="{7DED2153-AE95-6CC1-DD19-D85A16DFA689}"/>
          </ac:spMkLst>
        </pc:spChg>
        <pc:spChg chg="mod">
          <ac:chgData name="Mahdi Goodarzi" userId="1c9a84ce682aa121" providerId="LiveId" clId="{1C5FA3F9-A9CB-4883-A001-1C8D420DC2F6}" dt="2026-05-04T14:17:24.442" v="478" actId="1037"/>
          <ac:spMkLst>
            <pc:docMk/>
            <pc:sldMk cId="2361826317" sldId="308"/>
            <ac:spMk id="14" creationId="{435D6E5B-82DA-DBEC-A127-2AAE3E15D715}"/>
          </ac:spMkLst>
        </pc:spChg>
        <pc:spChg chg="add mod">
          <ac:chgData name="Mahdi Goodarzi" userId="1c9a84ce682aa121" providerId="LiveId" clId="{1C5FA3F9-A9CB-4883-A001-1C8D420DC2F6}" dt="2026-05-04T14:16:34.407" v="371" actId="1035"/>
          <ac:spMkLst>
            <pc:docMk/>
            <pc:sldMk cId="2361826317" sldId="308"/>
            <ac:spMk id="15" creationId="{1F41690E-02E7-B823-63EB-64D76C3603D5}"/>
          </ac:spMkLst>
        </pc:spChg>
        <pc:spChg chg="mod">
          <ac:chgData name="Mahdi Goodarzi" userId="1c9a84ce682aa121" providerId="LiveId" clId="{1C5FA3F9-A9CB-4883-A001-1C8D420DC2F6}" dt="2026-05-04T14:17:24.442" v="478" actId="1037"/>
          <ac:spMkLst>
            <pc:docMk/>
            <pc:sldMk cId="2361826317" sldId="308"/>
            <ac:spMk id="16" creationId="{F98A1994-E4F2-D38E-995F-918F5CFE45CB}"/>
          </ac:spMkLst>
        </pc:spChg>
        <pc:spChg chg="add mod ord">
          <ac:chgData name="Mahdi Goodarzi" userId="1c9a84ce682aa121" providerId="LiveId" clId="{1C5FA3F9-A9CB-4883-A001-1C8D420DC2F6}" dt="2026-05-04T14:17:36.077" v="480" actId="207"/>
          <ac:spMkLst>
            <pc:docMk/>
            <pc:sldMk cId="2361826317" sldId="308"/>
            <ac:spMk id="17" creationId="{DDCB0CDE-FAD1-3B7C-DFB5-41B3D5C1921B}"/>
          </ac:spMkLst>
        </pc:spChg>
        <pc:spChg chg="add mod ord">
          <ac:chgData name="Mahdi Goodarzi" userId="1c9a84ce682aa121" providerId="LiveId" clId="{1C5FA3F9-A9CB-4883-A001-1C8D420DC2F6}" dt="2026-05-04T14:17:36.077" v="480" actId="207"/>
          <ac:spMkLst>
            <pc:docMk/>
            <pc:sldMk cId="2361826317" sldId="308"/>
            <ac:spMk id="18" creationId="{3AC14265-90EC-0270-665F-1228F0FE5833}"/>
          </ac:spMkLst>
        </pc:spChg>
        <pc:spChg chg="mod">
          <ac:chgData name="Mahdi Goodarzi" userId="1c9a84ce682aa121" providerId="LiveId" clId="{1C5FA3F9-A9CB-4883-A001-1C8D420DC2F6}" dt="2026-05-04T14:17:24.442" v="478" actId="1037"/>
          <ac:spMkLst>
            <pc:docMk/>
            <pc:sldMk cId="2361826317" sldId="308"/>
            <ac:spMk id="45" creationId="{B110FD64-7AD5-1D41-9C2F-06736ED74D8C}"/>
          </ac:spMkLst>
        </pc:spChg>
        <pc:spChg chg="mod">
          <ac:chgData name="Mahdi Goodarzi" userId="1c9a84ce682aa121" providerId="LiveId" clId="{1C5FA3F9-A9CB-4883-A001-1C8D420DC2F6}" dt="2026-05-04T14:17:24.442" v="478" actId="1037"/>
          <ac:spMkLst>
            <pc:docMk/>
            <pc:sldMk cId="2361826317" sldId="308"/>
            <ac:spMk id="48" creationId="{E1426D65-7214-191C-91F8-09A95D7CC6EF}"/>
          </ac:spMkLst>
        </pc:spChg>
        <pc:spChg chg="mod">
          <ac:chgData name="Mahdi Goodarzi" userId="1c9a84ce682aa121" providerId="LiveId" clId="{1C5FA3F9-A9CB-4883-A001-1C8D420DC2F6}" dt="2026-05-04T14:17:24.442" v="478" actId="1037"/>
          <ac:spMkLst>
            <pc:docMk/>
            <pc:sldMk cId="2361826317" sldId="308"/>
            <ac:spMk id="58" creationId="{FE57DE3D-3503-2552-84C1-22041938CCF0}"/>
          </ac:spMkLst>
        </pc:spChg>
        <pc:cxnChg chg="add mod">
          <ac:chgData name="Mahdi Goodarzi" userId="1c9a84ce682aa121" providerId="LiveId" clId="{1C5FA3F9-A9CB-4883-A001-1C8D420DC2F6}" dt="2026-05-04T14:16:34.407" v="371" actId="1035"/>
          <ac:cxnSpMkLst>
            <pc:docMk/>
            <pc:sldMk cId="2361826317" sldId="308"/>
            <ac:cxnSpMk id="13" creationId="{BB0F881B-5FCE-9266-4F7C-752012F40F72}"/>
          </ac:cxnSpMkLst>
        </pc:cxnChg>
        <pc:cxnChg chg="mod">
          <ac:chgData name="Mahdi Goodarzi" userId="1c9a84ce682aa121" providerId="LiveId" clId="{1C5FA3F9-A9CB-4883-A001-1C8D420DC2F6}" dt="2026-05-04T14:17:29.847" v="479" actId="14100"/>
          <ac:cxnSpMkLst>
            <pc:docMk/>
            <pc:sldMk cId="2361826317" sldId="308"/>
            <ac:cxnSpMk id="47" creationId="{E8183911-D150-5BA8-EAF8-C4EDAC3C7B80}"/>
          </ac:cxnSpMkLst>
        </pc:cxnChg>
        <pc:cxnChg chg="mod">
          <ac:chgData name="Mahdi Goodarzi" userId="1c9a84ce682aa121" providerId="LiveId" clId="{1C5FA3F9-A9CB-4883-A001-1C8D420DC2F6}" dt="2026-05-04T14:17:24.442" v="478" actId="1037"/>
          <ac:cxnSpMkLst>
            <pc:docMk/>
            <pc:sldMk cId="2361826317" sldId="308"/>
            <ac:cxnSpMk id="57" creationId="{9F58501A-D7F4-4B53-B160-03DC74CBF788}"/>
          </ac:cxnSpMkLst>
        </pc:cxnChg>
      </pc:sldChg>
      <pc:sldChg chg="add">
        <pc:chgData name="Mahdi Goodarzi" userId="1c9a84ce682aa121" providerId="LiveId" clId="{1C5FA3F9-A9CB-4883-A001-1C8D420DC2F6}" dt="2026-05-04T19:03:02.477" v="626" actId="2890"/>
        <pc:sldMkLst>
          <pc:docMk/>
          <pc:sldMk cId="3799145959" sldId="310"/>
        </pc:sldMkLst>
      </pc:sldChg>
    </pc:docChg>
  </pc:docChgLst>
  <pc:docChgLst>
    <pc:chgData name="Mahdi Goodarzi" userId="1c9a84ce682aa121" providerId="LiveId" clId="{66191600-3CCC-4260-B2F5-F0494CA6517B}"/>
    <pc:docChg chg="undo custSel addSld delSld modSld">
      <pc:chgData name="Mahdi Goodarzi" userId="1c9a84ce682aa121" providerId="LiveId" clId="{66191600-3CCC-4260-B2F5-F0494CA6517B}" dt="2026-05-05T11:34:24.871" v="3123" actId="20577"/>
      <pc:docMkLst>
        <pc:docMk/>
      </pc:docMkLst>
      <pc:sldChg chg="modSp mod">
        <pc:chgData name="Mahdi Goodarzi" userId="1c9a84ce682aa121" providerId="LiveId" clId="{66191600-3CCC-4260-B2F5-F0494CA6517B}" dt="2026-05-05T11:34:24.871" v="3123" actId="20577"/>
        <pc:sldMkLst>
          <pc:docMk/>
          <pc:sldMk cId="0" sldId="256"/>
        </pc:sldMkLst>
        <pc:spChg chg="mod">
          <ac:chgData name="Mahdi Goodarzi" userId="1c9a84ce682aa121" providerId="LiveId" clId="{66191600-3CCC-4260-B2F5-F0494CA6517B}" dt="2026-05-04T17:42:14.575" v="851" actId="20577"/>
          <ac:spMkLst>
            <pc:docMk/>
            <pc:sldMk cId="0" sldId="256"/>
            <ac:spMk id="4" creationId="{00000000-0000-0000-0000-000000000000}"/>
          </ac:spMkLst>
        </pc:spChg>
        <pc:spChg chg="mod">
          <ac:chgData name="Mahdi Goodarzi" userId="1c9a84ce682aa121" providerId="LiveId" clId="{66191600-3CCC-4260-B2F5-F0494CA6517B}" dt="2026-05-04T17:42:04.986" v="838" actId="20577"/>
          <ac:spMkLst>
            <pc:docMk/>
            <pc:sldMk cId="0" sldId="256"/>
            <ac:spMk id="5" creationId="{00000000-0000-0000-0000-000000000000}"/>
          </ac:spMkLst>
        </pc:spChg>
        <pc:spChg chg="mod">
          <ac:chgData name="Mahdi Goodarzi" userId="1c9a84ce682aa121" providerId="LiveId" clId="{66191600-3CCC-4260-B2F5-F0494CA6517B}" dt="2026-05-05T11:34:24.871" v="3123" actId="20577"/>
          <ac:spMkLst>
            <pc:docMk/>
            <pc:sldMk cId="0" sldId="256"/>
            <ac:spMk id="6" creationId="{00000000-0000-0000-0000-000000000000}"/>
          </ac:spMkLst>
        </pc:spChg>
        <pc:spChg chg="mod">
          <ac:chgData name="Mahdi Goodarzi" userId="1c9a84ce682aa121" providerId="LiveId" clId="{66191600-3CCC-4260-B2F5-F0494CA6517B}" dt="2026-05-04T17:42:37.815" v="867" actId="20577"/>
          <ac:spMkLst>
            <pc:docMk/>
            <pc:sldMk cId="0" sldId="256"/>
            <ac:spMk id="7" creationId="{00000000-0000-0000-0000-000000000000}"/>
          </ac:spMkLst>
        </pc:spChg>
      </pc:sldChg>
      <pc:sldChg chg="del">
        <pc:chgData name="Mahdi Goodarzi" userId="1c9a84ce682aa121" providerId="LiveId" clId="{66191600-3CCC-4260-B2F5-F0494CA6517B}" dt="2026-05-04T17:41:46.708" v="809" actId="47"/>
        <pc:sldMkLst>
          <pc:docMk/>
          <pc:sldMk cId="0" sldId="257"/>
        </pc:sldMkLst>
      </pc:sldChg>
      <pc:sldChg chg="addSp modSp mod">
        <pc:chgData name="Mahdi Goodarzi" userId="1c9a84ce682aa121" providerId="LiveId" clId="{66191600-3CCC-4260-B2F5-F0494CA6517B}" dt="2026-05-05T07:48:18.974" v="2715" actId="20577"/>
        <pc:sldMkLst>
          <pc:docMk/>
          <pc:sldMk cId="0" sldId="266"/>
        </pc:sldMkLst>
        <pc:spChg chg="add mod">
          <ac:chgData name="Mahdi Goodarzi" userId="1c9a84ce682aa121" providerId="LiveId" clId="{66191600-3CCC-4260-B2F5-F0494CA6517B}" dt="2026-05-05T07:43:56.385" v="2632" actId="1076"/>
          <ac:spMkLst>
            <pc:docMk/>
            <pc:sldMk cId="0" sldId="266"/>
            <ac:spMk id="5" creationId="{EFFDA738-4CF0-48DD-7155-7AD42E52071C}"/>
          </ac:spMkLst>
        </pc:spChg>
        <pc:spChg chg="mod">
          <ac:chgData name="Mahdi Goodarzi" userId="1c9a84ce682aa121" providerId="LiveId" clId="{66191600-3CCC-4260-B2F5-F0494CA6517B}" dt="2026-05-05T07:47:28.970" v="2676" actId="20577"/>
          <ac:spMkLst>
            <pc:docMk/>
            <pc:sldMk cId="0" sldId="266"/>
            <ac:spMk id="56" creationId="{BABD77E1-EDDB-69B2-6A46-3BA3846AAEB6}"/>
          </ac:spMkLst>
        </pc:spChg>
        <pc:spChg chg="mod">
          <ac:chgData name="Mahdi Goodarzi" userId="1c9a84ce682aa121" providerId="LiveId" clId="{66191600-3CCC-4260-B2F5-F0494CA6517B}" dt="2026-05-05T07:47:24.864" v="2661" actId="20577"/>
          <ac:spMkLst>
            <pc:docMk/>
            <pc:sldMk cId="0" sldId="266"/>
            <ac:spMk id="62" creationId="{31B0F250-B58A-149C-9426-FDD9ACFA647D}"/>
          </ac:spMkLst>
        </pc:spChg>
        <pc:spChg chg="mod">
          <ac:chgData name="Mahdi Goodarzi" userId="1c9a84ce682aa121" providerId="LiveId" clId="{66191600-3CCC-4260-B2F5-F0494CA6517B}" dt="2026-05-05T07:47:34.871" v="2687" actId="20577"/>
          <ac:spMkLst>
            <pc:docMk/>
            <pc:sldMk cId="0" sldId="266"/>
            <ac:spMk id="74" creationId="{122CC9A5-D808-7D27-3889-17C6ACDBB4EE}"/>
          </ac:spMkLst>
        </pc:spChg>
        <pc:spChg chg="mod">
          <ac:chgData name="Mahdi Goodarzi" userId="1c9a84ce682aa121" providerId="LiveId" clId="{66191600-3CCC-4260-B2F5-F0494CA6517B}" dt="2026-05-05T07:48:18.974" v="2715" actId="20577"/>
          <ac:spMkLst>
            <pc:docMk/>
            <pc:sldMk cId="0" sldId="266"/>
            <ac:spMk id="80" creationId="{7520BA8F-9927-4EDA-D8B5-6388933449AD}"/>
          </ac:spMkLst>
        </pc:spChg>
        <pc:spChg chg="mod">
          <ac:chgData name="Mahdi Goodarzi" userId="1c9a84ce682aa121" providerId="LiveId" clId="{66191600-3CCC-4260-B2F5-F0494CA6517B}" dt="2026-05-04T16:26:40.270" v="36" actId="1076"/>
          <ac:spMkLst>
            <pc:docMk/>
            <pc:sldMk cId="0" sldId="266"/>
            <ac:spMk id="82" creationId="{0239CBD2-1B18-D435-DF98-1833E5772DF5}"/>
          </ac:spMkLst>
        </pc:spChg>
        <pc:spChg chg="mod">
          <ac:chgData name="Mahdi Goodarzi" userId="1c9a84ce682aa121" providerId="LiveId" clId="{66191600-3CCC-4260-B2F5-F0494CA6517B}" dt="2026-05-04T16:27:17.046" v="37" actId="688"/>
          <ac:spMkLst>
            <pc:docMk/>
            <pc:sldMk cId="0" sldId="266"/>
            <ac:spMk id="83" creationId="{58E9B0A3-342E-B80B-C6BA-3A01FD9DE9D5}"/>
          </ac:spMkLst>
        </pc:spChg>
        <pc:spChg chg="mod">
          <ac:chgData name="Mahdi Goodarzi" userId="1c9a84ce682aa121" providerId="LiveId" clId="{66191600-3CCC-4260-B2F5-F0494CA6517B}" dt="2026-05-04T16:27:49.176" v="44" actId="1076"/>
          <ac:spMkLst>
            <pc:docMk/>
            <pc:sldMk cId="0" sldId="266"/>
            <ac:spMk id="84" creationId="{5748610D-ADCE-F955-8534-1217A65EFEB8}"/>
          </ac:spMkLst>
        </pc:spChg>
        <pc:spChg chg="mod">
          <ac:chgData name="Mahdi Goodarzi" userId="1c9a84ce682aa121" providerId="LiveId" clId="{66191600-3CCC-4260-B2F5-F0494CA6517B}" dt="2026-05-04T16:27:42.570" v="42" actId="1076"/>
          <ac:spMkLst>
            <pc:docMk/>
            <pc:sldMk cId="0" sldId="266"/>
            <ac:spMk id="85" creationId="{AE4CDCC0-6460-E88E-8412-CD15FE7E7627}"/>
          </ac:spMkLst>
        </pc:spChg>
        <pc:spChg chg="mod">
          <ac:chgData name="Mahdi Goodarzi" userId="1c9a84ce682aa121" providerId="LiveId" clId="{66191600-3CCC-4260-B2F5-F0494CA6517B}" dt="2026-05-04T16:27:57.198" v="45" actId="1076"/>
          <ac:spMkLst>
            <pc:docMk/>
            <pc:sldMk cId="0" sldId="266"/>
            <ac:spMk id="88" creationId="{59B1E24A-7041-1A1B-B161-85AA65ABDA39}"/>
          </ac:spMkLst>
        </pc:spChg>
        <pc:spChg chg="mod">
          <ac:chgData name="Mahdi Goodarzi" userId="1c9a84ce682aa121" providerId="LiveId" clId="{66191600-3CCC-4260-B2F5-F0494CA6517B}" dt="2026-05-04T16:28:21.608" v="50" actId="1076"/>
          <ac:spMkLst>
            <pc:docMk/>
            <pc:sldMk cId="0" sldId="266"/>
            <ac:spMk id="89" creationId="{E5124B03-AE16-26C8-F399-767C67070AF4}"/>
          </ac:spMkLst>
        </pc:spChg>
        <pc:spChg chg="mod">
          <ac:chgData name="Mahdi Goodarzi" userId="1c9a84ce682aa121" providerId="LiveId" clId="{66191600-3CCC-4260-B2F5-F0494CA6517B}" dt="2026-05-04T16:28:12.814" v="46" actId="1076"/>
          <ac:spMkLst>
            <pc:docMk/>
            <pc:sldMk cId="0" sldId="266"/>
            <ac:spMk id="90" creationId="{D529091A-A6C6-D875-4276-7A2C8AB12DC0}"/>
          </ac:spMkLst>
        </pc:spChg>
        <pc:spChg chg="mod">
          <ac:chgData name="Mahdi Goodarzi" userId="1c9a84ce682aa121" providerId="LiveId" clId="{66191600-3CCC-4260-B2F5-F0494CA6517B}" dt="2026-05-04T16:28:14.915" v="47" actId="1076"/>
          <ac:spMkLst>
            <pc:docMk/>
            <pc:sldMk cId="0" sldId="266"/>
            <ac:spMk id="91" creationId="{36F2727E-28D6-CB2A-2040-05BA43481A83}"/>
          </ac:spMkLst>
        </pc:spChg>
        <pc:spChg chg="mod">
          <ac:chgData name="Mahdi Goodarzi" userId="1c9a84ce682aa121" providerId="LiveId" clId="{66191600-3CCC-4260-B2F5-F0494CA6517B}" dt="2026-05-04T16:27:34.890" v="39" actId="1076"/>
          <ac:spMkLst>
            <pc:docMk/>
            <pc:sldMk cId="0" sldId="266"/>
            <ac:spMk id="92" creationId="{7F00622D-3EC8-84A8-96FB-62C3847B5171}"/>
          </ac:spMkLst>
        </pc:spChg>
        <pc:picChg chg="mod">
          <ac:chgData name="Mahdi Goodarzi" userId="1c9a84ce682aa121" providerId="LiveId" clId="{66191600-3CCC-4260-B2F5-F0494CA6517B}" dt="2026-05-04T16:28:18.888" v="49" actId="1076"/>
          <ac:picMkLst>
            <pc:docMk/>
            <pc:sldMk cId="0" sldId="266"/>
            <ac:picMk id="51" creationId="{F8870626-BCDB-9AAF-24F0-543D77D20102}"/>
          </ac:picMkLst>
        </pc:picChg>
      </pc:sldChg>
      <pc:sldChg chg="addSp delSp modSp mod">
        <pc:chgData name="Mahdi Goodarzi" userId="1c9a84ce682aa121" providerId="LiveId" clId="{66191600-3CCC-4260-B2F5-F0494CA6517B}" dt="2026-05-05T07:44:09.875" v="2634"/>
        <pc:sldMkLst>
          <pc:docMk/>
          <pc:sldMk cId="0" sldId="269"/>
        </pc:sldMkLst>
        <pc:spChg chg="del">
          <ac:chgData name="Mahdi Goodarzi" userId="1c9a84ce682aa121" providerId="LiveId" clId="{66191600-3CCC-4260-B2F5-F0494CA6517B}" dt="2026-05-05T07:44:08.725" v="2633" actId="478"/>
          <ac:spMkLst>
            <pc:docMk/>
            <pc:sldMk cId="0" sldId="269"/>
            <ac:spMk id="5" creationId="{00000000-0000-0000-0000-000000000000}"/>
          </ac:spMkLst>
        </pc:spChg>
        <pc:spChg chg="mod">
          <ac:chgData name="Mahdi Goodarzi" userId="1c9a84ce682aa121" providerId="LiveId" clId="{66191600-3CCC-4260-B2F5-F0494CA6517B}" dt="2026-05-04T16:30:18.189" v="59"/>
          <ac:spMkLst>
            <pc:docMk/>
            <pc:sldMk cId="0" sldId="269"/>
            <ac:spMk id="8" creationId="{1F88F875-0654-94F1-4386-9FD772BEE555}"/>
          </ac:spMkLst>
        </pc:spChg>
        <pc:spChg chg="mod">
          <ac:chgData name="Mahdi Goodarzi" userId="1c9a84ce682aa121" providerId="LiveId" clId="{66191600-3CCC-4260-B2F5-F0494CA6517B}" dt="2026-05-04T16:30:36.183" v="65" actId="1076"/>
          <ac:spMkLst>
            <pc:docMk/>
            <pc:sldMk cId="0" sldId="269"/>
            <ac:spMk id="10" creationId="{ACE74593-18CC-5270-8169-F69E0FC6A8D1}"/>
          </ac:spMkLst>
        </pc:spChg>
        <pc:spChg chg="mod">
          <ac:chgData name="Mahdi Goodarzi" userId="1c9a84ce682aa121" providerId="LiveId" clId="{66191600-3CCC-4260-B2F5-F0494CA6517B}" dt="2026-05-04T16:30:18.189" v="59"/>
          <ac:spMkLst>
            <pc:docMk/>
            <pc:sldMk cId="0" sldId="269"/>
            <ac:spMk id="11" creationId="{370FCA10-DF4F-47C7-9F87-F341AA2B9EC8}"/>
          </ac:spMkLst>
        </pc:spChg>
        <pc:spChg chg="mod">
          <ac:chgData name="Mahdi Goodarzi" userId="1c9a84ce682aa121" providerId="LiveId" clId="{66191600-3CCC-4260-B2F5-F0494CA6517B}" dt="2026-05-04T16:30:18.189" v="59"/>
          <ac:spMkLst>
            <pc:docMk/>
            <pc:sldMk cId="0" sldId="269"/>
            <ac:spMk id="13" creationId="{533A52FD-3D50-C2FA-F1FE-871FA4F14A74}"/>
          </ac:spMkLst>
        </pc:spChg>
        <pc:spChg chg="mod">
          <ac:chgData name="Mahdi Goodarzi" userId="1c9a84ce682aa121" providerId="LiveId" clId="{66191600-3CCC-4260-B2F5-F0494CA6517B}" dt="2026-05-04T16:30:00.364" v="56" actId="1076"/>
          <ac:spMkLst>
            <pc:docMk/>
            <pc:sldMk cId="0" sldId="269"/>
            <ac:spMk id="14" creationId="{00000000-0000-0000-0000-000000000000}"/>
          </ac:spMkLst>
        </pc:spChg>
        <pc:spChg chg="mod">
          <ac:chgData name="Mahdi Goodarzi" userId="1c9a84ce682aa121" providerId="LiveId" clId="{66191600-3CCC-4260-B2F5-F0494CA6517B}" dt="2026-05-04T16:30:18.189" v="59"/>
          <ac:spMkLst>
            <pc:docMk/>
            <pc:sldMk cId="0" sldId="269"/>
            <ac:spMk id="15" creationId="{4BD74038-F0FF-2AB7-BAFB-3B51C2D72845}"/>
          </ac:spMkLst>
        </pc:spChg>
        <pc:spChg chg="mod">
          <ac:chgData name="Mahdi Goodarzi" userId="1c9a84ce682aa121" providerId="LiveId" clId="{66191600-3CCC-4260-B2F5-F0494CA6517B}" dt="2026-05-04T16:29:48.140" v="52" actId="164"/>
          <ac:spMkLst>
            <pc:docMk/>
            <pc:sldMk cId="0" sldId="269"/>
            <ac:spMk id="16" creationId="{00000000-0000-0000-0000-000000000000}"/>
          </ac:spMkLst>
        </pc:spChg>
        <pc:spChg chg="mod">
          <ac:chgData name="Mahdi Goodarzi" userId="1c9a84ce682aa121" providerId="LiveId" clId="{66191600-3CCC-4260-B2F5-F0494CA6517B}" dt="2026-05-04T16:30:18.189" v="59"/>
          <ac:spMkLst>
            <pc:docMk/>
            <pc:sldMk cId="0" sldId="269"/>
            <ac:spMk id="17" creationId="{2B16AF68-E06B-AE37-5120-EEB551489B56}"/>
          </ac:spMkLst>
        </pc:spChg>
        <pc:spChg chg="mod">
          <ac:chgData name="Mahdi Goodarzi" userId="1c9a84ce682aa121" providerId="LiveId" clId="{66191600-3CCC-4260-B2F5-F0494CA6517B}" dt="2026-05-04T16:30:18.189" v="59"/>
          <ac:spMkLst>
            <pc:docMk/>
            <pc:sldMk cId="0" sldId="269"/>
            <ac:spMk id="21" creationId="{BBBE50FE-F926-3CE6-C56C-E1E3A324D676}"/>
          </ac:spMkLst>
        </pc:spChg>
        <pc:spChg chg="mod">
          <ac:chgData name="Mahdi Goodarzi" userId="1c9a84ce682aa121" providerId="LiveId" clId="{66191600-3CCC-4260-B2F5-F0494CA6517B}" dt="2026-05-04T16:30:18.189" v="59"/>
          <ac:spMkLst>
            <pc:docMk/>
            <pc:sldMk cId="0" sldId="269"/>
            <ac:spMk id="23" creationId="{0FE82556-7175-789D-D1F3-E9D5AB013EB2}"/>
          </ac:spMkLst>
        </pc:spChg>
        <pc:spChg chg="mod">
          <ac:chgData name="Mahdi Goodarzi" userId="1c9a84ce682aa121" providerId="LiveId" clId="{66191600-3CCC-4260-B2F5-F0494CA6517B}" dt="2026-05-04T16:30:33.591" v="64" actId="1076"/>
          <ac:spMkLst>
            <pc:docMk/>
            <pc:sldMk cId="0" sldId="269"/>
            <ac:spMk id="25" creationId="{4225143E-7661-821A-C5C5-EC1A33EF2056}"/>
          </ac:spMkLst>
        </pc:spChg>
        <pc:spChg chg="mod">
          <ac:chgData name="Mahdi Goodarzi" userId="1c9a84ce682aa121" providerId="LiveId" clId="{66191600-3CCC-4260-B2F5-F0494CA6517B}" dt="2026-05-04T16:30:28.940" v="62" actId="404"/>
          <ac:spMkLst>
            <pc:docMk/>
            <pc:sldMk cId="0" sldId="269"/>
            <ac:spMk id="26" creationId="{8EF5F764-D518-7535-6BEE-95BFFA6CCE87}"/>
          </ac:spMkLst>
        </pc:spChg>
        <pc:spChg chg="add mod">
          <ac:chgData name="Mahdi Goodarzi" userId="1c9a84ce682aa121" providerId="LiveId" clId="{66191600-3CCC-4260-B2F5-F0494CA6517B}" dt="2026-05-04T16:31:24.097" v="98" actId="114"/>
          <ac:spMkLst>
            <pc:docMk/>
            <pc:sldMk cId="0" sldId="269"/>
            <ac:spMk id="27" creationId="{B33F0DDA-FE98-5E7E-449C-193E83926B5E}"/>
          </ac:spMkLst>
        </pc:spChg>
        <pc:spChg chg="add mod">
          <ac:chgData name="Mahdi Goodarzi" userId="1c9a84ce682aa121" providerId="LiveId" clId="{66191600-3CCC-4260-B2F5-F0494CA6517B}" dt="2026-05-05T07:44:09.875" v="2634"/>
          <ac:spMkLst>
            <pc:docMk/>
            <pc:sldMk cId="0" sldId="269"/>
            <ac:spMk id="28" creationId="{B8B57F7B-8713-ED53-A968-62DE7FC00416}"/>
          </ac:spMkLst>
        </pc:spChg>
        <pc:spChg chg="mod">
          <ac:chgData name="Mahdi Goodarzi" userId="1c9a84ce682aa121" providerId="LiveId" clId="{66191600-3CCC-4260-B2F5-F0494CA6517B}" dt="2026-05-04T16:29:48.140" v="52" actId="164"/>
          <ac:spMkLst>
            <pc:docMk/>
            <pc:sldMk cId="0" sldId="269"/>
            <ac:spMk id="34" creationId="{A7720D6F-1A57-57DB-0533-298D4161C765}"/>
          </ac:spMkLst>
        </pc:spChg>
        <pc:spChg chg="mod">
          <ac:chgData name="Mahdi Goodarzi" userId="1c9a84ce682aa121" providerId="LiveId" clId="{66191600-3CCC-4260-B2F5-F0494CA6517B}" dt="2026-05-04T16:29:48.140" v="52" actId="164"/>
          <ac:spMkLst>
            <pc:docMk/>
            <pc:sldMk cId="0" sldId="269"/>
            <ac:spMk id="35" creationId="{730D38C7-664B-F155-949E-B5F0303039DC}"/>
          </ac:spMkLst>
        </pc:spChg>
        <pc:spChg chg="mod">
          <ac:chgData name="Mahdi Goodarzi" userId="1c9a84ce682aa121" providerId="LiveId" clId="{66191600-3CCC-4260-B2F5-F0494CA6517B}" dt="2026-05-04T16:29:48.140" v="52" actId="164"/>
          <ac:spMkLst>
            <pc:docMk/>
            <pc:sldMk cId="0" sldId="269"/>
            <ac:spMk id="36" creationId="{0C9DEDA6-104C-3833-16C5-BAC34ACBEE21}"/>
          </ac:spMkLst>
        </pc:spChg>
        <pc:spChg chg="mod">
          <ac:chgData name="Mahdi Goodarzi" userId="1c9a84ce682aa121" providerId="LiveId" clId="{66191600-3CCC-4260-B2F5-F0494CA6517B}" dt="2026-05-04T16:29:48.140" v="52" actId="164"/>
          <ac:spMkLst>
            <pc:docMk/>
            <pc:sldMk cId="0" sldId="269"/>
            <ac:spMk id="37" creationId="{F8F6552B-AABA-2EA6-5E58-DEC6255318AF}"/>
          </ac:spMkLst>
        </pc:spChg>
        <pc:spChg chg="mod">
          <ac:chgData name="Mahdi Goodarzi" userId="1c9a84ce682aa121" providerId="LiveId" clId="{66191600-3CCC-4260-B2F5-F0494CA6517B}" dt="2026-05-04T16:29:48.140" v="52" actId="164"/>
          <ac:spMkLst>
            <pc:docMk/>
            <pc:sldMk cId="0" sldId="269"/>
            <ac:spMk id="45" creationId="{08F72061-8259-04FF-9ABF-C7FEAD7DFAF2}"/>
          </ac:spMkLst>
        </pc:spChg>
        <pc:spChg chg="mod">
          <ac:chgData name="Mahdi Goodarzi" userId="1c9a84ce682aa121" providerId="LiveId" clId="{66191600-3CCC-4260-B2F5-F0494CA6517B}" dt="2026-05-04T16:29:48.140" v="52" actId="164"/>
          <ac:spMkLst>
            <pc:docMk/>
            <pc:sldMk cId="0" sldId="269"/>
            <ac:spMk id="48" creationId="{630F036D-917C-C9CA-2F1A-9ECF2B4CC831}"/>
          </ac:spMkLst>
        </pc:spChg>
        <pc:spChg chg="mod">
          <ac:chgData name="Mahdi Goodarzi" userId="1c9a84ce682aa121" providerId="LiveId" clId="{66191600-3CCC-4260-B2F5-F0494CA6517B}" dt="2026-05-04T16:29:57.839" v="55" actId="1076"/>
          <ac:spMkLst>
            <pc:docMk/>
            <pc:sldMk cId="0" sldId="269"/>
            <ac:spMk id="58" creationId="{D723268F-B920-7904-08DC-73BD0C2CEA14}"/>
          </ac:spMkLst>
        </pc:spChg>
        <pc:grpChg chg="add mod">
          <ac:chgData name="Mahdi Goodarzi" userId="1c9a84ce682aa121" providerId="LiveId" clId="{66191600-3CCC-4260-B2F5-F0494CA6517B}" dt="2026-05-04T16:29:52.284" v="53" actId="14100"/>
          <ac:grpSpMkLst>
            <pc:docMk/>
            <pc:sldMk cId="0" sldId="269"/>
            <ac:grpSpMk id="6" creationId="{3447EDAA-BCA5-783F-3CC8-B0188536448F}"/>
          </ac:grpSpMkLst>
        </pc:grpChg>
        <pc:grpChg chg="mod">
          <ac:chgData name="Mahdi Goodarzi" userId="1c9a84ce682aa121" providerId="LiveId" clId="{66191600-3CCC-4260-B2F5-F0494CA6517B}" dt="2026-05-04T16:34:34.091" v="105" actId="1036"/>
          <ac:grpSpMkLst>
            <pc:docMk/>
            <pc:sldMk cId="0" sldId="269"/>
            <ac:grpSpMk id="7" creationId="{6983A36A-E888-5712-9778-1E18851705BF}"/>
          </ac:grpSpMkLst>
        </pc:grpChg>
      </pc:sldChg>
      <pc:sldChg chg="addSp delSp modSp mod">
        <pc:chgData name="Mahdi Goodarzi" userId="1c9a84ce682aa121" providerId="LiveId" clId="{66191600-3CCC-4260-B2F5-F0494CA6517B}" dt="2026-05-05T09:59:15.030" v="3115" actId="14100"/>
        <pc:sldMkLst>
          <pc:docMk/>
          <pc:sldMk cId="0" sldId="271"/>
        </pc:sldMkLst>
        <pc:spChg chg="del">
          <ac:chgData name="Mahdi Goodarzi" userId="1c9a84ce682aa121" providerId="LiveId" clId="{66191600-3CCC-4260-B2F5-F0494CA6517B}" dt="2026-05-05T07:44:18.759" v="2635" actId="478"/>
          <ac:spMkLst>
            <pc:docMk/>
            <pc:sldMk cId="0" sldId="271"/>
            <ac:spMk id="5" creationId="{00000000-0000-0000-0000-000000000000}"/>
          </ac:spMkLst>
        </pc:spChg>
        <pc:spChg chg="mod">
          <ac:chgData name="Mahdi Goodarzi" userId="1c9a84ce682aa121" providerId="LiveId" clId="{66191600-3CCC-4260-B2F5-F0494CA6517B}" dt="2026-05-05T09:59:15.030" v="3115" actId="14100"/>
          <ac:spMkLst>
            <pc:docMk/>
            <pc:sldMk cId="0" sldId="271"/>
            <ac:spMk id="15" creationId="{00000000-0000-0000-0000-000000000000}"/>
          </ac:spMkLst>
        </pc:spChg>
        <pc:spChg chg="mod">
          <ac:chgData name="Mahdi Goodarzi" userId="1c9a84ce682aa121" providerId="LiveId" clId="{66191600-3CCC-4260-B2F5-F0494CA6517B}" dt="2026-05-05T09:59:12.513" v="3114" actId="14100"/>
          <ac:spMkLst>
            <pc:docMk/>
            <pc:sldMk cId="0" sldId="271"/>
            <ac:spMk id="19" creationId="{00000000-0000-0000-0000-000000000000}"/>
          </ac:spMkLst>
        </pc:spChg>
        <pc:spChg chg="add mod">
          <ac:chgData name="Mahdi Goodarzi" userId="1c9a84ce682aa121" providerId="LiveId" clId="{66191600-3CCC-4260-B2F5-F0494CA6517B}" dt="2026-05-05T07:44:19.865" v="2636"/>
          <ac:spMkLst>
            <pc:docMk/>
            <pc:sldMk cId="0" sldId="271"/>
            <ac:spMk id="23" creationId="{B1582A52-E622-9E38-30DE-2E3DB63F63D8}"/>
          </ac:spMkLst>
        </pc:spChg>
      </pc:sldChg>
      <pc:sldChg chg="addSp delSp modSp mod">
        <pc:chgData name="Mahdi Goodarzi" userId="1c9a84ce682aa121" providerId="LiveId" clId="{66191600-3CCC-4260-B2F5-F0494CA6517B}" dt="2026-05-05T08:19:48.935" v="3046" actId="20577"/>
        <pc:sldMkLst>
          <pc:docMk/>
          <pc:sldMk cId="0" sldId="273"/>
        </pc:sldMkLst>
        <pc:spChg chg="del">
          <ac:chgData name="Mahdi Goodarzi" userId="1c9a84ce682aa121" providerId="LiveId" clId="{66191600-3CCC-4260-B2F5-F0494CA6517B}" dt="2026-05-04T16:39:51.060" v="107" actId="478"/>
          <ac:spMkLst>
            <pc:docMk/>
            <pc:sldMk cId="0" sldId="273"/>
            <ac:spMk id="5" creationId="{00000000-0000-0000-0000-000000000000}"/>
          </ac:spMkLst>
        </pc:spChg>
        <pc:spChg chg="add mod">
          <ac:chgData name="Mahdi Goodarzi" userId="1c9a84ce682aa121" providerId="LiveId" clId="{66191600-3CCC-4260-B2F5-F0494CA6517B}" dt="2026-05-05T07:44:29.154" v="2639"/>
          <ac:spMkLst>
            <pc:docMk/>
            <pc:sldMk cId="0" sldId="273"/>
            <ac:spMk id="5" creationId="{20F10D11-336A-CC75-0D09-9B4C22F253D9}"/>
          </ac:spMkLst>
        </pc:spChg>
        <pc:spChg chg="mod">
          <ac:chgData name="Mahdi Goodarzi" userId="1c9a84ce682aa121" providerId="LiveId" clId="{66191600-3CCC-4260-B2F5-F0494CA6517B}" dt="2026-05-05T08:18:46.505" v="3034" actId="403"/>
          <ac:spMkLst>
            <pc:docMk/>
            <pc:sldMk cId="0" sldId="273"/>
            <ac:spMk id="6" creationId="{00000000-0000-0000-0000-000000000000}"/>
          </ac:spMkLst>
        </pc:spChg>
        <pc:spChg chg="mod">
          <ac:chgData name="Mahdi Goodarzi" userId="1c9a84ce682aa121" providerId="LiveId" clId="{66191600-3CCC-4260-B2F5-F0494CA6517B}" dt="2026-05-05T08:18:46.505" v="3034" actId="403"/>
          <ac:spMkLst>
            <pc:docMk/>
            <pc:sldMk cId="0" sldId="273"/>
            <ac:spMk id="7" creationId="{00000000-0000-0000-0000-000000000000}"/>
          </ac:spMkLst>
        </pc:spChg>
        <pc:spChg chg="mod">
          <ac:chgData name="Mahdi Goodarzi" userId="1c9a84ce682aa121" providerId="LiveId" clId="{66191600-3CCC-4260-B2F5-F0494CA6517B}" dt="2026-05-05T08:19:48.935" v="3046" actId="20577"/>
          <ac:spMkLst>
            <pc:docMk/>
            <pc:sldMk cId="0" sldId="273"/>
            <ac:spMk id="9" creationId="{00000000-0000-0000-0000-000000000000}"/>
          </ac:spMkLst>
        </pc:spChg>
        <pc:spChg chg="mod">
          <ac:chgData name="Mahdi Goodarzi" userId="1c9a84ce682aa121" providerId="LiveId" clId="{66191600-3CCC-4260-B2F5-F0494CA6517B}" dt="2026-05-05T08:18:46.505" v="3034" actId="403"/>
          <ac:spMkLst>
            <pc:docMk/>
            <pc:sldMk cId="0" sldId="273"/>
            <ac:spMk id="10" creationId="{00000000-0000-0000-0000-000000000000}"/>
          </ac:spMkLst>
        </pc:spChg>
        <pc:spChg chg="mod">
          <ac:chgData name="Mahdi Goodarzi" userId="1c9a84ce682aa121" providerId="LiveId" clId="{66191600-3CCC-4260-B2F5-F0494CA6517B}" dt="2026-05-05T08:18:46.505" v="3034" actId="403"/>
          <ac:spMkLst>
            <pc:docMk/>
            <pc:sldMk cId="0" sldId="273"/>
            <ac:spMk id="11" creationId="{00000000-0000-0000-0000-000000000000}"/>
          </ac:spMkLst>
        </pc:spChg>
        <pc:spChg chg="mod">
          <ac:chgData name="Mahdi Goodarzi" userId="1c9a84ce682aa121" providerId="LiveId" clId="{66191600-3CCC-4260-B2F5-F0494CA6517B}" dt="2026-05-05T08:18:46.505" v="3034" actId="403"/>
          <ac:spMkLst>
            <pc:docMk/>
            <pc:sldMk cId="0" sldId="273"/>
            <ac:spMk id="12" creationId="{00000000-0000-0000-0000-000000000000}"/>
          </ac:spMkLst>
        </pc:spChg>
        <pc:spChg chg="mod">
          <ac:chgData name="Mahdi Goodarzi" userId="1c9a84ce682aa121" providerId="LiveId" clId="{66191600-3CCC-4260-B2F5-F0494CA6517B}" dt="2026-05-05T08:18:46.505" v="3034" actId="403"/>
          <ac:spMkLst>
            <pc:docMk/>
            <pc:sldMk cId="0" sldId="273"/>
            <ac:spMk id="13" creationId="{00000000-0000-0000-0000-000000000000}"/>
          </ac:spMkLst>
        </pc:spChg>
        <pc:spChg chg="mod">
          <ac:chgData name="Mahdi Goodarzi" userId="1c9a84ce682aa121" providerId="LiveId" clId="{66191600-3CCC-4260-B2F5-F0494CA6517B}" dt="2026-05-05T08:18:46.505" v="3034" actId="403"/>
          <ac:spMkLst>
            <pc:docMk/>
            <pc:sldMk cId="0" sldId="273"/>
            <ac:spMk id="15" creationId="{00000000-0000-0000-0000-000000000000}"/>
          </ac:spMkLst>
        </pc:spChg>
        <pc:spChg chg="mod">
          <ac:chgData name="Mahdi Goodarzi" userId="1c9a84ce682aa121" providerId="LiveId" clId="{66191600-3CCC-4260-B2F5-F0494CA6517B}" dt="2026-05-05T08:18:46.505" v="3034" actId="403"/>
          <ac:spMkLst>
            <pc:docMk/>
            <pc:sldMk cId="0" sldId="273"/>
            <ac:spMk id="16" creationId="{00000000-0000-0000-0000-000000000000}"/>
          </ac:spMkLst>
        </pc:spChg>
        <pc:spChg chg="mod">
          <ac:chgData name="Mahdi Goodarzi" userId="1c9a84ce682aa121" providerId="LiveId" clId="{66191600-3CCC-4260-B2F5-F0494CA6517B}" dt="2026-05-05T08:18:46.505" v="3034" actId="403"/>
          <ac:spMkLst>
            <pc:docMk/>
            <pc:sldMk cId="0" sldId="273"/>
            <ac:spMk id="17" creationId="{00000000-0000-0000-0000-000000000000}"/>
          </ac:spMkLst>
        </pc:spChg>
        <pc:spChg chg="del mod">
          <ac:chgData name="Mahdi Goodarzi" userId="1c9a84ce682aa121" providerId="LiveId" clId="{66191600-3CCC-4260-B2F5-F0494CA6517B}" dt="2026-05-04T16:42:44.148" v="109" actId="478"/>
          <ac:spMkLst>
            <pc:docMk/>
            <pc:sldMk cId="0" sldId="273"/>
            <ac:spMk id="19" creationId="{00000000-0000-0000-0000-000000000000}"/>
          </ac:spMkLst>
        </pc:spChg>
        <pc:spChg chg="mod">
          <ac:chgData name="Mahdi Goodarzi" userId="1c9a84ce682aa121" providerId="LiveId" clId="{66191600-3CCC-4260-B2F5-F0494CA6517B}" dt="2026-05-05T08:18:52.389" v="3036" actId="403"/>
          <ac:spMkLst>
            <pc:docMk/>
            <pc:sldMk cId="0" sldId="273"/>
            <ac:spMk id="23" creationId="{00000000-0000-0000-0000-000000000000}"/>
          </ac:spMkLst>
        </pc:spChg>
        <pc:spChg chg="mod">
          <ac:chgData name="Mahdi Goodarzi" userId="1c9a84ce682aa121" providerId="LiveId" clId="{66191600-3CCC-4260-B2F5-F0494CA6517B}" dt="2026-05-05T08:18:52.389" v="3036" actId="403"/>
          <ac:spMkLst>
            <pc:docMk/>
            <pc:sldMk cId="0" sldId="273"/>
            <ac:spMk id="24" creationId="{00000000-0000-0000-0000-000000000000}"/>
          </ac:spMkLst>
        </pc:spChg>
        <pc:spChg chg="mod">
          <ac:chgData name="Mahdi Goodarzi" userId="1c9a84ce682aa121" providerId="LiveId" clId="{66191600-3CCC-4260-B2F5-F0494CA6517B}" dt="2026-05-05T08:18:52.389" v="3036" actId="403"/>
          <ac:spMkLst>
            <pc:docMk/>
            <pc:sldMk cId="0" sldId="273"/>
            <ac:spMk id="25" creationId="{00000000-0000-0000-0000-000000000000}"/>
          </ac:spMkLst>
        </pc:spChg>
        <pc:spChg chg="mod">
          <ac:chgData name="Mahdi Goodarzi" userId="1c9a84ce682aa121" providerId="LiveId" clId="{66191600-3CCC-4260-B2F5-F0494CA6517B}" dt="2026-05-05T08:18:52.389" v="3036" actId="403"/>
          <ac:spMkLst>
            <pc:docMk/>
            <pc:sldMk cId="0" sldId="273"/>
            <ac:spMk id="26" creationId="{00000000-0000-0000-0000-000000000000}"/>
          </ac:spMkLst>
        </pc:spChg>
        <pc:spChg chg="mod">
          <ac:chgData name="Mahdi Goodarzi" userId="1c9a84ce682aa121" providerId="LiveId" clId="{66191600-3CCC-4260-B2F5-F0494CA6517B}" dt="2026-05-05T08:18:52.389" v="3036" actId="403"/>
          <ac:spMkLst>
            <pc:docMk/>
            <pc:sldMk cId="0" sldId="273"/>
            <ac:spMk id="27" creationId="{00000000-0000-0000-0000-000000000000}"/>
          </ac:spMkLst>
        </pc:spChg>
        <pc:spChg chg="mod">
          <ac:chgData name="Mahdi Goodarzi" userId="1c9a84ce682aa121" providerId="LiveId" clId="{66191600-3CCC-4260-B2F5-F0494CA6517B}" dt="2026-05-05T08:18:52.389" v="3036" actId="403"/>
          <ac:spMkLst>
            <pc:docMk/>
            <pc:sldMk cId="0" sldId="273"/>
            <ac:spMk id="28" creationId="{00000000-0000-0000-0000-000000000000}"/>
          </ac:spMkLst>
        </pc:spChg>
        <pc:spChg chg="mod">
          <ac:chgData name="Mahdi Goodarzi" userId="1c9a84ce682aa121" providerId="LiveId" clId="{66191600-3CCC-4260-B2F5-F0494CA6517B}" dt="2026-05-05T08:18:52.389" v="3036" actId="403"/>
          <ac:spMkLst>
            <pc:docMk/>
            <pc:sldMk cId="0" sldId="273"/>
            <ac:spMk id="29" creationId="{00000000-0000-0000-0000-000000000000}"/>
          </ac:spMkLst>
        </pc:spChg>
        <pc:spChg chg="mod">
          <ac:chgData name="Mahdi Goodarzi" userId="1c9a84ce682aa121" providerId="LiveId" clId="{66191600-3CCC-4260-B2F5-F0494CA6517B}" dt="2026-05-05T08:18:52.389" v="3036" actId="403"/>
          <ac:spMkLst>
            <pc:docMk/>
            <pc:sldMk cId="0" sldId="273"/>
            <ac:spMk id="30" creationId="{00000000-0000-0000-0000-000000000000}"/>
          </ac:spMkLst>
        </pc:spChg>
        <pc:spChg chg="del">
          <ac:chgData name="Mahdi Goodarzi" userId="1c9a84ce682aa121" providerId="LiveId" clId="{66191600-3CCC-4260-B2F5-F0494CA6517B}" dt="2026-05-04T16:43:18.985" v="110" actId="478"/>
          <ac:spMkLst>
            <pc:docMk/>
            <pc:sldMk cId="0" sldId="273"/>
            <ac:spMk id="31" creationId="{00000000-0000-0000-0000-000000000000}"/>
          </ac:spMkLst>
        </pc:spChg>
        <pc:spChg chg="mod">
          <ac:chgData name="Mahdi Goodarzi" userId="1c9a84ce682aa121" providerId="LiveId" clId="{66191600-3CCC-4260-B2F5-F0494CA6517B}" dt="2026-05-05T08:18:52.389" v="3036" actId="403"/>
          <ac:spMkLst>
            <pc:docMk/>
            <pc:sldMk cId="0" sldId="273"/>
            <ac:spMk id="32" creationId="{00000000-0000-0000-0000-000000000000}"/>
          </ac:spMkLst>
        </pc:spChg>
        <pc:spChg chg="mod">
          <ac:chgData name="Mahdi Goodarzi" userId="1c9a84ce682aa121" providerId="LiveId" clId="{66191600-3CCC-4260-B2F5-F0494CA6517B}" dt="2026-05-05T08:18:52.389" v="3036" actId="403"/>
          <ac:spMkLst>
            <pc:docMk/>
            <pc:sldMk cId="0" sldId="273"/>
            <ac:spMk id="33" creationId="{00000000-0000-0000-0000-000000000000}"/>
          </ac:spMkLst>
        </pc:spChg>
      </pc:sldChg>
      <pc:sldChg chg="del">
        <pc:chgData name="Mahdi Goodarzi" userId="1c9a84ce682aa121" providerId="LiveId" clId="{66191600-3CCC-4260-B2F5-F0494CA6517B}" dt="2026-05-04T16:35:20.493" v="106" actId="47"/>
        <pc:sldMkLst>
          <pc:docMk/>
          <pc:sldMk cId="0" sldId="274"/>
        </pc:sldMkLst>
      </pc:sldChg>
      <pc:sldChg chg="del">
        <pc:chgData name="Mahdi Goodarzi" userId="1c9a84ce682aa121" providerId="LiveId" clId="{66191600-3CCC-4260-B2F5-F0494CA6517B}" dt="2026-05-04T16:43:40.865" v="112" actId="47"/>
        <pc:sldMkLst>
          <pc:docMk/>
          <pc:sldMk cId="0" sldId="275"/>
        </pc:sldMkLst>
      </pc:sldChg>
      <pc:sldChg chg="del">
        <pc:chgData name="Mahdi Goodarzi" userId="1c9a84ce682aa121" providerId="LiveId" clId="{66191600-3CCC-4260-B2F5-F0494CA6517B}" dt="2026-05-04T16:43:40.865" v="112" actId="47"/>
        <pc:sldMkLst>
          <pc:docMk/>
          <pc:sldMk cId="0" sldId="276"/>
        </pc:sldMkLst>
      </pc:sldChg>
      <pc:sldChg chg="del">
        <pc:chgData name="Mahdi Goodarzi" userId="1c9a84ce682aa121" providerId="LiveId" clId="{66191600-3CCC-4260-B2F5-F0494CA6517B}" dt="2026-05-04T16:45:01.437" v="113" actId="47"/>
        <pc:sldMkLst>
          <pc:docMk/>
          <pc:sldMk cId="0" sldId="277"/>
        </pc:sldMkLst>
      </pc:sldChg>
      <pc:sldChg chg="del">
        <pc:chgData name="Mahdi Goodarzi" userId="1c9a84ce682aa121" providerId="LiveId" clId="{66191600-3CCC-4260-B2F5-F0494CA6517B}" dt="2026-05-04T16:45:03.698" v="114" actId="47"/>
        <pc:sldMkLst>
          <pc:docMk/>
          <pc:sldMk cId="0" sldId="278"/>
        </pc:sldMkLst>
      </pc:sldChg>
      <pc:sldChg chg="del">
        <pc:chgData name="Mahdi Goodarzi" userId="1c9a84ce682aa121" providerId="LiveId" clId="{66191600-3CCC-4260-B2F5-F0494CA6517B}" dt="2026-05-04T16:45:12.350" v="115" actId="47"/>
        <pc:sldMkLst>
          <pc:docMk/>
          <pc:sldMk cId="0" sldId="279"/>
        </pc:sldMkLst>
      </pc:sldChg>
      <pc:sldChg chg="modSp mod">
        <pc:chgData name="Mahdi Goodarzi" userId="1c9a84ce682aa121" providerId="LiveId" clId="{66191600-3CCC-4260-B2F5-F0494CA6517B}" dt="2026-05-04T16:48:54.424" v="346" actId="20577"/>
        <pc:sldMkLst>
          <pc:docMk/>
          <pc:sldMk cId="0" sldId="280"/>
        </pc:sldMkLst>
        <pc:spChg chg="mod">
          <ac:chgData name="Mahdi Goodarzi" userId="1c9a84ce682aa121" providerId="LiveId" clId="{66191600-3CCC-4260-B2F5-F0494CA6517B}" dt="2026-05-04T16:48:54.424" v="346" actId="20577"/>
          <ac:spMkLst>
            <pc:docMk/>
            <pc:sldMk cId="0" sldId="280"/>
            <ac:spMk id="4" creationId="{00000000-0000-0000-0000-000000000000}"/>
          </ac:spMkLst>
        </pc:spChg>
      </pc:sldChg>
      <pc:sldChg chg="addSp delSp modSp mod">
        <pc:chgData name="Mahdi Goodarzi" userId="1c9a84ce682aa121" providerId="LiveId" clId="{66191600-3CCC-4260-B2F5-F0494CA6517B}" dt="2026-05-05T08:24:53.244" v="3062" actId="6549"/>
        <pc:sldMkLst>
          <pc:docMk/>
          <pc:sldMk cId="0" sldId="281"/>
        </pc:sldMkLst>
        <pc:spChg chg="del">
          <ac:chgData name="Mahdi Goodarzi" userId="1c9a84ce682aa121" providerId="LiveId" clId="{66191600-3CCC-4260-B2F5-F0494CA6517B}" dt="2026-05-05T07:44:34.010" v="2640" actId="478"/>
          <ac:spMkLst>
            <pc:docMk/>
            <pc:sldMk cId="0" sldId="281"/>
            <ac:spMk id="5" creationId="{00000000-0000-0000-0000-000000000000}"/>
          </ac:spMkLst>
        </pc:spChg>
        <pc:spChg chg="mod">
          <ac:chgData name="Mahdi Goodarzi" userId="1c9a84ce682aa121" providerId="LiveId" clId="{66191600-3CCC-4260-B2F5-F0494CA6517B}" dt="2026-05-05T08:22:30.110" v="3055" actId="20577"/>
          <ac:spMkLst>
            <pc:docMk/>
            <pc:sldMk cId="0" sldId="281"/>
            <ac:spMk id="20" creationId="{00000000-0000-0000-0000-000000000000}"/>
          </ac:spMkLst>
        </pc:spChg>
        <pc:spChg chg="mod">
          <ac:chgData name="Mahdi Goodarzi" userId="1c9a84ce682aa121" providerId="LiveId" clId="{66191600-3CCC-4260-B2F5-F0494CA6517B}" dt="2026-05-05T08:23:35.719" v="3056" actId="20577"/>
          <ac:spMkLst>
            <pc:docMk/>
            <pc:sldMk cId="0" sldId="281"/>
            <ac:spMk id="25" creationId="{00000000-0000-0000-0000-000000000000}"/>
          </ac:spMkLst>
        </pc:spChg>
        <pc:spChg chg="mod">
          <ac:chgData name="Mahdi Goodarzi" userId="1c9a84ce682aa121" providerId="LiveId" clId="{66191600-3CCC-4260-B2F5-F0494CA6517B}" dt="2026-05-05T08:24:53.244" v="3062" actId="6549"/>
          <ac:spMkLst>
            <pc:docMk/>
            <pc:sldMk cId="0" sldId="281"/>
            <ac:spMk id="45" creationId="{00000000-0000-0000-0000-000000000000}"/>
          </ac:spMkLst>
        </pc:spChg>
        <pc:spChg chg="mod">
          <ac:chgData name="Mahdi Goodarzi" userId="1c9a84ce682aa121" providerId="LiveId" clId="{66191600-3CCC-4260-B2F5-F0494CA6517B}" dt="2026-05-04T16:47:46.353" v="221" actId="20577"/>
          <ac:spMkLst>
            <pc:docMk/>
            <pc:sldMk cId="0" sldId="281"/>
            <ac:spMk id="54" creationId="{00000000-0000-0000-0000-000000000000}"/>
          </ac:spMkLst>
        </pc:spChg>
        <pc:spChg chg="mod">
          <ac:chgData name="Mahdi Goodarzi" userId="1c9a84ce682aa121" providerId="LiveId" clId="{66191600-3CCC-4260-B2F5-F0494CA6517B}" dt="2026-05-04T16:48:31.561" v="345" actId="20577"/>
          <ac:spMkLst>
            <pc:docMk/>
            <pc:sldMk cId="0" sldId="281"/>
            <ac:spMk id="55" creationId="{00000000-0000-0000-0000-000000000000}"/>
          </ac:spMkLst>
        </pc:spChg>
        <pc:spChg chg="add mod">
          <ac:chgData name="Mahdi Goodarzi" userId="1c9a84ce682aa121" providerId="LiveId" clId="{66191600-3CCC-4260-B2F5-F0494CA6517B}" dt="2026-05-05T07:44:35.096" v="2641"/>
          <ac:spMkLst>
            <pc:docMk/>
            <pc:sldMk cId="0" sldId="281"/>
            <ac:spMk id="56" creationId="{445E8113-F2CC-366B-FFE4-1D0AD0543E34}"/>
          </ac:spMkLst>
        </pc:spChg>
      </pc:sldChg>
      <pc:sldChg chg="delSp modSp mod">
        <pc:chgData name="Mahdi Goodarzi" userId="1c9a84ce682aa121" providerId="LiveId" clId="{66191600-3CCC-4260-B2F5-F0494CA6517B}" dt="2026-05-04T16:47:34.166" v="209" actId="20577"/>
        <pc:sldMkLst>
          <pc:docMk/>
          <pc:sldMk cId="0" sldId="282"/>
        </pc:sldMkLst>
        <pc:spChg chg="mod">
          <ac:chgData name="Mahdi Goodarzi" userId="1c9a84ce682aa121" providerId="LiveId" clId="{66191600-3CCC-4260-B2F5-F0494CA6517B}" dt="2026-05-04T16:47:34.166" v="209" actId="20577"/>
          <ac:spMkLst>
            <pc:docMk/>
            <pc:sldMk cId="0" sldId="282"/>
            <ac:spMk id="4" creationId="{00000000-0000-0000-0000-000000000000}"/>
          </ac:spMkLst>
        </pc:spChg>
        <pc:spChg chg="mod">
          <ac:chgData name="Mahdi Goodarzi" userId="1c9a84ce682aa121" providerId="LiveId" clId="{66191600-3CCC-4260-B2F5-F0494CA6517B}" dt="2026-05-04T16:46:05.973" v="125" actId="20577"/>
          <ac:spMkLst>
            <pc:docMk/>
            <pc:sldMk cId="0" sldId="282"/>
            <ac:spMk id="5" creationId="{00000000-0000-0000-0000-000000000000}"/>
          </ac:spMkLst>
        </pc:spChg>
        <pc:spChg chg="mod">
          <ac:chgData name="Mahdi Goodarzi" userId="1c9a84ce682aa121" providerId="LiveId" clId="{66191600-3CCC-4260-B2F5-F0494CA6517B}" dt="2026-05-04T16:47:25.488" v="196" actId="313"/>
          <ac:spMkLst>
            <pc:docMk/>
            <pc:sldMk cId="0" sldId="282"/>
            <ac:spMk id="6" creationId="{00000000-0000-0000-0000-000000000000}"/>
          </ac:spMkLst>
        </pc:spChg>
        <pc:spChg chg="del">
          <ac:chgData name="Mahdi Goodarzi" userId="1c9a84ce682aa121" providerId="LiveId" clId="{66191600-3CCC-4260-B2F5-F0494CA6517B}" dt="2026-05-04T16:46:14.793" v="126" actId="478"/>
          <ac:spMkLst>
            <pc:docMk/>
            <pc:sldMk cId="0" sldId="282"/>
            <ac:spMk id="7" creationId="{00000000-0000-0000-0000-000000000000}"/>
          </ac:spMkLst>
        </pc:spChg>
        <pc:spChg chg="del">
          <ac:chgData name="Mahdi Goodarzi" userId="1c9a84ce682aa121" providerId="LiveId" clId="{66191600-3CCC-4260-B2F5-F0494CA6517B}" dt="2026-05-04T16:46:14.793" v="126" actId="478"/>
          <ac:spMkLst>
            <pc:docMk/>
            <pc:sldMk cId="0" sldId="282"/>
            <ac:spMk id="8" creationId="{00000000-0000-0000-0000-000000000000}"/>
          </ac:spMkLst>
        </pc:spChg>
        <pc:spChg chg="del">
          <ac:chgData name="Mahdi Goodarzi" userId="1c9a84ce682aa121" providerId="LiveId" clId="{66191600-3CCC-4260-B2F5-F0494CA6517B}" dt="2026-05-04T16:46:14.793" v="126" actId="478"/>
          <ac:spMkLst>
            <pc:docMk/>
            <pc:sldMk cId="0" sldId="282"/>
            <ac:spMk id="9" creationId="{00000000-0000-0000-0000-000000000000}"/>
          </ac:spMkLst>
        </pc:spChg>
        <pc:spChg chg="del">
          <ac:chgData name="Mahdi Goodarzi" userId="1c9a84ce682aa121" providerId="LiveId" clId="{66191600-3CCC-4260-B2F5-F0494CA6517B}" dt="2026-05-04T16:46:14.793" v="126" actId="478"/>
          <ac:spMkLst>
            <pc:docMk/>
            <pc:sldMk cId="0" sldId="282"/>
            <ac:spMk id="10" creationId="{00000000-0000-0000-0000-000000000000}"/>
          </ac:spMkLst>
        </pc:spChg>
        <pc:spChg chg="del">
          <ac:chgData name="Mahdi Goodarzi" userId="1c9a84ce682aa121" providerId="LiveId" clId="{66191600-3CCC-4260-B2F5-F0494CA6517B}" dt="2026-05-04T16:46:14.793" v="126" actId="478"/>
          <ac:spMkLst>
            <pc:docMk/>
            <pc:sldMk cId="0" sldId="282"/>
            <ac:spMk id="11" creationId="{00000000-0000-0000-0000-000000000000}"/>
          </ac:spMkLst>
        </pc:spChg>
        <pc:spChg chg="del">
          <ac:chgData name="Mahdi Goodarzi" userId="1c9a84ce682aa121" providerId="LiveId" clId="{66191600-3CCC-4260-B2F5-F0494CA6517B}" dt="2026-05-04T16:46:20.436" v="127" actId="478"/>
          <ac:spMkLst>
            <pc:docMk/>
            <pc:sldMk cId="0" sldId="282"/>
            <ac:spMk id="13" creationId="{00000000-0000-0000-0000-000000000000}"/>
          </ac:spMkLst>
        </pc:spChg>
      </pc:sldChg>
      <pc:sldChg chg="modSp mod">
        <pc:chgData name="Mahdi Goodarzi" userId="1c9a84ce682aa121" providerId="LiveId" clId="{66191600-3CCC-4260-B2F5-F0494CA6517B}" dt="2026-05-05T04:01:39.373" v="962" actId="20577"/>
        <pc:sldMkLst>
          <pc:docMk/>
          <pc:sldMk cId="3198924334" sldId="285"/>
        </pc:sldMkLst>
        <pc:spChg chg="mod">
          <ac:chgData name="Mahdi Goodarzi" userId="1c9a84ce682aa121" providerId="LiveId" clId="{66191600-3CCC-4260-B2F5-F0494CA6517B}" dt="2026-05-05T04:01:39.373" v="962" actId="20577"/>
          <ac:spMkLst>
            <pc:docMk/>
            <pc:sldMk cId="3198924334" sldId="285"/>
            <ac:spMk id="4" creationId="{E262CCF9-2C4C-4215-E23F-F28F7438A2D2}"/>
          </ac:spMkLst>
        </pc:spChg>
      </pc:sldChg>
      <pc:sldChg chg="addSp delSp modSp mod">
        <pc:chgData name="Mahdi Goodarzi" userId="1c9a84ce682aa121" providerId="LiveId" clId="{66191600-3CCC-4260-B2F5-F0494CA6517B}" dt="2026-05-05T05:30:56.346" v="1730" actId="313"/>
        <pc:sldMkLst>
          <pc:docMk/>
          <pc:sldMk cId="3584647384" sldId="286"/>
        </pc:sldMkLst>
        <pc:spChg chg="mod">
          <ac:chgData name="Mahdi Goodarzi" userId="1c9a84ce682aa121" providerId="LiveId" clId="{66191600-3CCC-4260-B2F5-F0494CA6517B}" dt="2026-05-05T05:16:37.723" v="1131" actId="20577"/>
          <ac:spMkLst>
            <pc:docMk/>
            <pc:sldMk cId="3584647384" sldId="286"/>
            <ac:spMk id="4" creationId="{1A31BE1E-B865-87C9-D4AF-09ACBAF6D9F1}"/>
          </ac:spMkLst>
        </pc:spChg>
        <pc:spChg chg="add del mod">
          <ac:chgData name="Mahdi Goodarzi" userId="1c9a84ce682aa121" providerId="LiveId" clId="{66191600-3CCC-4260-B2F5-F0494CA6517B}" dt="2026-05-05T05:16:14.152" v="1114" actId="478"/>
          <ac:spMkLst>
            <pc:docMk/>
            <pc:sldMk cId="3584647384" sldId="286"/>
            <ac:spMk id="6" creationId="{CB19EE0E-8E6B-E926-6D39-926B7803AEAB}"/>
          </ac:spMkLst>
        </pc:spChg>
        <pc:spChg chg="add del mod">
          <ac:chgData name="Mahdi Goodarzi" userId="1c9a84ce682aa121" providerId="LiveId" clId="{66191600-3CCC-4260-B2F5-F0494CA6517B}" dt="2026-05-05T05:16:14.152" v="1114" actId="478"/>
          <ac:spMkLst>
            <pc:docMk/>
            <pc:sldMk cId="3584647384" sldId="286"/>
            <ac:spMk id="8" creationId="{EE7E97A2-CA81-03F7-9421-65500F0D0744}"/>
          </ac:spMkLst>
        </pc:spChg>
        <pc:spChg chg="add mod">
          <ac:chgData name="Mahdi Goodarzi" userId="1c9a84ce682aa121" providerId="LiveId" clId="{66191600-3CCC-4260-B2F5-F0494CA6517B}" dt="2026-05-05T05:18:50.581" v="1372" actId="1076"/>
          <ac:spMkLst>
            <pc:docMk/>
            <pc:sldMk cId="3584647384" sldId="286"/>
            <ac:spMk id="10" creationId="{AAA19C76-B8DC-0643-D373-AD82F6F5D81D}"/>
          </ac:spMkLst>
        </pc:spChg>
        <pc:spChg chg="add mod">
          <ac:chgData name="Mahdi Goodarzi" userId="1c9a84ce682aa121" providerId="LiveId" clId="{66191600-3CCC-4260-B2F5-F0494CA6517B}" dt="2026-05-05T05:30:56.346" v="1730" actId="313"/>
          <ac:spMkLst>
            <pc:docMk/>
            <pc:sldMk cId="3584647384" sldId="286"/>
            <ac:spMk id="11" creationId="{FA877AFE-B5B8-2F89-407F-0F3A0D829D96}"/>
          </ac:spMkLst>
        </pc:spChg>
        <pc:spChg chg="add del mod">
          <ac:chgData name="Mahdi Goodarzi" userId="1c9a84ce682aa121" providerId="LiveId" clId="{66191600-3CCC-4260-B2F5-F0494CA6517B}" dt="2026-05-05T05:21:35.633" v="1565" actId="478"/>
          <ac:spMkLst>
            <pc:docMk/>
            <pc:sldMk cId="3584647384" sldId="286"/>
            <ac:spMk id="12" creationId="{DC626891-60D0-265E-38CD-2D9E8F181D9C}"/>
          </ac:spMkLst>
        </pc:spChg>
        <pc:spChg chg="add mod">
          <ac:chgData name="Mahdi Goodarzi" userId="1c9a84ce682aa121" providerId="LiveId" clId="{66191600-3CCC-4260-B2F5-F0494CA6517B}" dt="2026-05-05T05:25:19.818" v="1674" actId="20577"/>
          <ac:spMkLst>
            <pc:docMk/>
            <pc:sldMk cId="3584647384" sldId="286"/>
            <ac:spMk id="13" creationId="{27F80264-12C3-C684-C071-6E50A2565CBD}"/>
          </ac:spMkLst>
        </pc:spChg>
        <pc:spChg chg="add mod">
          <ac:chgData name="Mahdi Goodarzi" userId="1c9a84ce682aa121" providerId="LiveId" clId="{66191600-3CCC-4260-B2F5-F0494CA6517B}" dt="2026-05-05T05:25:23.540" v="1681" actId="20577"/>
          <ac:spMkLst>
            <pc:docMk/>
            <pc:sldMk cId="3584647384" sldId="286"/>
            <ac:spMk id="14" creationId="{E6DFFA00-0215-4112-9F63-EADFCBD13536}"/>
          </ac:spMkLst>
        </pc:spChg>
        <pc:spChg chg="add mod">
          <ac:chgData name="Mahdi Goodarzi" userId="1c9a84ce682aa121" providerId="LiveId" clId="{66191600-3CCC-4260-B2F5-F0494CA6517B}" dt="2026-05-05T05:24:09.421" v="1620" actId="1076"/>
          <ac:spMkLst>
            <pc:docMk/>
            <pc:sldMk cId="3584647384" sldId="286"/>
            <ac:spMk id="15" creationId="{E84885CC-08A3-CFC2-CCFB-51C484C293F2}"/>
          </ac:spMkLst>
        </pc:spChg>
        <pc:spChg chg="add mod">
          <ac:chgData name="Mahdi Goodarzi" userId="1c9a84ce682aa121" providerId="LiveId" clId="{66191600-3CCC-4260-B2F5-F0494CA6517B}" dt="2026-05-05T05:24:09.421" v="1620" actId="1076"/>
          <ac:spMkLst>
            <pc:docMk/>
            <pc:sldMk cId="3584647384" sldId="286"/>
            <ac:spMk id="16" creationId="{60BC9328-35F7-FCE8-941E-1DBDFE730769}"/>
          </ac:spMkLst>
        </pc:spChg>
        <pc:spChg chg="add mod">
          <ac:chgData name="Mahdi Goodarzi" userId="1c9a84ce682aa121" providerId="LiveId" clId="{66191600-3CCC-4260-B2F5-F0494CA6517B}" dt="2026-05-05T05:24:09.421" v="1620" actId="1076"/>
          <ac:spMkLst>
            <pc:docMk/>
            <pc:sldMk cId="3584647384" sldId="286"/>
            <ac:spMk id="17" creationId="{B580D545-83B3-DEEA-1070-EB63B28ADE92}"/>
          </ac:spMkLst>
        </pc:spChg>
        <pc:spChg chg="add mod">
          <ac:chgData name="Mahdi Goodarzi" userId="1c9a84ce682aa121" providerId="LiveId" clId="{66191600-3CCC-4260-B2F5-F0494CA6517B}" dt="2026-05-05T05:24:09.421" v="1620" actId="1076"/>
          <ac:spMkLst>
            <pc:docMk/>
            <pc:sldMk cId="3584647384" sldId="286"/>
            <ac:spMk id="18" creationId="{ECF94924-B432-3AF6-7D7A-F32B19551678}"/>
          </ac:spMkLst>
        </pc:spChg>
        <pc:spChg chg="add mod">
          <ac:chgData name="Mahdi Goodarzi" userId="1c9a84ce682aa121" providerId="LiveId" clId="{66191600-3CCC-4260-B2F5-F0494CA6517B}" dt="2026-05-05T05:24:09.421" v="1620" actId="1076"/>
          <ac:spMkLst>
            <pc:docMk/>
            <pc:sldMk cId="3584647384" sldId="286"/>
            <ac:spMk id="19" creationId="{3C658413-6E64-61B5-523F-40D4E11CC964}"/>
          </ac:spMkLst>
        </pc:spChg>
        <pc:spChg chg="add mod">
          <ac:chgData name="Mahdi Goodarzi" userId="1c9a84ce682aa121" providerId="LiveId" clId="{66191600-3CCC-4260-B2F5-F0494CA6517B}" dt="2026-05-05T05:24:09.421" v="1620" actId="1076"/>
          <ac:spMkLst>
            <pc:docMk/>
            <pc:sldMk cId="3584647384" sldId="286"/>
            <ac:spMk id="20" creationId="{12B15AD8-DA05-A1DC-12B1-7D97EB3F8436}"/>
          </ac:spMkLst>
        </pc:spChg>
        <pc:picChg chg="del mod">
          <ac:chgData name="Mahdi Goodarzi" userId="1c9a84ce682aa121" providerId="LiveId" clId="{66191600-3CCC-4260-B2F5-F0494CA6517B}" dt="2026-05-05T05:16:14.152" v="1114" actId="478"/>
          <ac:picMkLst>
            <pc:docMk/>
            <pc:sldMk cId="3584647384" sldId="286"/>
            <ac:picMk id="7" creationId="{E84D5DF3-C016-B2E3-95A8-F971EAD970B4}"/>
          </ac:picMkLst>
        </pc:picChg>
        <pc:picChg chg="del mod">
          <ac:chgData name="Mahdi Goodarzi" userId="1c9a84ce682aa121" providerId="LiveId" clId="{66191600-3CCC-4260-B2F5-F0494CA6517B}" dt="2026-05-05T05:16:14.152" v="1114" actId="478"/>
          <ac:picMkLst>
            <pc:docMk/>
            <pc:sldMk cId="3584647384" sldId="286"/>
            <ac:picMk id="9" creationId="{5A9BE8F2-BB2E-4D38-0AD0-8323CFE87AC8}"/>
          </ac:picMkLst>
        </pc:picChg>
        <pc:cxnChg chg="add mod">
          <ac:chgData name="Mahdi Goodarzi" userId="1c9a84ce682aa121" providerId="LiveId" clId="{66191600-3CCC-4260-B2F5-F0494CA6517B}" dt="2026-05-05T05:24:09.421" v="1620" actId="1076"/>
          <ac:cxnSpMkLst>
            <pc:docMk/>
            <pc:sldMk cId="3584647384" sldId="286"/>
            <ac:cxnSpMk id="22" creationId="{898DE09A-D5D4-DA34-BF97-8CC18D23257F}"/>
          </ac:cxnSpMkLst>
        </pc:cxnChg>
        <pc:cxnChg chg="add mod">
          <ac:chgData name="Mahdi Goodarzi" userId="1c9a84ce682aa121" providerId="LiveId" clId="{66191600-3CCC-4260-B2F5-F0494CA6517B}" dt="2026-05-05T05:24:09.421" v="1620" actId="1076"/>
          <ac:cxnSpMkLst>
            <pc:docMk/>
            <pc:sldMk cId="3584647384" sldId="286"/>
            <ac:cxnSpMk id="23" creationId="{7C834B79-5FD1-355E-2974-DAE384C9D746}"/>
          </ac:cxnSpMkLst>
        </pc:cxnChg>
      </pc:sldChg>
      <pc:sldChg chg="addSp modSp mod">
        <pc:chgData name="Mahdi Goodarzi" userId="1c9a84ce682aa121" providerId="LiveId" clId="{66191600-3CCC-4260-B2F5-F0494CA6517B}" dt="2026-05-05T07:46:04.191" v="2650" actId="6549"/>
        <pc:sldMkLst>
          <pc:docMk/>
          <pc:sldMk cId="0" sldId="287"/>
        </pc:sldMkLst>
        <pc:spChg chg="add mod">
          <ac:chgData name="Mahdi Goodarzi" userId="1c9a84ce682aa121" providerId="LiveId" clId="{66191600-3CCC-4260-B2F5-F0494CA6517B}" dt="2026-05-05T07:43:47.132" v="2630"/>
          <ac:spMkLst>
            <pc:docMk/>
            <pc:sldMk cId="0" sldId="287"/>
            <ac:spMk id="3" creationId="{65A435F6-5DF2-D751-1441-025A7E609E93}"/>
          </ac:spMkLst>
        </pc:spChg>
        <pc:spChg chg="mod">
          <ac:chgData name="Mahdi Goodarzi" userId="1c9a84ce682aa121" providerId="LiveId" clId="{66191600-3CCC-4260-B2F5-F0494CA6517B}" dt="2026-05-05T07:46:04.191" v="2650" actId="6549"/>
          <ac:spMkLst>
            <pc:docMk/>
            <pc:sldMk cId="0" sldId="287"/>
            <ac:spMk id="17" creationId="{00000000-0000-0000-0000-000000000000}"/>
          </ac:spMkLst>
        </pc:spChg>
      </pc:sldChg>
      <pc:sldChg chg="addSp modSp mod">
        <pc:chgData name="Mahdi Goodarzi" userId="1c9a84ce682aa121" providerId="LiveId" clId="{66191600-3CCC-4260-B2F5-F0494CA6517B}" dt="2026-05-05T05:37:24.965" v="1876" actId="20577"/>
        <pc:sldMkLst>
          <pc:docMk/>
          <pc:sldMk cId="3370541248" sldId="288"/>
        </pc:sldMkLst>
        <pc:spChg chg="add mod">
          <ac:chgData name="Mahdi Goodarzi" userId="1c9a84ce682aa121" providerId="LiveId" clId="{66191600-3CCC-4260-B2F5-F0494CA6517B}" dt="2026-05-05T05:37:24.965" v="1876" actId="20577"/>
          <ac:spMkLst>
            <pc:docMk/>
            <pc:sldMk cId="3370541248" sldId="288"/>
            <ac:spMk id="6" creationId="{BC0B6275-D441-BC9C-2B7E-F249D41475EE}"/>
          </ac:spMkLst>
        </pc:spChg>
        <pc:spChg chg="mod">
          <ac:chgData name="Mahdi Goodarzi" userId="1c9a84ce682aa121" providerId="LiveId" clId="{66191600-3CCC-4260-B2F5-F0494CA6517B}" dt="2026-05-05T05:30:37.327" v="1729" actId="207"/>
          <ac:spMkLst>
            <pc:docMk/>
            <pc:sldMk cId="3370541248" sldId="288"/>
            <ac:spMk id="8" creationId="{6AEBC0A9-547E-8488-CE65-8ACFCA766402}"/>
          </ac:spMkLst>
        </pc:spChg>
        <pc:spChg chg="mod">
          <ac:chgData name="Mahdi Goodarzi" userId="1c9a84ce682aa121" providerId="LiveId" clId="{66191600-3CCC-4260-B2F5-F0494CA6517B}" dt="2026-05-05T05:30:28.554" v="1727" actId="207"/>
          <ac:spMkLst>
            <pc:docMk/>
            <pc:sldMk cId="3370541248" sldId="288"/>
            <ac:spMk id="11" creationId="{008FAEF3-76B1-213A-E7E5-19FE7F2F28B5}"/>
          </ac:spMkLst>
        </pc:spChg>
        <pc:spChg chg="add mod">
          <ac:chgData name="Mahdi Goodarzi" userId="1c9a84ce682aa121" providerId="LiveId" clId="{66191600-3CCC-4260-B2F5-F0494CA6517B}" dt="2026-05-05T05:29:21.606" v="1701" actId="1076"/>
          <ac:spMkLst>
            <pc:docMk/>
            <pc:sldMk cId="3370541248" sldId="288"/>
            <ac:spMk id="12" creationId="{48A61E20-76C6-5DED-A947-7B69F5573C2C}"/>
          </ac:spMkLst>
        </pc:spChg>
      </pc:sldChg>
      <pc:sldChg chg="modSp mod">
        <pc:chgData name="Mahdi Goodarzi" userId="1c9a84ce682aa121" providerId="LiveId" clId="{66191600-3CCC-4260-B2F5-F0494CA6517B}" dt="2026-05-05T06:19:52.595" v="2143" actId="20577"/>
        <pc:sldMkLst>
          <pc:docMk/>
          <pc:sldMk cId="2050242649" sldId="289"/>
        </pc:sldMkLst>
        <pc:spChg chg="mod">
          <ac:chgData name="Mahdi Goodarzi" userId="1c9a84ce682aa121" providerId="LiveId" clId="{66191600-3CCC-4260-B2F5-F0494CA6517B}" dt="2026-05-05T06:19:52.595" v="2143" actId="20577"/>
          <ac:spMkLst>
            <pc:docMk/>
            <pc:sldMk cId="2050242649" sldId="289"/>
            <ac:spMk id="7" creationId="{F31C3F1A-490B-7E31-C5A0-D779B15ED3F2}"/>
          </ac:spMkLst>
        </pc:spChg>
      </pc:sldChg>
      <pc:sldChg chg="modSp mod">
        <pc:chgData name="Mahdi Goodarzi" userId="1c9a84ce682aa121" providerId="LiveId" clId="{66191600-3CCC-4260-B2F5-F0494CA6517B}" dt="2026-05-05T09:09:28.662" v="3103" actId="20577"/>
        <pc:sldMkLst>
          <pc:docMk/>
          <pc:sldMk cId="3551497755" sldId="290"/>
        </pc:sldMkLst>
        <pc:spChg chg="mod">
          <ac:chgData name="Mahdi Goodarzi" userId="1c9a84ce682aa121" providerId="LiveId" clId="{66191600-3CCC-4260-B2F5-F0494CA6517B}" dt="2026-05-05T09:09:28.662" v="3103" actId="20577"/>
          <ac:spMkLst>
            <pc:docMk/>
            <pc:sldMk cId="3551497755" sldId="290"/>
            <ac:spMk id="34" creationId="{D05F5D70-90ED-1FC3-0A18-3895CBC66B88}"/>
          </ac:spMkLst>
        </pc:spChg>
        <pc:spChg chg="mod">
          <ac:chgData name="Mahdi Goodarzi" userId="1c9a84ce682aa121" providerId="LiveId" clId="{66191600-3CCC-4260-B2F5-F0494CA6517B}" dt="2026-05-05T06:56:06.586" v="2553" actId="20577"/>
          <ac:spMkLst>
            <pc:docMk/>
            <pc:sldMk cId="3551497755" sldId="290"/>
            <ac:spMk id="35" creationId="{077F55AF-63F0-8467-EA35-82407560EE3A}"/>
          </ac:spMkLst>
        </pc:spChg>
      </pc:sldChg>
      <pc:sldChg chg="modSp mod">
        <pc:chgData name="Mahdi Goodarzi" userId="1c9a84ce682aa121" providerId="LiveId" clId="{66191600-3CCC-4260-B2F5-F0494CA6517B}" dt="2026-05-05T07:41:13.403" v="2627" actId="20577"/>
        <pc:sldMkLst>
          <pc:docMk/>
          <pc:sldMk cId="2730274807" sldId="291"/>
        </pc:sldMkLst>
        <pc:spChg chg="mod">
          <ac:chgData name="Mahdi Goodarzi" userId="1c9a84ce682aa121" providerId="LiveId" clId="{66191600-3CCC-4260-B2F5-F0494CA6517B}" dt="2026-05-05T07:39:48.850" v="2598" actId="20577"/>
          <ac:spMkLst>
            <pc:docMk/>
            <pc:sldMk cId="2730274807" sldId="291"/>
            <ac:spMk id="20" creationId="{C7BAD639-B3CB-8C3A-43A9-BEADEB513680}"/>
          </ac:spMkLst>
        </pc:spChg>
        <pc:spChg chg="mod">
          <ac:chgData name="Mahdi Goodarzi" userId="1c9a84ce682aa121" providerId="LiveId" clId="{66191600-3CCC-4260-B2F5-F0494CA6517B}" dt="2026-05-05T07:40:36.269" v="2624" actId="20577"/>
          <ac:spMkLst>
            <pc:docMk/>
            <pc:sldMk cId="2730274807" sldId="291"/>
            <ac:spMk id="25" creationId="{7058C0D9-ADA8-6749-9B30-9E5B803D763B}"/>
          </ac:spMkLst>
        </pc:spChg>
        <pc:spChg chg="mod">
          <ac:chgData name="Mahdi Goodarzi" userId="1c9a84ce682aa121" providerId="LiveId" clId="{66191600-3CCC-4260-B2F5-F0494CA6517B}" dt="2026-05-05T07:41:13.403" v="2627" actId="20577"/>
          <ac:spMkLst>
            <pc:docMk/>
            <pc:sldMk cId="2730274807" sldId="291"/>
            <ac:spMk id="30" creationId="{7D42F3F1-F6C2-1F27-0C84-60C03D2FF6C5}"/>
          </ac:spMkLst>
        </pc:spChg>
      </pc:sldChg>
      <pc:sldChg chg="addSp modSp mod">
        <pc:chgData name="Mahdi Goodarzi" userId="1c9a84ce682aa121" providerId="LiveId" clId="{66191600-3CCC-4260-B2F5-F0494CA6517B}" dt="2026-05-04T12:34:15.490" v="30" actId="571"/>
        <pc:sldMkLst>
          <pc:docMk/>
          <pc:sldMk cId="3262203411" sldId="293"/>
        </pc:sldMkLst>
        <pc:spChg chg="add mod ord">
          <ac:chgData name="Mahdi Goodarzi" userId="1c9a84ce682aa121" providerId="LiveId" clId="{66191600-3CCC-4260-B2F5-F0494CA6517B}" dt="2026-05-04T12:34:09.348" v="28" actId="167"/>
          <ac:spMkLst>
            <pc:docMk/>
            <pc:sldMk cId="3262203411" sldId="293"/>
            <ac:spMk id="37" creationId="{F3982397-D991-1E12-BA12-00AE9DAE48C7}"/>
          </ac:spMkLst>
        </pc:spChg>
        <pc:spChg chg="add mod">
          <ac:chgData name="Mahdi Goodarzi" userId="1c9a84ce682aa121" providerId="LiveId" clId="{66191600-3CCC-4260-B2F5-F0494CA6517B}" dt="2026-05-04T12:33:57.672" v="26" actId="571"/>
          <ac:spMkLst>
            <pc:docMk/>
            <pc:sldMk cId="3262203411" sldId="293"/>
            <ac:spMk id="38" creationId="{5D9968A1-3D01-9786-32C7-9DB721910226}"/>
          </ac:spMkLst>
        </pc:spChg>
        <pc:spChg chg="add mod">
          <ac:chgData name="Mahdi Goodarzi" userId="1c9a84ce682aa121" providerId="LiveId" clId="{66191600-3CCC-4260-B2F5-F0494CA6517B}" dt="2026-05-04T12:34:15.490" v="30" actId="571"/>
          <ac:spMkLst>
            <pc:docMk/>
            <pc:sldMk cId="3262203411" sldId="293"/>
            <ac:spMk id="39" creationId="{01C855E3-2074-878C-2136-F5E36EF0376D}"/>
          </ac:spMkLst>
        </pc:spChg>
        <pc:picChg chg="add mod">
          <ac:chgData name="Mahdi Goodarzi" userId="1c9a84ce682aa121" providerId="LiveId" clId="{66191600-3CCC-4260-B2F5-F0494CA6517B}" dt="2026-05-04T12:34:15.490" v="30" actId="571"/>
          <ac:picMkLst>
            <pc:docMk/>
            <pc:sldMk cId="3262203411" sldId="293"/>
            <ac:picMk id="40" creationId="{28822FB8-4D5D-E03F-6719-86EA83A88653}"/>
          </ac:picMkLst>
        </pc:picChg>
        <pc:cxnChg chg="add mod">
          <ac:chgData name="Mahdi Goodarzi" userId="1c9a84ce682aa121" providerId="LiveId" clId="{66191600-3CCC-4260-B2F5-F0494CA6517B}" dt="2026-05-04T12:34:15.490" v="30" actId="571"/>
          <ac:cxnSpMkLst>
            <pc:docMk/>
            <pc:sldMk cId="3262203411" sldId="293"/>
            <ac:cxnSpMk id="41" creationId="{8538364A-55A8-362F-ED45-449DB4F72C0F}"/>
          </ac:cxnSpMkLst>
        </pc:cxnChg>
      </pc:sldChg>
      <pc:sldChg chg="modSp mod">
        <pc:chgData name="Mahdi Goodarzi" userId="1c9a84ce682aa121" providerId="LiveId" clId="{66191600-3CCC-4260-B2F5-F0494CA6517B}" dt="2026-05-05T04:07:14.361" v="977" actId="20577"/>
        <pc:sldMkLst>
          <pc:docMk/>
          <pc:sldMk cId="2049823474" sldId="295"/>
        </pc:sldMkLst>
        <pc:spChg chg="mod">
          <ac:chgData name="Mahdi Goodarzi" userId="1c9a84ce682aa121" providerId="LiveId" clId="{66191600-3CCC-4260-B2F5-F0494CA6517B}" dt="2026-05-05T04:07:14.361" v="977" actId="20577"/>
          <ac:spMkLst>
            <pc:docMk/>
            <pc:sldMk cId="2049823474" sldId="295"/>
            <ac:spMk id="11" creationId="{036AFF07-6EBF-FAD9-6C03-0E08FA6A66CB}"/>
          </ac:spMkLst>
        </pc:spChg>
      </pc:sldChg>
      <pc:sldChg chg="addSp modSp mod">
        <pc:chgData name="Mahdi Goodarzi" userId="1c9a84ce682aa121" providerId="LiveId" clId="{66191600-3CCC-4260-B2F5-F0494CA6517B}" dt="2026-05-05T06:16:33.861" v="2021" actId="20577"/>
        <pc:sldMkLst>
          <pc:docMk/>
          <pc:sldMk cId="0" sldId="297"/>
        </pc:sldMkLst>
        <pc:spChg chg="add mod">
          <ac:chgData name="Mahdi Goodarzi" userId="1c9a84ce682aa121" providerId="LiveId" clId="{66191600-3CCC-4260-B2F5-F0494CA6517B}" dt="2026-05-05T06:13:46.668" v="2010" actId="20577"/>
          <ac:spMkLst>
            <pc:docMk/>
            <pc:sldMk cId="0" sldId="297"/>
            <ac:spMk id="3" creationId="{D2A56AC0-CE99-97AD-2CD4-C24DED9316FF}"/>
          </ac:spMkLst>
        </pc:spChg>
        <pc:spChg chg="mod">
          <ac:chgData name="Mahdi Goodarzi" userId="1c9a84ce682aa121" providerId="LiveId" clId="{66191600-3CCC-4260-B2F5-F0494CA6517B}" dt="2026-05-05T06:16:33.861" v="2021" actId="20577"/>
          <ac:spMkLst>
            <pc:docMk/>
            <pc:sldMk cId="0" sldId="297"/>
            <ac:spMk id="33" creationId="{00000000-0000-0000-0000-000000000000}"/>
          </ac:spMkLst>
        </pc:spChg>
      </pc:sldChg>
      <pc:sldChg chg="addSp modSp mod">
        <pc:chgData name="Mahdi Goodarzi" userId="1c9a84ce682aa121" providerId="LiveId" clId="{66191600-3CCC-4260-B2F5-F0494CA6517B}" dt="2026-05-05T09:06:30.525" v="3063" actId="20577"/>
        <pc:sldMkLst>
          <pc:docMk/>
          <pc:sldMk cId="0" sldId="299"/>
        </pc:sldMkLst>
        <pc:spChg chg="mod">
          <ac:chgData name="Mahdi Goodarzi" userId="1c9a84ce682aa121" providerId="LiveId" clId="{66191600-3CCC-4260-B2F5-F0494CA6517B}" dt="2026-05-05T04:10:35.321" v="981" actId="14100"/>
          <ac:spMkLst>
            <pc:docMk/>
            <pc:sldMk cId="0" sldId="299"/>
            <ac:spMk id="2" creationId="{00000000-0000-0000-0000-000000000000}"/>
          </ac:spMkLst>
        </pc:spChg>
        <pc:spChg chg="add mod">
          <ac:chgData name="Mahdi Goodarzi" userId="1c9a84ce682aa121" providerId="LiveId" clId="{66191600-3CCC-4260-B2F5-F0494CA6517B}" dt="2026-05-05T04:10:32.002" v="980"/>
          <ac:spMkLst>
            <pc:docMk/>
            <pc:sldMk cId="0" sldId="299"/>
            <ac:spMk id="3" creationId="{78131B28-07AA-F83E-E138-83CCE05F461C}"/>
          </ac:spMkLst>
        </pc:spChg>
        <pc:spChg chg="mod">
          <ac:chgData name="Mahdi Goodarzi" userId="1c9a84ce682aa121" providerId="LiveId" clId="{66191600-3CCC-4260-B2F5-F0494CA6517B}" dt="2026-05-05T04:12:35.296" v="983" actId="6549"/>
          <ac:spMkLst>
            <pc:docMk/>
            <pc:sldMk cId="0" sldId="299"/>
            <ac:spMk id="8" creationId="{00000000-0000-0000-0000-000000000000}"/>
          </ac:spMkLst>
        </pc:spChg>
        <pc:spChg chg="mod">
          <ac:chgData name="Mahdi Goodarzi" userId="1c9a84ce682aa121" providerId="LiveId" clId="{66191600-3CCC-4260-B2F5-F0494CA6517B}" dt="2026-05-05T09:06:30.525" v="3063" actId="20577"/>
          <ac:spMkLst>
            <pc:docMk/>
            <pc:sldMk cId="0" sldId="299"/>
            <ac:spMk id="12" creationId="{00000000-0000-0000-0000-000000000000}"/>
          </ac:spMkLst>
        </pc:spChg>
        <pc:spChg chg="mod">
          <ac:chgData name="Mahdi Goodarzi" userId="1c9a84ce682aa121" providerId="LiveId" clId="{66191600-3CCC-4260-B2F5-F0494CA6517B}" dt="2026-05-05T04:12:38.341" v="985" actId="6549"/>
          <ac:spMkLst>
            <pc:docMk/>
            <pc:sldMk cId="0" sldId="299"/>
            <ac:spMk id="15" creationId="{00000000-0000-0000-0000-000000000000}"/>
          </ac:spMkLst>
        </pc:spChg>
      </pc:sldChg>
      <pc:sldChg chg="addSp modSp mod">
        <pc:chgData name="Mahdi Goodarzi" userId="1c9a84ce682aa121" providerId="LiveId" clId="{66191600-3CCC-4260-B2F5-F0494CA6517B}" dt="2026-05-05T07:04:18.164" v="2584" actId="1076"/>
        <pc:sldMkLst>
          <pc:docMk/>
          <pc:sldMk cId="4212756824" sldId="302"/>
        </pc:sldMkLst>
        <pc:spChg chg="mod">
          <ac:chgData name="Mahdi Goodarzi" userId="1c9a84ce682aa121" providerId="LiveId" clId="{66191600-3CCC-4260-B2F5-F0494CA6517B}" dt="2026-05-05T07:01:05.092" v="2578" actId="20577"/>
          <ac:spMkLst>
            <pc:docMk/>
            <pc:sldMk cId="4212756824" sldId="302"/>
            <ac:spMk id="4" creationId="{E087AC13-3E95-B45D-A5CB-31C3BCE3E7F0}"/>
          </ac:spMkLst>
        </pc:spChg>
        <pc:spChg chg="mod">
          <ac:chgData name="Mahdi Goodarzi" userId="1c9a84ce682aa121" providerId="LiveId" clId="{66191600-3CCC-4260-B2F5-F0494CA6517B}" dt="2026-05-05T07:04:18.164" v="2584" actId="1076"/>
          <ac:spMkLst>
            <pc:docMk/>
            <pc:sldMk cId="4212756824" sldId="302"/>
            <ac:spMk id="7" creationId="{871084F3-5106-2187-A2E2-1C09ABF7E660}"/>
          </ac:spMkLst>
        </pc:spChg>
        <pc:picChg chg="add mod">
          <ac:chgData name="Mahdi Goodarzi" userId="1c9a84ce682aa121" providerId="LiveId" clId="{66191600-3CCC-4260-B2F5-F0494CA6517B}" dt="2026-05-05T07:01:46.423" v="2583" actId="1076"/>
          <ac:picMkLst>
            <pc:docMk/>
            <pc:sldMk cId="4212756824" sldId="302"/>
            <ac:picMk id="1026" creationId="{37C54761-8BB1-95DD-ADB3-C10575DB3A6A}"/>
          </ac:picMkLst>
        </pc:picChg>
      </pc:sldChg>
      <pc:sldChg chg="addSp delSp modSp mod">
        <pc:chgData name="Mahdi Goodarzi" userId="1c9a84ce682aa121" providerId="LiveId" clId="{66191600-3CCC-4260-B2F5-F0494CA6517B}" dt="2026-05-05T07:43:42.789" v="2629"/>
        <pc:sldMkLst>
          <pc:docMk/>
          <pc:sldMk cId="1931617258" sldId="305"/>
        </pc:sldMkLst>
        <pc:spChg chg="del">
          <ac:chgData name="Mahdi Goodarzi" userId="1c9a84ce682aa121" providerId="LiveId" clId="{66191600-3CCC-4260-B2F5-F0494CA6517B}" dt="2026-05-05T07:43:41.705" v="2628" actId="478"/>
          <ac:spMkLst>
            <pc:docMk/>
            <pc:sldMk cId="1931617258" sldId="305"/>
            <ac:spMk id="5" creationId="{EA3E136B-FAF5-7DAC-A82B-5096F2E215CF}"/>
          </ac:spMkLst>
        </pc:spChg>
        <pc:spChg chg="add mod">
          <ac:chgData name="Mahdi Goodarzi" userId="1c9a84ce682aa121" providerId="LiveId" clId="{66191600-3CCC-4260-B2F5-F0494CA6517B}" dt="2026-05-05T07:43:42.789" v="2629"/>
          <ac:spMkLst>
            <pc:docMk/>
            <pc:sldMk cId="1931617258" sldId="305"/>
            <ac:spMk id="6" creationId="{924F5B64-713F-3B40-884B-AD2A317B99FB}"/>
          </ac:spMkLst>
        </pc:spChg>
      </pc:sldChg>
      <pc:sldChg chg="modSp add mod">
        <pc:chgData name="Mahdi Goodarzi" userId="1c9a84ce682aa121" providerId="LiveId" clId="{66191600-3CCC-4260-B2F5-F0494CA6517B}" dt="2026-05-04T12:34:46.005" v="34" actId="1076"/>
        <pc:sldMkLst>
          <pc:docMk/>
          <pc:sldMk cId="3695346339" sldId="306"/>
        </pc:sldMkLst>
        <pc:spChg chg="mod">
          <ac:chgData name="Mahdi Goodarzi" userId="1c9a84ce682aa121" providerId="LiveId" clId="{66191600-3CCC-4260-B2F5-F0494CA6517B}" dt="2026-05-04T12:34:34.944" v="32" actId="1076"/>
          <ac:spMkLst>
            <pc:docMk/>
            <pc:sldMk cId="3695346339" sldId="306"/>
            <ac:spMk id="37" creationId="{B53B7EF9-ECDE-F23F-A41D-284A89396508}"/>
          </ac:spMkLst>
        </pc:spChg>
        <pc:spChg chg="mod ord">
          <ac:chgData name="Mahdi Goodarzi" userId="1c9a84ce682aa121" providerId="LiveId" clId="{66191600-3CCC-4260-B2F5-F0494CA6517B}" dt="2026-05-04T12:34:46.005" v="34" actId="1076"/>
          <ac:spMkLst>
            <pc:docMk/>
            <pc:sldMk cId="3695346339" sldId="306"/>
            <ac:spMk id="38" creationId="{160B7B73-FA0B-5A3E-FAD1-B8F89DD303A9}"/>
          </ac:spMkLst>
        </pc:spChg>
        <pc:picChg chg="mod">
          <ac:chgData name="Mahdi Goodarzi" userId="1c9a84ce682aa121" providerId="LiveId" clId="{66191600-3CCC-4260-B2F5-F0494CA6517B}" dt="2026-05-04T12:34:46.005" v="34" actId="1076"/>
          <ac:picMkLst>
            <pc:docMk/>
            <pc:sldMk cId="3695346339" sldId="306"/>
            <ac:picMk id="20" creationId="{6F3D07A1-799A-88B1-34FE-32665CB0C1C1}"/>
          </ac:picMkLst>
        </pc:picChg>
        <pc:picChg chg="mod">
          <ac:chgData name="Mahdi Goodarzi" userId="1c9a84ce682aa121" providerId="LiveId" clId="{66191600-3CCC-4260-B2F5-F0494CA6517B}" dt="2026-05-04T12:34:34.944" v="32" actId="1076"/>
          <ac:picMkLst>
            <pc:docMk/>
            <pc:sldMk cId="3695346339" sldId="306"/>
            <ac:picMk id="21" creationId="{4CA63565-7E02-656A-F19D-6DC8464FFEA1}"/>
          </ac:picMkLst>
        </pc:picChg>
        <pc:cxnChg chg="mod">
          <ac:chgData name="Mahdi Goodarzi" userId="1c9a84ce682aa121" providerId="LiveId" clId="{66191600-3CCC-4260-B2F5-F0494CA6517B}" dt="2026-05-04T12:34:34.944" v="32" actId="1076"/>
          <ac:cxnSpMkLst>
            <pc:docMk/>
            <pc:sldMk cId="3695346339" sldId="306"/>
            <ac:cxnSpMk id="23" creationId="{9945BAAC-704E-4606-79CB-3A46A79A80B3}"/>
          </ac:cxnSpMkLst>
        </pc:cxnChg>
        <pc:cxnChg chg="mod">
          <ac:chgData name="Mahdi Goodarzi" userId="1c9a84ce682aa121" providerId="LiveId" clId="{66191600-3CCC-4260-B2F5-F0494CA6517B}" dt="2026-05-04T12:34:46.005" v="34" actId="1076"/>
          <ac:cxnSpMkLst>
            <pc:docMk/>
            <pc:sldMk cId="3695346339" sldId="306"/>
            <ac:cxnSpMk id="25" creationId="{B0A09171-84C7-9940-0290-8DB71913D6F9}"/>
          </ac:cxnSpMkLst>
        </pc:cxnChg>
      </pc:sldChg>
      <pc:sldChg chg="modSp mod">
        <pc:chgData name="Mahdi Goodarzi" userId="1c9a84ce682aa121" providerId="LiveId" clId="{66191600-3CCC-4260-B2F5-F0494CA6517B}" dt="2026-05-05T09:55:55.455" v="3108" actId="1035"/>
        <pc:sldMkLst>
          <pc:docMk/>
          <pc:sldMk cId="2040916930" sldId="307"/>
        </pc:sldMkLst>
        <pc:spChg chg="mod">
          <ac:chgData name="Mahdi Goodarzi" userId="1c9a84ce682aa121" providerId="LiveId" clId="{66191600-3CCC-4260-B2F5-F0494CA6517B}" dt="2026-05-04T16:29:32.343" v="51" actId="20577"/>
          <ac:spMkLst>
            <pc:docMk/>
            <pc:sldMk cId="2040916930" sldId="307"/>
            <ac:spMk id="24" creationId="{47AD58C0-09D6-B291-1337-6C42B5A32F07}"/>
          </ac:spMkLst>
        </pc:spChg>
        <pc:spChg chg="mod">
          <ac:chgData name="Mahdi Goodarzi" userId="1c9a84ce682aa121" providerId="LiveId" clId="{66191600-3CCC-4260-B2F5-F0494CA6517B}" dt="2026-05-05T08:08:25.465" v="2717" actId="20577"/>
          <ac:spMkLst>
            <pc:docMk/>
            <pc:sldMk cId="2040916930" sldId="307"/>
            <ac:spMk id="46" creationId="{4BC16AFD-7D89-745C-657B-D866B68C53A7}"/>
          </ac:spMkLst>
        </pc:spChg>
        <pc:cxnChg chg="mod">
          <ac:chgData name="Mahdi Goodarzi" userId="1c9a84ce682aa121" providerId="LiveId" clId="{66191600-3CCC-4260-B2F5-F0494CA6517B}" dt="2026-05-05T09:55:43.531" v="3104" actId="14100"/>
          <ac:cxnSpMkLst>
            <pc:docMk/>
            <pc:sldMk cId="2040916930" sldId="307"/>
            <ac:cxnSpMk id="32" creationId="{CE639891-36C1-668E-B7A8-DC6599572298}"/>
          </ac:cxnSpMkLst>
        </pc:cxnChg>
        <pc:cxnChg chg="mod">
          <ac:chgData name="Mahdi Goodarzi" userId="1c9a84ce682aa121" providerId="LiveId" clId="{66191600-3CCC-4260-B2F5-F0494CA6517B}" dt="2026-05-05T09:55:55.455" v="3108" actId="1035"/>
          <ac:cxnSpMkLst>
            <pc:docMk/>
            <pc:sldMk cId="2040916930" sldId="307"/>
            <ac:cxnSpMk id="34" creationId="{9D38239B-FFDC-3757-2CC1-533DCFF5DB54}"/>
          </ac:cxnSpMkLst>
        </pc:cxnChg>
      </pc:sldChg>
      <pc:sldChg chg="addSp modSp del mod">
        <pc:chgData name="Mahdi Goodarzi" userId="1c9a84ce682aa121" providerId="LiveId" clId="{66191600-3CCC-4260-B2F5-F0494CA6517B}" dt="2026-05-04T16:30:43.511" v="66" actId="47"/>
        <pc:sldMkLst>
          <pc:docMk/>
          <pc:sldMk cId="2361826317" sldId="308"/>
        </pc:sldMkLst>
        <pc:spChg chg="mod">
          <ac:chgData name="Mahdi Goodarzi" userId="1c9a84ce682aa121" providerId="LiveId" clId="{66191600-3CCC-4260-B2F5-F0494CA6517B}" dt="2026-05-04T16:30:09.400" v="57" actId="164"/>
          <ac:spMkLst>
            <pc:docMk/>
            <pc:sldMk cId="2361826317" sldId="308"/>
            <ac:spMk id="8" creationId="{356843FA-C126-5D49-3A92-AD52ABD9102B}"/>
          </ac:spMkLst>
        </pc:spChg>
        <pc:spChg chg="mod">
          <ac:chgData name="Mahdi Goodarzi" userId="1c9a84ce682aa121" providerId="LiveId" clId="{66191600-3CCC-4260-B2F5-F0494CA6517B}" dt="2026-05-04T16:30:09.400" v="57" actId="164"/>
          <ac:spMkLst>
            <pc:docMk/>
            <pc:sldMk cId="2361826317" sldId="308"/>
            <ac:spMk id="14" creationId="{435D6E5B-82DA-DBEC-A127-2AAE3E15D715}"/>
          </ac:spMkLst>
        </pc:spChg>
        <pc:spChg chg="mod">
          <ac:chgData name="Mahdi Goodarzi" userId="1c9a84ce682aa121" providerId="LiveId" clId="{66191600-3CCC-4260-B2F5-F0494CA6517B}" dt="2026-05-04T16:30:09.400" v="57" actId="164"/>
          <ac:spMkLst>
            <pc:docMk/>
            <pc:sldMk cId="2361826317" sldId="308"/>
            <ac:spMk id="16" creationId="{F98A1994-E4F2-D38E-995F-918F5CFE45CB}"/>
          </ac:spMkLst>
        </pc:spChg>
        <pc:spChg chg="mod">
          <ac:chgData name="Mahdi Goodarzi" userId="1c9a84ce682aa121" providerId="LiveId" clId="{66191600-3CCC-4260-B2F5-F0494CA6517B}" dt="2026-05-04T16:30:09.400" v="57" actId="164"/>
          <ac:spMkLst>
            <pc:docMk/>
            <pc:sldMk cId="2361826317" sldId="308"/>
            <ac:spMk id="17" creationId="{DDCB0CDE-FAD1-3B7C-DFB5-41B3D5C1921B}"/>
          </ac:spMkLst>
        </pc:spChg>
        <pc:spChg chg="mod">
          <ac:chgData name="Mahdi Goodarzi" userId="1c9a84ce682aa121" providerId="LiveId" clId="{66191600-3CCC-4260-B2F5-F0494CA6517B}" dt="2026-05-04T16:30:09.400" v="57" actId="164"/>
          <ac:spMkLst>
            <pc:docMk/>
            <pc:sldMk cId="2361826317" sldId="308"/>
            <ac:spMk id="34" creationId="{48EB0534-4E2D-2ADD-B57C-45030C45DB0F}"/>
          </ac:spMkLst>
        </pc:spChg>
        <pc:spChg chg="mod">
          <ac:chgData name="Mahdi Goodarzi" userId="1c9a84ce682aa121" providerId="LiveId" clId="{66191600-3CCC-4260-B2F5-F0494CA6517B}" dt="2026-05-04T16:30:09.400" v="57" actId="164"/>
          <ac:spMkLst>
            <pc:docMk/>
            <pc:sldMk cId="2361826317" sldId="308"/>
            <ac:spMk id="35" creationId="{0D940BEA-3373-7FC8-DA3B-30F8CF2D4CBA}"/>
          </ac:spMkLst>
        </pc:spChg>
        <pc:spChg chg="mod">
          <ac:chgData name="Mahdi Goodarzi" userId="1c9a84ce682aa121" providerId="LiveId" clId="{66191600-3CCC-4260-B2F5-F0494CA6517B}" dt="2026-05-04T16:30:09.400" v="57" actId="164"/>
          <ac:spMkLst>
            <pc:docMk/>
            <pc:sldMk cId="2361826317" sldId="308"/>
            <ac:spMk id="36" creationId="{7E2445B0-05A2-77B9-E220-172CADBAA8DF}"/>
          </ac:spMkLst>
        </pc:spChg>
        <pc:spChg chg="mod">
          <ac:chgData name="Mahdi Goodarzi" userId="1c9a84ce682aa121" providerId="LiveId" clId="{66191600-3CCC-4260-B2F5-F0494CA6517B}" dt="2026-05-04T16:30:09.400" v="57" actId="164"/>
          <ac:spMkLst>
            <pc:docMk/>
            <pc:sldMk cId="2361826317" sldId="308"/>
            <ac:spMk id="45" creationId="{B110FD64-7AD5-1D41-9C2F-06736ED74D8C}"/>
          </ac:spMkLst>
        </pc:spChg>
        <pc:spChg chg="mod">
          <ac:chgData name="Mahdi Goodarzi" userId="1c9a84ce682aa121" providerId="LiveId" clId="{66191600-3CCC-4260-B2F5-F0494CA6517B}" dt="2026-05-04T16:30:09.400" v="57" actId="164"/>
          <ac:spMkLst>
            <pc:docMk/>
            <pc:sldMk cId="2361826317" sldId="308"/>
            <ac:spMk id="48" creationId="{E1426D65-7214-191C-91F8-09A95D7CC6EF}"/>
          </ac:spMkLst>
        </pc:spChg>
        <pc:spChg chg="mod">
          <ac:chgData name="Mahdi Goodarzi" userId="1c9a84ce682aa121" providerId="LiveId" clId="{66191600-3CCC-4260-B2F5-F0494CA6517B}" dt="2026-05-04T16:30:09.400" v="57" actId="164"/>
          <ac:spMkLst>
            <pc:docMk/>
            <pc:sldMk cId="2361826317" sldId="308"/>
            <ac:spMk id="58" creationId="{FE57DE3D-3503-2552-84C1-22041938CCF0}"/>
          </ac:spMkLst>
        </pc:spChg>
        <pc:grpChg chg="mod">
          <ac:chgData name="Mahdi Goodarzi" userId="1c9a84ce682aa121" providerId="LiveId" clId="{66191600-3CCC-4260-B2F5-F0494CA6517B}" dt="2026-05-04T16:30:13.861" v="58" actId="14100"/>
          <ac:grpSpMkLst>
            <pc:docMk/>
            <pc:sldMk cId="2361826317" sldId="308"/>
            <ac:grpSpMk id="6" creationId="{24BF26E5-851B-B7D3-8D11-2BED77B9D6E9}"/>
          </ac:grpSpMkLst>
        </pc:grpChg>
      </pc:sldChg>
      <pc:sldChg chg="addSp delSp modSp add mod">
        <pc:chgData name="Mahdi Goodarzi" userId="1c9a84ce682aa121" providerId="LiveId" clId="{66191600-3CCC-4260-B2F5-F0494CA6517B}" dt="2026-05-05T09:56:50.723" v="3111" actId="1076"/>
        <pc:sldMkLst>
          <pc:docMk/>
          <pc:sldMk cId="2679463298" sldId="308"/>
        </pc:sldMkLst>
        <pc:spChg chg="mod">
          <ac:chgData name="Mahdi Goodarzi" userId="1c9a84ce682aa121" providerId="LiveId" clId="{66191600-3CCC-4260-B2F5-F0494CA6517B}" dt="2026-05-04T16:53:04.817" v="366" actId="20577"/>
          <ac:spMkLst>
            <pc:docMk/>
            <pc:sldMk cId="2679463298" sldId="308"/>
            <ac:spMk id="4" creationId="{4D95F3D2-CC5E-A11B-B51D-4A1FCA9E770C}"/>
          </ac:spMkLst>
        </pc:spChg>
        <pc:spChg chg="add mod">
          <ac:chgData name="Mahdi Goodarzi" userId="1c9a84ce682aa121" providerId="LiveId" clId="{66191600-3CCC-4260-B2F5-F0494CA6517B}" dt="2026-05-04T17:11:05.728" v="474" actId="20577"/>
          <ac:spMkLst>
            <pc:docMk/>
            <pc:sldMk cId="2679463298" sldId="308"/>
            <ac:spMk id="6" creationId="{2F13740B-E3CA-690A-FC88-C666290F7D3A}"/>
          </ac:spMkLst>
        </pc:spChg>
        <pc:spChg chg="add mod">
          <ac:chgData name="Mahdi Goodarzi" userId="1c9a84ce682aa121" providerId="LiveId" clId="{66191600-3CCC-4260-B2F5-F0494CA6517B}" dt="2026-05-05T09:56:50.723" v="3111" actId="1076"/>
          <ac:spMkLst>
            <pc:docMk/>
            <pc:sldMk cId="2679463298" sldId="308"/>
            <ac:spMk id="7" creationId="{20A164CC-96D9-0240-36F0-0B9083A7F431}"/>
          </ac:spMkLst>
        </pc:spChg>
        <pc:spChg chg="add del mod">
          <ac:chgData name="Mahdi Goodarzi" userId="1c9a84ce682aa121" providerId="LiveId" clId="{66191600-3CCC-4260-B2F5-F0494CA6517B}" dt="2026-05-04T16:53:42.450" v="387" actId="478"/>
          <ac:spMkLst>
            <pc:docMk/>
            <pc:sldMk cId="2679463298" sldId="308"/>
            <ac:spMk id="7" creationId="{DB5528DB-9F6A-D58E-75F2-16D7A1A4B0DB}"/>
          </ac:spMkLst>
        </pc:spChg>
        <pc:spChg chg="add mod">
          <ac:chgData name="Mahdi Goodarzi" userId="1c9a84ce682aa121" providerId="LiveId" clId="{66191600-3CCC-4260-B2F5-F0494CA6517B}" dt="2026-05-04T16:53:21.261" v="381" actId="403"/>
          <ac:spMkLst>
            <pc:docMk/>
            <pc:sldMk cId="2679463298" sldId="308"/>
            <ac:spMk id="8" creationId="{CB5A787B-D285-03CA-9F7C-634E59130333}"/>
          </ac:spMkLst>
        </pc:spChg>
        <pc:spChg chg="add mod">
          <ac:chgData name="Mahdi Goodarzi" userId="1c9a84ce682aa121" providerId="LiveId" clId="{66191600-3CCC-4260-B2F5-F0494CA6517B}" dt="2026-05-05T09:56:39.562" v="3110" actId="6549"/>
          <ac:spMkLst>
            <pc:docMk/>
            <pc:sldMk cId="2679463298" sldId="308"/>
            <ac:spMk id="9" creationId="{AE36DA5B-0AB9-1F8D-0E46-8C4348A143D7}"/>
          </ac:spMkLst>
        </pc:spChg>
        <pc:spChg chg="del">
          <ac:chgData name="Mahdi Goodarzi" userId="1c9a84ce682aa121" providerId="LiveId" clId="{66191600-3CCC-4260-B2F5-F0494CA6517B}" dt="2026-05-04T16:52:59.973" v="349" actId="478"/>
          <ac:spMkLst>
            <pc:docMk/>
            <pc:sldMk cId="2679463298" sldId="308"/>
            <ac:spMk id="10" creationId="{08B7DE51-A06A-DA97-9592-2EC2707817B4}"/>
          </ac:spMkLst>
        </pc:spChg>
        <pc:spChg chg="add mod">
          <ac:chgData name="Mahdi Goodarzi" userId="1c9a84ce682aa121" providerId="LiveId" clId="{66191600-3CCC-4260-B2F5-F0494CA6517B}" dt="2026-05-04T16:54:47.366" v="391" actId="1076"/>
          <ac:spMkLst>
            <pc:docMk/>
            <pc:sldMk cId="2679463298" sldId="308"/>
            <ac:spMk id="11" creationId="{B205AC42-A7D8-A3AE-63EB-09FB4EBB6851}"/>
          </ac:spMkLst>
        </pc:spChg>
        <pc:spChg chg="add mod">
          <ac:chgData name="Mahdi Goodarzi" userId="1c9a84ce682aa121" providerId="LiveId" clId="{66191600-3CCC-4260-B2F5-F0494CA6517B}" dt="2026-05-04T16:54:47.366" v="391" actId="1076"/>
          <ac:spMkLst>
            <pc:docMk/>
            <pc:sldMk cId="2679463298" sldId="308"/>
            <ac:spMk id="12" creationId="{0313A27E-A39E-80B9-1215-5B1CA95DF0A6}"/>
          </ac:spMkLst>
        </pc:spChg>
        <pc:spChg chg="add mod">
          <ac:chgData name="Mahdi Goodarzi" userId="1c9a84ce682aa121" providerId="LiveId" clId="{66191600-3CCC-4260-B2F5-F0494CA6517B}" dt="2026-05-04T16:57:38.182" v="468" actId="404"/>
          <ac:spMkLst>
            <pc:docMk/>
            <pc:sldMk cId="2679463298" sldId="308"/>
            <ac:spMk id="13" creationId="{32F92DB0-FB8A-4D5E-CED8-E0AA2732D85E}"/>
          </ac:spMkLst>
        </pc:spChg>
        <pc:spChg chg="del">
          <ac:chgData name="Mahdi Goodarzi" userId="1c9a84ce682aa121" providerId="LiveId" clId="{66191600-3CCC-4260-B2F5-F0494CA6517B}" dt="2026-05-04T16:52:58.448" v="348" actId="478"/>
          <ac:spMkLst>
            <pc:docMk/>
            <pc:sldMk cId="2679463298" sldId="308"/>
            <ac:spMk id="14" creationId="{4A8E3805-0A49-44B2-7BAC-AD13435544B9}"/>
          </ac:spMkLst>
        </pc:spChg>
        <pc:spChg chg="del">
          <ac:chgData name="Mahdi Goodarzi" userId="1c9a84ce682aa121" providerId="LiveId" clId="{66191600-3CCC-4260-B2F5-F0494CA6517B}" dt="2026-05-04T16:52:58.448" v="348" actId="478"/>
          <ac:spMkLst>
            <pc:docMk/>
            <pc:sldMk cId="2679463298" sldId="308"/>
            <ac:spMk id="15" creationId="{3F748C28-E056-E668-E08F-8D66CF90D32F}"/>
          </ac:spMkLst>
        </pc:spChg>
        <pc:spChg chg="add mod">
          <ac:chgData name="Mahdi Goodarzi" userId="1c9a84ce682aa121" providerId="LiveId" clId="{66191600-3CCC-4260-B2F5-F0494CA6517B}" dt="2026-05-04T16:57:46.363" v="473" actId="403"/>
          <ac:spMkLst>
            <pc:docMk/>
            <pc:sldMk cId="2679463298" sldId="308"/>
            <ac:spMk id="16" creationId="{74AC5A9F-FB12-CF3D-2031-057D058EA932}"/>
          </ac:spMkLst>
        </pc:spChg>
        <pc:spChg chg="del">
          <ac:chgData name="Mahdi Goodarzi" userId="1c9a84ce682aa121" providerId="LiveId" clId="{66191600-3CCC-4260-B2F5-F0494CA6517B}" dt="2026-05-04T16:52:58.448" v="348" actId="478"/>
          <ac:spMkLst>
            <pc:docMk/>
            <pc:sldMk cId="2679463298" sldId="308"/>
            <ac:spMk id="17" creationId="{B23B7A20-7E4A-8C72-4B5F-3FC299D915A8}"/>
          </ac:spMkLst>
        </pc:spChg>
        <pc:spChg chg="add mod">
          <ac:chgData name="Mahdi Goodarzi" userId="1c9a84ce682aa121" providerId="LiveId" clId="{66191600-3CCC-4260-B2F5-F0494CA6517B}" dt="2026-05-04T16:54:47.366" v="391" actId="1076"/>
          <ac:spMkLst>
            <pc:docMk/>
            <pc:sldMk cId="2679463298" sldId="308"/>
            <ac:spMk id="19" creationId="{D4C2E679-D86D-E958-02C7-89941C1CAA02}"/>
          </ac:spMkLst>
        </pc:spChg>
        <pc:spChg chg="add mod">
          <ac:chgData name="Mahdi Goodarzi" userId="1c9a84ce682aa121" providerId="LiveId" clId="{66191600-3CCC-4260-B2F5-F0494CA6517B}" dt="2026-05-04T16:54:47.366" v="391" actId="1076"/>
          <ac:spMkLst>
            <pc:docMk/>
            <pc:sldMk cId="2679463298" sldId="308"/>
            <ac:spMk id="20" creationId="{72A4EEB0-6FFC-015E-248F-8580AF429C81}"/>
          </ac:spMkLst>
        </pc:spChg>
        <pc:spChg chg="del">
          <ac:chgData name="Mahdi Goodarzi" userId="1c9a84ce682aa121" providerId="LiveId" clId="{66191600-3CCC-4260-B2F5-F0494CA6517B}" dt="2026-05-04T16:52:58.448" v="348" actId="478"/>
          <ac:spMkLst>
            <pc:docMk/>
            <pc:sldMk cId="2679463298" sldId="308"/>
            <ac:spMk id="24" creationId="{E9DC0209-2444-3734-4329-1D04F9FD5D68}"/>
          </ac:spMkLst>
        </pc:spChg>
        <pc:spChg chg="del">
          <ac:chgData name="Mahdi Goodarzi" userId="1c9a84ce682aa121" providerId="LiveId" clId="{66191600-3CCC-4260-B2F5-F0494CA6517B}" dt="2026-05-04T16:52:58.448" v="348" actId="478"/>
          <ac:spMkLst>
            <pc:docMk/>
            <pc:sldMk cId="2679463298" sldId="308"/>
            <ac:spMk id="26" creationId="{73BC8A4A-2B04-1399-48C5-F8BBF152EECE}"/>
          </ac:spMkLst>
        </pc:spChg>
        <pc:spChg chg="del">
          <ac:chgData name="Mahdi Goodarzi" userId="1c9a84ce682aa121" providerId="LiveId" clId="{66191600-3CCC-4260-B2F5-F0494CA6517B}" dt="2026-05-04T16:52:58.448" v="348" actId="478"/>
          <ac:spMkLst>
            <pc:docMk/>
            <pc:sldMk cId="2679463298" sldId="308"/>
            <ac:spMk id="27" creationId="{83429F84-2A69-B64F-DD06-DDC426F29CB5}"/>
          </ac:spMkLst>
        </pc:spChg>
        <pc:spChg chg="add mod">
          <ac:chgData name="Mahdi Goodarzi" userId="1c9a84ce682aa121" providerId="LiveId" clId="{66191600-3CCC-4260-B2F5-F0494CA6517B}" dt="2026-05-04T16:54:47.366" v="391" actId="1076"/>
          <ac:spMkLst>
            <pc:docMk/>
            <pc:sldMk cId="2679463298" sldId="308"/>
            <ac:spMk id="30" creationId="{0DD44790-F8F9-6D8B-6EC4-663922D21A15}"/>
          </ac:spMkLst>
        </pc:spChg>
        <pc:spChg chg="del">
          <ac:chgData name="Mahdi Goodarzi" userId="1c9a84ce682aa121" providerId="LiveId" clId="{66191600-3CCC-4260-B2F5-F0494CA6517B}" dt="2026-05-04T16:52:58.448" v="348" actId="478"/>
          <ac:spMkLst>
            <pc:docMk/>
            <pc:sldMk cId="2679463298" sldId="308"/>
            <ac:spMk id="36" creationId="{C010CCB2-92AD-EC6C-1A8B-14FB98E671F2}"/>
          </ac:spMkLst>
        </pc:spChg>
        <pc:spChg chg="del">
          <ac:chgData name="Mahdi Goodarzi" userId="1c9a84ce682aa121" providerId="LiveId" clId="{66191600-3CCC-4260-B2F5-F0494CA6517B}" dt="2026-05-04T16:52:58.448" v="348" actId="478"/>
          <ac:spMkLst>
            <pc:docMk/>
            <pc:sldMk cId="2679463298" sldId="308"/>
            <ac:spMk id="37" creationId="{524D8448-DDE3-BA6C-7AF3-C0634B96D356}"/>
          </ac:spMkLst>
        </pc:spChg>
        <pc:spChg chg="del">
          <ac:chgData name="Mahdi Goodarzi" userId="1c9a84ce682aa121" providerId="LiveId" clId="{66191600-3CCC-4260-B2F5-F0494CA6517B}" dt="2026-05-04T16:52:58.448" v="348" actId="478"/>
          <ac:spMkLst>
            <pc:docMk/>
            <pc:sldMk cId="2679463298" sldId="308"/>
            <ac:spMk id="40" creationId="{A94850B7-35DF-C301-F204-79D35B46E7A6}"/>
          </ac:spMkLst>
        </pc:spChg>
        <pc:spChg chg="del">
          <ac:chgData name="Mahdi Goodarzi" userId="1c9a84ce682aa121" providerId="LiveId" clId="{66191600-3CCC-4260-B2F5-F0494CA6517B}" dt="2026-05-04T16:52:58.448" v="348" actId="478"/>
          <ac:spMkLst>
            <pc:docMk/>
            <pc:sldMk cId="2679463298" sldId="308"/>
            <ac:spMk id="41" creationId="{D184D07C-1B56-1247-1332-CCCA4B31B6D1}"/>
          </ac:spMkLst>
        </pc:spChg>
        <pc:graphicFrameChg chg="add mod">
          <ac:chgData name="Mahdi Goodarzi" userId="1c9a84ce682aa121" providerId="LiveId" clId="{66191600-3CCC-4260-B2F5-F0494CA6517B}" dt="2026-05-04T16:54:47.366" v="391" actId="1076"/>
          <ac:graphicFrameMkLst>
            <pc:docMk/>
            <pc:sldMk cId="2679463298" sldId="308"/>
            <ac:graphicFrameMk id="18" creationId="{CC87DFC5-1245-3A2E-2D8E-76CDC20F1DC6}"/>
          </ac:graphicFrameMkLst>
        </pc:graphicFrameChg>
        <pc:cxnChg chg="add mod">
          <ac:chgData name="Mahdi Goodarzi" userId="1c9a84ce682aa121" providerId="LiveId" clId="{66191600-3CCC-4260-B2F5-F0494CA6517B}" dt="2026-05-04T16:54:47.366" v="391" actId="1076"/>
          <ac:cxnSpMkLst>
            <pc:docMk/>
            <pc:sldMk cId="2679463298" sldId="308"/>
            <ac:cxnSpMk id="22" creationId="{94DEFD93-7EE0-35EF-FA8C-C31C8A00C7A5}"/>
          </ac:cxnSpMkLst>
        </pc:cxnChg>
        <pc:cxnChg chg="add mod">
          <ac:chgData name="Mahdi Goodarzi" userId="1c9a84ce682aa121" providerId="LiveId" clId="{66191600-3CCC-4260-B2F5-F0494CA6517B}" dt="2026-05-04T16:54:47.366" v="391" actId="1076"/>
          <ac:cxnSpMkLst>
            <pc:docMk/>
            <pc:sldMk cId="2679463298" sldId="308"/>
            <ac:cxnSpMk id="25" creationId="{D3996575-9283-2418-2871-371FA0A83F0A}"/>
          </ac:cxnSpMkLst>
        </pc:cxnChg>
      </pc:sldChg>
      <pc:sldChg chg="addSp delSp modSp add mod setBg">
        <pc:chgData name="Mahdi Goodarzi" userId="1c9a84ce682aa121" providerId="LiveId" clId="{66191600-3CCC-4260-B2F5-F0494CA6517B}" dt="2026-05-05T08:17:50.486" v="3032" actId="20577"/>
        <pc:sldMkLst>
          <pc:docMk/>
          <pc:sldMk cId="825996736" sldId="309"/>
        </pc:sldMkLst>
        <pc:spChg chg="mod">
          <ac:chgData name="Mahdi Goodarzi" userId="1c9a84ce682aa121" providerId="LiveId" clId="{66191600-3CCC-4260-B2F5-F0494CA6517B}" dt="2026-05-05T08:17:50.486" v="3032" actId="20577"/>
          <ac:spMkLst>
            <pc:docMk/>
            <pc:sldMk cId="825996736" sldId="309"/>
            <ac:spMk id="4" creationId="{539B673C-8972-1432-F702-256BE7E899D1}"/>
          </ac:spMkLst>
        </pc:spChg>
        <pc:spChg chg="del">
          <ac:chgData name="Mahdi Goodarzi" userId="1c9a84ce682aa121" providerId="LiveId" clId="{66191600-3CCC-4260-B2F5-F0494CA6517B}" dt="2026-05-05T07:44:24.982" v="2637" actId="478"/>
          <ac:spMkLst>
            <pc:docMk/>
            <pc:sldMk cId="825996736" sldId="309"/>
            <ac:spMk id="5" creationId="{C4F10381-919C-7E81-8223-22726F4109F2}"/>
          </ac:spMkLst>
        </pc:spChg>
        <pc:spChg chg="add mod">
          <ac:chgData name="Mahdi Goodarzi" userId="1c9a84ce682aa121" providerId="LiveId" clId="{66191600-3CCC-4260-B2F5-F0494CA6517B}" dt="2026-05-05T07:44:26.048" v="2638"/>
          <ac:spMkLst>
            <pc:docMk/>
            <pc:sldMk cId="825996736" sldId="309"/>
            <ac:spMk id="7" creationId="{A0410B0F-19B7-B55C-8A14-817976585DFE}"/>
          </ac:spMkLst>
        </pc:spChg>
        <pc:spChg chg="mod">
          <ac:chgData name="Mahdi Goodarzi" userId="1c9a84ce682aa121" providerId="LiveId" clId="{66191600-3CCC-4260-B2F5-F0494CA6517B}" dt="2026-05-04T17:36:33.271" v="501" actId="571"/>
          <ac:spMkLst>
            <pc:docMk/>
            <pc:sldMk cId="825996736" sldId="309"/>
            <ac:spMk id="14" creationId="{54BD2A89-6843-0463-9F6A-C6ED6C48A303}"/>
          </ac:spMkLst>
        </pc:spChg>
        <pc:spChg chg="mod">
          <ac:chgData name="Mahdi Goodarzi" userId="1c9a84ce682aa121" providerId="LiveId" clId="{66191600-3CCC-4260-B2F5-F0494CA6517B}" dt="2026-05-04T17:36:33.271" v="501" actId="571"/>
          <ac:spMkLst>
            <pc:docMk/>
            <pc:sldMk cId="825996736" sldId="309"/>
            <ac:spMk id="16" creationId="{17A45E3A-F00F-65AB-3BDB-A7D03871B6A7}"/>
          </ac:spMkLst>
        </pc:spChg>
        <pc:spChg chg="del">
          <ac:chgData name="Mahdi Goodarzi" userId="1c9a84ce682aa121" providerId="LiveId" clId="{66191600-3CCC-4260-B2F5-F0494CA6517B}" dt="2026-05-04T17:35:00.773" v="477" actId="478"/>
          <ac:spMkLst>
            <pc:docMk/>
            <pc:sldMk cId="825996736" sldId="309"/>
            <ac:spMk id="27" creationId="{C5267BFE-7184-27D8-7B2D-52FBAE5C1516}"/>
          </ac:spMkLst>
        </pc:spChg>
        <pc:spChg chg="add del mod">
          <ac:chgData name="Mahdi Goodarzi" userId="1c9a84ce682aa121" providerId="LiveId" clId="{66191600-3CCC-4260-B2F5-F0494CA6517B}" dt="2026-05-04T17:36:17.494" v="496" actId="478"/>
          <ac:spMkLst>
            <pc:docMk/>
            <pc:sldMk cId="825996736" sldId="309"/>
            <ac:spMk id="28" creationId="{B6A24733-FDCB-6E12-4BB0-104EC2752029}"/>
          </ac:spMkLst>
        </pc:spChg>
        <pc:spChg chg="add mod">
          <ac:chgData name="Mahdi Goodarzi" userId="1c9a84ce682aa121" providerId="LiveId" clId="{66191600-3CCC-4260-B2F5-F0494CA6517B}" dt="2026-05-04T17:36:12.089" v="495" actId="207"/>
          <ac:spMkLst>
            <pc:docMk/>
            <pc:sldMk cId="825996736" sldId="309"/>
            <ac:spMk id="29" creationId="{5D9425AD-D8C5-4E1E-9C09-4790BCB6BC8F}"/>
          </ac:spMkLst>
        </pc:spChg>
        <pc:spChg chg="add del mod">
          <ac:chgData name="Mahdi Goodarzi" userId="1c9a84ce682aa121" providerId="LiveId" clId="{66191600-3CCC-4260-B2F5-F0494CA6517B}" dt="2026-05-04T17:36:17.494" v="496" actId="478"/>
          <ac:spMkLst>
            <pc:docMk/>
            <pc:sldMk cId="825996736" sldId="309"/>
            <ac:spMk id="30" creationId="{59DAF497-D116-4C5B-0642-3E67933E7E80}"/>
          </ac:spMkLst>
        </pc:spChg>
        <pc:spChg chg="add mod">
          <ac:chgData name="Mahdi Goodarzi" userId="1c9a84ce682aa121" providerId="LiveId" clId="{66191600-3CCC-4260-B2F5-F0494CA6517B}" dt="2026-05-04T17:36:23.384" v="499" actId="1038"/>
          <ac:spMkLst>
            <pc:docMk/>
            <pc:sldMk cId="825996736" sldId="309"/>
            <ac:spMk id="31" creationId="{8734C279-4D83-91EA-13E1-10AF6CC50198}"/>
          </ac:spMkLst>
        </pc:spChg>
        <pc:spChg chg="add mod">
          <ac:chgData name="Mahdi Goodarzi" userId="1c9a84ce682aa121" providerId="LiveId" clId="{66191600-3CCC-4260-B2F5-F0494CA6517B}" dt="2026-05-04T17:36:28.558" v="500" actId="571"/>
          <ac:spMkLst>
            <pc:docMk/>
            <pc:sldMk cId="825996736" sldId="309"/>
            <ac:spMk id="32" creationId="{3408D0C5-D1D7-6C85-81FE-521B3B878615}"/>
          </ac:spMkLst>
        </pc:spChg>
        <pc:spChg chg="add mod">
          <ac:chgData name="Mahdi Goodarzi" userId="1c9a84ce682aa121" providerId="LiveId" clId="{66191600-3CCC-4260-B2F5-F0494CA6517B}" dt="2026-05-04T17:41:14.057" v="808" actId="20577"/>
          <ac:spMkLst>
            <pc:docMk/>
            <pc:sldMk cId="825996736" sldId="309"/>
            <ac:spMk id="33" creationId="{BA2B3C9C-F807-873D-8B0B-89F6A6DF6FCA}"/>
          </ac:spMkLst>
        </pc:spChg>
        <pc:spChg chg="mod">
          <ac:chgData name="Mahdi Goodarzi" userId="1c9a84ce682aa121" providerId="LiveId" clId="{66191600-3CCC-4260-B2F5-F0494CA6517B}" dt="2026-05-04T17:36:33.271" v="501" actId="571"/>
          <ac:spMkLst>
            <pc:docMk/>
            <pc:sldMk cId="825996736" sldId="309"/>
            <ac:spMk id="34" creationId="{A4DB7923-8C1C-6A63-4F63-3B229DF92D8C}"/>
          </ac:spMkLst>
        </pc:spChg>
        <pc:spChg chg="mod">
          <ac:chgData name="Mahdi Goodarzi" userId="1c9a84ce682aa121" providerId="LiveId" clId="{66191600-3CCC-4260-B2F5-F0494CA6517B}" dt="2026-05-04T17:36:33.271" v="501" actId="571"/>
          <ac:spMkLst>
            <pc:docMk/>
            <pc:sldMk cId="825996736" sldId="309"/>
            <ac:spMk id="35" creationId="{9A56223B-7EF9-1C61-F392-36EADBD3948E}"/>
          </ac:spMkLst>
        </pc:spChg>
        <pc:spChg chg="mod">
          <ac:chgData name="Mahdi Goodarzi" userId="1c9a84ce682aa121" providerId="LiveId" clId="{66191600-3CCC-4260-B2F5-F0494CA6517B}" dt="2026-05-04T17:36:33.271" v="501" actId="571"/>
          <ac:spMkLst>
            <pc:docMk/>
            <pc:sldMk cId="825996736" sldId="309"/>
            <ac:spMk id="36" creationId="{4706488A-1B22-4CE5-69E5-13ADEE3F81B1}"/>
          </ac:spMkLst>
        </pc:spChg>
        <pc:spChg chg="mod">
          <ac:chgData name="Mahdi Goodarzi" userId="1c9a84ce682aa121" providerId="LiveId" clId="{66191600-3CCC-4260-B2F5-F0494CA6517B}" dt="2026-05-04T17:36:33.271" v="501" actId="571"/>
          <ac:spMkLst>
            <pc:docMk/>
            <pc:sldMk cId="825996736" sldId="309"/>
            <ac:spMk id="37" creationId="{60765788-8B9C-5032-71F5-1E6C4984A9B4}"/>
          </ac:spMkLst>
        </pc:spChg>
        <pc:spChg chg="mod">
          <ac:chgData name="Mahdi Goodarzi" userId="1c9a84ce682aa121" providerId="LiveId" clId="{66191600-3CCC-4260-B2F5-F0494CA6517B}" dt="2026-05-04T17:36:33.271" v="501" actId="571"/>
          <ac:spMkLst>
            <pc:docMk/>
            <pc:sldMk cId="825996736" sldId="309"/>
            <ac:spMk id="45" creationId="{DD28A9D4-33B5-7FCC-3B46-964B2BFD8E43}"/>
          </ac:spMkLst>
        </pc:spChg>
        <pc:spChg chg="mod">
          <ac:chgData name="Mahdi Goodarzi" userId="1c9a84ce682aa121" providerId="LiveId" clId="{66191600-3CCC-4260-B2F5-F0494CA6517B}" dt="2026-05-04T17:36:33.271" v="501" actId="571"/>
          <ac:spMkLst>
            <pc:docMk/>
            <pc:sldMk cId="825996736" sldId="309"/>
            <ac:spMk id="48" creationId="{7D0F3DA5-40E5-A857-8EC0-154C85157837}"/>
          </ac:spMkLst>
        </pc:spChg>
        <pc:spChg chg="mod">
          <ac:chgData name="Mahdi Goodarzi" userId="1c9a84ce682aa121" providerId="LiveId" clId="{66191600-3CCC-4260-B2F5-F0494CA6517B}" dt="2026-05-04T17:36:33.271" v="501" actId="571"/>
          <ac:spMkLst>
            <pc:docMk/>
            <pc:sldMk cId="825996736" sldId="309"/>
            <ac:spMk id="58" creationId="{6ADFEF18-0B3A-72E2-56B4-9C216A1890DA}"/>
          </ac:spMkLst>
        </pc:spChg>
        <pc:grpChg chg="mod">
          <ac:chgData name="Mahdi Goodarzi" userId="1c9a84ce682aa121" providerId="LiveId" clId="{66191600-3CCC-4260-B2F5-F0494CA6517B}" dt="2026-05-04T17:35:12.691" v="479" actId="14100"/>
          <ac:grpSpMkLst>
            <pc:docMk/>
            <pc:sldMk cId="825996736" sldId="309"/>
            <ac:grpSpMk id="6" creationId="{231F43FA-D301-55BB-0144-F292190CE145}"/>
          </ac:grpSpMkLst>
        </pc:grpChg>
        <pc:grpChg chg="del">
          <ac:chgData name="Mahdi Goodarzi" userId="1c9a84ce682aa121" providerId="LiveId" clId="{66191600-3CCC-4260-B2F5-F0494CA6517B}" dt="2026-05-04T17:34:56.224" v="476" actId="478"/>
          <ac:grpSpMkLst>
            <pc:docMk/>
            <pc:sldMk cId="825996736" sldId="309"/>
            <ac:grpSpMk id="7" creationId="{6D4D5133-B662-D647-96A1-9DF58B42D158}"/>
          </ac:grpSpMkLst>
        </pc:grpChg>
        <pc:cxnChg chg="mod">
          <ac:chgData name="Mahdi Goodarzi" userId="1c9a84ce682aa121" providerId="LiveId" clId="{66191600-3CCC-4260-B2F5-F0494CA6517B}" dt="2026-05-04T17:34:56.224" v="476" actId="478"/>
          <ac:cxnSpMkLst>
            <pc:docMk/>
            <pc:sldMk cId="825996736" sldId="309"/>
            <ac:cxnSpMk id="18" creationId="{D699B4A0-C21F-5BAC-0503-9BD979D60EAC}"/>
          </ac:cxnSpMkLst>
        </pc:cxnChg>
        <pc:cxnChg chg="mod">
          <ac:chgData name="Mahdi Goodarzi" userId="1c9a84ce682aa121" providerId="LiveId" clId="{66191600-3CCC-4260-B2F5-F0494CA6517B}" dt="2026-05-04T17:34:56.224" v="476" actId="478"/>
          <ac:cxnSpMkLst>
            <pc:docMk/>
            <pc:sldMk cId="825996736" sldId="309"/>
            <ac:cxnSpMk id="19" creationId="{477FA0AF-C392-F243-24DF-946B62E2EA88}"/>
          </ac:cxnSpMkLst>
        </pc:cxnChg>
        <pc:cxnChg chg="mod">
          <ac:chgData name="Mahdi Goodarzi" userId="1c9a84ce682aa121" providerId="LiveId" clId="{66191600-3CCC-4260-B2F5-F0494CA6517B}" dt="2026-05-04T17:34:56.224" v="476" actId="478"/>
          <ac:cxnSpMkLst>
            <pc:docMk/>
            <pc:sldMk cId="825996736" sldId="309"/>
            <ac:cxnSpMk id="20" creationId="{9BACA85B-F265-45C0-FF2A-60855173FEA9}"/>
          </ac:cxnSpMkLst>
        </pc:cxnChg>
        <pc:cxnChg chg="mod">
          <ac:chgData name="Mahdi Goodarzi" userId="1c9a84ce682aa121" providerId="LiveId" clId="{66191600-3CCC-4260-B2F5-F0494CA6517B}" dt="2026-05-04T17:34:56.224" v="476" actId="478"/>
          <ac:cxnSpMkLst>
            <pc:docMk/>
            <pc:sldMk cId="825996736" sldId="309"/>
            <ac:cxnSpMk id="22" creationId="{FEA98065-38B4-4C35-4309-34625F85C9C9}"/>
          </ac:cxnSpMkLst>
        </pc:cxnChg>
        <pc:cxnChg chg="mod">
          <ac:chgData name="Mahdi Goodarzi" userId="1c9a84ce682aa121" providerId="LiveId" clId="{66191600-3CCC-4260-B2F5-F0494CA6517B}" dt="2026-05-04T17:34:56.224" v="476" actId="478"/>
          <ac:cxnSpMkLst>
            <pc:docMk/>
            <pc:sldMk cId="825996736" sldId="309"/>
            <ac:cxnSpMk id="24" creationId="{525A3FC9-11B4-33E0-0B81-389C15591EE0}"/>
          </ac:cxnSpMkLst>
        </pc:cxnChg>
      </pc:sldChg>
      <pc:sldChg chg="modSp mod">
        <pc:chgData name="Mahdi Goodarzi" userId="1c9a84ce682aa121" providerId="LiveId" clId="{66191600-3CCC-4260-B2F5-F0494CA6517B}" dt="2026-05-05T04:06:23.746" v="974" actId="1076"/>
        <pc:sldMkLst>
          <pc:docMk/>
          <pc:sldMk cId="3799145959" sldId="310"/>
        </pc:sldMkLst>
        <pc:spChg chg="mod">
          <ac:chgData name="Mahdi Goodarzi" userId="1c9a84ce682aa121" providerId="LiveId" clId="{66191600-3CCC-4260-B2F5-F0494CA6517B}" dt="2026-05-05T04:06:18.067" v="973" actId="1036"/>
          <ac:spMkLst>
            <pc:docMk/>
            <pc:sldMk cId="3799145959" sldId="310"/>
            <ac:spMk id="12" creationId="{4B8EAB26-B673-4350-089F-9571C509085F}"/>
          </ac:spMkLst>
        </pc:spChg>
        <pc:spChg chg="mod">
          <ac:chgData name="Mahdi Goodarzi" userId="1c9a84ce682aa121" providerId="LiveId" clId="{66191600-3CCC-4260-B2F5-F0494CA6517B}" dt="2026-05-05T04:06:18.067" v="973" actId="1036"/>
          <ac:spMkLst>
            <pc:docMk/>
            <pc:sldMk cId="3799145959" sldId="310"/>
            <ac:spMk id="13" creationId="{E1075A47-DF01-6CC5-26EE-3E782B1D7F75}"/>
          </ac:spMkLst>
        </pc:spChg>
        <pc:picChg chg="mod">
          <ac:chgData name="Mahdi Goodarzi" userId="1c9a84ce682aa121" providerId="LiveId" clId="{66191600-3CCC-4260-B2F5-F0494CA6517B}" dt="2026-05-05T04:06:23.746" v="974" actId="1076"/>
          <ac:picMkLst>
            <pc:docMk/>
            <pc:sldMk cId="3799145959" sldId="310"/>
            <ac:picMk id="1026" creationId="{AFDF9191-86E2-1FD1-593C-80338096C31B}"/>
          </ac:picMkLst>
        </pc:picChg>
      </pc:sldChg>
      <pc:sldChg chg="addSp delSp modSp add mod">
        <pc:chgData name="Mahdi Goodarzi" userId="1c9a84ce682aa121" providerId="LiveId" clId="{66191600-3CCC-4260-B2F5-F0494CA6517B}" dt="2026-05-05T05:37:02.167" v="1874" actId="478"/>
        <pc:sldMkLst>
          <pc:docMk/>
          <pc:sldMk cId="2397423379" sldId="311"/>
        </pc:sldMkLst>
        <pc:spChg chg="add del mod">
          <ac:chgData name="Mahdi Goodarzi" userId="1c9a84ce682aa121" providerId="LiveId" clId="{66191600-3CCC-4260-B2F5-F0494CA6517B}" dt="2026-05-05T05:37:02.167" v="1874" actId="478"/>
          <ac:spMkLst>
            <pc:docMk/>
            <pc:sldMk cId="2397423379" sldId="311"/>
            <ac:spMk id="6" creationId="{12408D27-20ED-7A2E-D3C1-576BDE114BD9}"/>
          </ac:spMkLst>
        </pc:spChg>
        <pc:spChg chg="del">
          <ac:chgData name="Mahdi Goodarzi" userId="1c9a84ce682aa121" providerId="LiveId" clId="{66191600-3CCC-4260-B2F5-F0494CA6517B}" dt="2026-05-05T03:54:27.270" v="895" actId="478"/>
          <ac:spMkLst>
            <pc:docMk/>
            <pc:sldMk cId="2397423379" sldId="311"/>
            <ac:spMk id="6" creationId="{F618AB74-CC39-DF8D-7603-071534A31DEB}"/>
          </ac:spMkLst>
        </pc:spChg>
        <pc:spChg chg="del">
          <ac:chgData name="Mahdi Goodarzi" userId="1c9a84ce682aa121" providerId="LiveId" clId="{66191600-3CCC-4260-B2F5-F0494CA6517B}" dt="2026-05-05T03:54:27.270" v="895" actId="478"/>
          <ac:spMkLst>
            <pc:docMk/>
            <pc:sldMk cId="2397423379" sldId="311"/>
            <ac:spMk id="8" creationId="{7F6AECA0-61BE-0311-BBF2-418998E68F14}"/>
          </ac:spMkLst>
        </pc:spChg>
        <pc:spChg chg="add mod">
          <ac:chgData name="Mahdi Goodarzi" userId="1c9a84ce682aa121" providerId="LiveId" clId="{66191600-3CCC-4260-B2F5-F0494CA6517B}" dt="2026-05-05T05:32:09.086" v="1798" actId="571"/>
          <ac:spMkLst>
            <pc:docMk/>
            <pc:sldMk cId="2397423379" sldId="311"/>
            <ac:spMk id="8" creationId="{F7A39C27-75E3-80DF-9D5C-4B4B9B063A0A}"/>
          </ac:spMkLst>
        </pc:spChg>
        <pc:spChg chg="add mod">
          <ac:chgData name="Mahdi Goodarzi" userId="1c9a84ce682aa121" providerId="LiveId" clId="{66191600-3CCC-4260-B2F5-F0494CA6517B}" dt="2026-05-05T05:32:17.242" v="1801" actId="14100"/>
          <ac:spMkLst>
            <pc:docMk/>
            <pc:sldMk cId="2397423379" sldId="311"/>
            <ac:spMk id="9" creationId="{D53C0E98-4BAA-118D-DC40-0D466F72B39F}"/>
          </ac:spMkLst>
        </pc:spChg>
        <pc:spChg chg="add mod">
          <ac:chgData name="Mahdi Goodarzi" userId="1c9a84ce682aa121" providerId="LiveId" clId="{66191600-3CCC-4260-B2F5-F0494CA6517B}" dt="2026-05-05T03:55:22.787" v="925" actId="1076"/>
          <ac:spMkLst>
            <pc:docMk/>
            <pc:sldMk cId="2397423379" sldId="311"/>
            <ac:spMk id="12" creationId="{4A6A4F14-4A6E-8739-AE94-B54ABD1054C0}"/>
          </ac:spMkLst>
        </pc:spChg>
        <pc:spChg chg="add mod">
          <ac:chgData name="Mahdi Goodarzi" userId="1c9a84ce682aa121" providerId="LiveId" clId="{66191600-3CCC-4260-B2F5-F0494CA6517B}" dt="2026-05-05T03:56:01.575" v="936" actId="1076"/>
          <ac:spMkLst>
            <pc:docMk/>
            <pc:sldMk cId="2397423379" sldId="311"/>
            <ac:spMk id="13" creationId="{7F5738C2-8725-3827-B9B1-19E87FAD5478}"/>
          </ac:spMkLst>
        </pc:spChg>
        <pc:spChg chg="add mod">
          <ac:chgData name="Mahdi Goodarzi" userId="1c9a84ce682aa121" providerId="LiveId" clId="{66191600-3CCC-4260-B2F5-F0494CA6517B}" dt="2026-05-05T03:55:56.037" v="934" actId="14100"/>
          <ac:spMkLst>
            <pc:docMk/>
            <pc:sldMk cId="2397423379" sldId="311"/>
            <ac:spMk id="14" creationId="{E372170F-147A-2574-DFB4-0AACF9FB70CC}"/>
          </ac:spMkLst>
        </pc:spChg>
        <pc:spChg chg="add mod">
          <ac:chgData name="Mahdi Goodarzi" userId="1c9a84ce682aa121" providerId="LiveId" clId="{66191600-3CCC-4260-B2F5-F0494CA6517B}" dt="2026-05-05T03:57:06.644" v="944" actId="1582"/>
          <ac:spMkLst>
            <pc:docMk/>
            <pc:sldMk cId="2397423379" sldId="311"/>
            <ac:spMk id="17" creationId="{9299CB4D-06D4-4C19-8492-447D0B872F70}"/>
          </ac:spMkLst>
        </pc:spChg>
        <pc:spChg chg="add del mod">
          <ac:chgData name="Mahdi Goodarzi" userId="1c9a84ce682aa121" providerId="LiveId" clId="{66191600-3CCC-4260-B2F5-F0494CA6517B}" dt="2026-05-05T04:00:41.359" v="959" actId="478"/>
          <ac:spMkLst>
            <pc:docMk/>
            <pc:sldMk cId="2397423379" sldId="311"/>
            <ac:spMk id="18" creationId="{C0DE41FF-5175-B248-B102-A91EFB33797A}"/>
          </ac:spMkLst>
        </pc:spChg>
        <pc:picChg chg="add mod">
          <ac:chgData name="Mahdi Goodarzi" userId="1c9a84ce682aa121" providerId="LiveId" clId="{66191600-3CCC-4260-B2F5-F0494CA6517B}" dt="2026-05-05T05:32:09.086" v="1798" actId="571"/>
          <ac:picMkLst>
            <pc:docMk/>
            <pc:sldMk cId="2397423379" sldId="311"/>
            <ac:picMk id="7" creationId="{3EAD65A9-868C-F367-7620-E26DD5434986}"/>
          </ac:picMkLst>
        </pc:picChg>
        <pc:picChg chg="del">
          <ac:chgData name="Mahdi Goodarzi" userId="1c9a84ce682aa121" providerId="LiveId" clId="{66191600-3CCC-4260-B2F5-F0494CA6517B}" dt="2026-05-05T03:54:27.270" v="895" actId="478"/>
          <ac:picMkLst>
            <pc:docMk/>
            <pc:sldMk cId="2397423379" sldId="311"/>
            <ac:picMk id="7" creationId="{B485B4D6-CE41-5EB1-58FA-411315759F38}"/>
          </ac:picMkLst>
        </pc:picChg>
        <pc:picChg chg="del">
          <ac:chgData name="Mahdi Goodarzi" userId="1c9a84ce682aa121" providerId="LiveId" clId="{66191600-3CCC-4260-B2F5-F0494CA6517B}" dt="2026-05-05T03:54:27.270" v="895" actId="478"/>
          <ac:picMkLst>
            <pc:docMk/>
            <pc:sldMk cId="2397423379" sldId="311"/>
            <ac:picMk id="9" creationId="{9007ED74-DC87-8447-E992-FA8CC4C66CB2}"/>
          </ac:picMkLst>
        </pc:picChg>
        <pc:picChg chg="add mod">
          <ac:chgData name="Mahdi Goodarzi" userId="1c9a84ce682aa121" providerId="LiveId" clId="{66191600-3CCC-4260-B2F5-F0494CA6517B}" dt="2026-05-05T03:54:33.497" v="899" actId="14100"/>
          <ac:picMkLst>
            <pc:docMk/>
            <pc:sldMk cId="2397423379" sldId="311"/>
            <ac:picMk id="11" creationId="{BFA0DD41-23F8-1BB9-DB70-F8F899E5D685}"/>
          </ac:picMkLst>
        </pc:picChg>
        <pc:cxnChg chg="add del mod">
          <ac:chgData name="Mahdi Goodarzi" userId="1c9a84ce682aa121" providerId="LiveId" clId="{66191600-3CCC-4260-B2F5-F0494CA6517B}" dt="2026-05-05T03:56:18.367" v="940" actId="478"/>
          <ac:cxnSpMkLst>
            <pc:docMk/>
            <pc:sldMk cId="2397423379" sldId="311"/>
            <ac:cxnSpMk id="16" creationId="{F207A038-6B31-7D13-508E-B7BF0433030E}"/>
          </ac:cxnSpMkLst>
        </pc:cxnChg>
      </pc:sldChg>
      <pc:sldChg chg="addSp delSp modSp add mod">
        <pc:chgData name="Mahdi Goodarzi" userId="1c9a84ce682aa121" providerId="LiveId" clId="{66191600-3CCC-4260-B2F5-F0494CA6517B}" dt="2026-05-05T04:20:08.122" v="1108" actId="571"/>
        <pc:sldMkLst>
          <pc:docMk/>
          <pc:sldMk cId="886708699" sldId="312"/>
        </pc:sldMkLst>
        <pc:spChg chg="add mod">
          <ac:chgData name="Mahdi Goodarzi" userId="1c9a84ce682aa121" providerId="LiveId" clId="{66191600-3CCC-4260-B2F5-F0494CA6517B}" dt="2026-05-05T04:17:04.095" v="1059" actId="1076"/>
          <ac:spMkLst>
            <pc:docMk/>
            <pc:sldMk cId="886708699" sldId="312"/>
            <ac:spMk id="3" creationId="{448F8508-BE4B-27EC-D35B-6E5C7F83EF32}"/>
          </ac:spMkLst>
        </pc:spChg>
        <pc:spChg chg="mod">
          <ac:chgData name="Mahdi Goodarzi" userId="1c9a84ce682aa121" providerId="LiveId" clId="{66191600-3CCC-4260-B2F5-F0494CA6517B}" dt="2026-05-05T04:14:54.820" v="987" actId="6549"/>
          <ac:spMkLst>
            <pc:docMk/>
            <pc:sldMk cId="886708699" sldId="312"/>
            <ac:spMk id="4" creationId="{45AF62DA-2CCD-E4D2-CD25-44E5F7A29E78}"/>
          </ac:spMkLst>
        </pc:spChg>
        <pc:spChg chg="del">
          <ac:chgData name="Mahdi Goodarzi" userId="1c9a84ce682aa121" providerId="LiveId" clId="{66191600-3CCC-4260-B2F5-F0494CA6517B}" dt="2026-05-05T04:15:03.470" v="988" actId="478"/>
          <ac:spMkLst>
            <pc:docMk/>
            <pc:sldMk cId="886708699" sldId="312"/>
            <ac:spMk id="5" creationId="{91B761FE-0E5F-68A0-F7D4-195EBC86C52A}"/>
          </ac:spMkLst>
        </pc:spChg>
        <pc:spChg chg="del">
          <ac:chgData name="Mahdi Goodarzi" userId="1c9a84ce682aa121" providerId="LiveId" clId="{66191600-3CCC-4260-B2F5-F0494CA6517B}" dt="2026-05-05T04:15:03.470" v="988" actId="478"/>
          <ac:spMkLst>
            <pc:docMk/>
            <pc:sldMk cId="886708699" sldId="312"/>
            <ac:spMk id="10" creationId="{74C9B1F6-D230-FA0B-B30F-874A05B019C2}"/>
          </ac:spMkLst>
        </pc:spChg>
        <pc:spChg chg="del">
          <ac:chgData name="Mahdi Goodarzi" userId="1c9a84ce682aa121" providerId="LiveId" clId="{66191600-3CCC-4260-B2F5-F0494CA6517B}" dt="2026-05-05T04:15:03.470" v="988" actId="478"/>
          <ac:spMkLst>
            <pc:docMk/>
            <pc:sldMk cId="886708699" sldId="312"/>
            <ac:spMk id="14" creationId="{F3A65149-ACD2-05B1-78C4-76D3D7845F18}"/>
          </ac:spMkLst>
        </pc:spChg>
        <pc:spChg chg="del">
          <ac:chgData name="Mahdi Goodarzi" userId="1c9a84ce682aa121" providerId="LiveId" clId="{66191600-3CCC-4260-B2F5-F0494CA6517B}" dt="2026-05-05T04:15:03.470" v="988" actId="478"/>
          <ac:spMkLst>
            <pc:docMk/>
            <pc:sldMk cId="886708699" sldId="312"/>
            <ac:spMk id="18" creationId="{9CC63FF1-1C5B-C60E-3832-C9FCD8A8559F}"/>
          </ac:spMkLst>
        </pc:spChg>
        <pc:spChg chg="del">
          <ac:chgData name="Mahdi Goodarzi" userId="1c9a84ce682aa121" providerId="LiveId" clId="{66191600-3CCC-4260-B2F5-F0494CA6517B}" dt="2026-05-05T04:15:03.470" v="988" actId="478"/>
          <ac:spMkLst>
            <pc:docMk/>
            <pc:sldMk cId="886708699" sldId="312"/>
            <ac:spMk id="19" creationId="{B2E27A00-B331-C186-493C-493B23078AD8}"/>
          </ac:spMkLst>
        </pc:spChg>
        <pc:spChg chg="del">
          <ac:chgData name="Mahdi Goodarzi" userId="1c9a84ce682aa121" providerId="LiveId" clId="{66191600-3CCC-4260-B2F5-F0494CA6517B}" dt="2026-05-05T04:15:03.470" v="988" actId="478"/>
          <ac:spMkLst>
            <pc:docMk/>
            <pc:sldMk cId="886708699" sldId="312"/>
            <ac:spMk id="20" creationId="{F22C36DB-CDAE-9AC0-1E6F-0349C8EADC01}"/>
          </ac:spMkLst>
        </pc:spChg>
        <pc:spChg chg="del">
          <ac:chgData name="Mahdi Goodarzi" userId="1c9a84ce682aa121" providerId="LiveId" clId="{66191600-3CCC-4260-B2F5-F0494CA6517B}" dt="2026-05-05T04:15:03.470" v="988" actId="478"/>
          <ac:spMkLst>
            <pc:docMk/>
            <pc:sldMk cId="886708699" sldId="312"/>
            <ac:spMk id="22" creationId="{12864087-C674-A1EA-73DD-C2E318F0F6E5}"/>
          </ac:spMkLst>
        </pc:spChg>
        <pc:spChg chg="del">
          <ac:chgData name="Mahdi Goodarzi" userId="1c9a84ce682aa121" providerId="LiveId" clId="{66191600-3CCC-4260-B2F5-F0494CA6517B}" dt="2026-05-05T04:15:03.470" v="988" actId="478"/>
          <ac:spMkLst>
            <pc:docMk/>
            <pc:sldMk cId="886708699" sldId="312"/>
            <ac:spMk id="31" creationId="{1B5AB155-08F6-68D2-DA61-00DD8241C76A}"/>
          </ac:spMkLst>
        </pc:spChg>
        <pc:spChg chg="del">
          <ac:chgData name="Mahdi Goodarzi" userId="1c9a84ce682aa121" providerId="LiveId" clId="{66191600-3CCC-4260-B2F5-F0494CA6517B}" dt="2026-05-05T04:15:03.470" v="988" actId="478"/>
          <ac:spMkLst>
            <pc:docMk/>
            <pc:sldMk cId="886708699" sldId="312"/>
            <ac:spMk id="32" creationId="{5BB7EBC5-998D-9E33-9ADF-44813018B4E2}"/>
          </ac:spMkLst>
        </pc:spChg>
        <pc:spChg chg="del">
          <ac:chgData name="Mahdi Goodarzi" userId="1c9a84ce682aa121" providerId="LiveId" clId="{66191600-3CCC-4260-B2F5-F0494CA6517B}" dt="2026-05-05T04:15:03.470" v="988" actId="478"/>
          <ac:spMkLst>
            <pc:docMk/>
            <pc:sldMk cId="886708699" sldId="312"/>
            <ac:spMk id="33" creationId="{45A0FEB9-6C26-ED73-AF9C-65E9BF857C37}"/>
          </ac:spMkLst>
        </pc:spChg>
        <pc:spChg chg="add mod">
          <ac:chgData name="Mahdi Goodarzi" userId="1c9a84ce682aa121" providerId="LiveId" clId="{66191600-3CCC-4260-B2F5-F0494CA6517B}" dt="2026-05-05T04:17:04.095" v="1059" actId="1076"/>
          <ac:spMkLst>
            <pc:docMk/>
            <pc:sldMk cId="886708699" sldId="312"/>
            <ac:spMk id="35" creationId="{E00B3C6C-2715-D53B-7ABF-8DDBDB018CEA}"/>
          </ac:spMkLst>
        </pc:spChg>
        <pc:spChg chg="add mod">
          <ac:chgData name="Mahdi Goodarzi" userId="1c9a84ce682aa121" providerId="LiveId" clId="{66191600-3CCC-4260-B2F5-F0494CA6517B}" dt="2026-05-05T04:17:04.095" v="1059" actId="1076"/>
          <ac:spMkLst>
            <pc:docMk/>
            <pc:sldMk cId="886708699" sldId="312"/>
            <ac:spMk id="36" creationId="{F06B9B69-65CA-83A3-D5D4-297600C083D1}"/>
          </ac:spMkLst>
        </pc:spChg>
        <pc:spChg chg="add mod">
          <ac:chgData name="Mahdi Goodarzi" userId="1c9a84ce682aa121" providerId="LiveId" clId="{66191600-3CCC-4260-B2F5-F0494CA6517B}" dt="2026-05-05T04:17:04.095" v="1059" actId="1076"/>
          <ac:spMkLst>
            <pc:docMk/>
            <pc:sldMk cId="886708699" sldId="312"/>
            <ac:spMk id="37" creationId="{2C070CD0-2E0F-D3BF-A0C4-520DADE23E2B}"/>
          </ac:spMkLst>
        </pc:spChg>
        <pc:spChg chg="add mod">
          <ac:chgData name="Mahdi Goodarzi" userId="1c9a84ce682aa121" providerId="LiveId" clId="{66191600-3CCC-4260-B2F5-F0494CA6517B}" dt="2026-05-05T04:17:04.095" v="1059" actId="1076"/>
          <ac:spMkLst>
            <pc:docMk/>
            <pc:sldMk cId="886708699" sldId="312"/>
            <ac:spMk id="38" creationId="{9226ED48-0755-2537-799B-9347FC201C10}"/>
          </ac:spMkLst>
        </pc:spChg>
        <pc:spChg chg="add mod">
          <ac:chgData name="Mahdi Goodarzi" userId="1c9a84ce682aa121" providerId="LiveId" clId="{66191600-3CCC-4260-B2F5-F0494CA6517B}" dt="2026-05-05T04:18:40.465" v="1060" actId="571"/>
          <ac:spMkLst>
            <pc:docMk/>
            <pc:sldMk cId="886708699" sldId="312"/>
            <ac:spMk id="39" creationId="{A4D5F192-B055-69D6-9BD7-3F20A452F3DB}"/>
          </ac:spMkLst>
        </pc:spChg>
        <pc:spChg chg="add mod">
          <ac:chgData name="Mahdi Goodarzi" userId="1c9a84ce682aa121" providerId="LiveId" clId="{66191600-3CCC-4260-B2F5-F0494CA6517B}" dt="2026-05-05T04:18:57.202" v="1063" actId="1076"/>
          <ac:spMkLst>
            <pc:docMk/>
            <pc:sldMk cId="886708699" sldId="312"/>
            <ac:spMk id="40" creationId="{BE88E379-80A1-9B22-14A3-D2B937D72658}"/>
          </ac:spMkLst>
        </pc:spChg>
        <pc:spChg chg="add mod">
          <ac:chgData name="Mahdi Goodarzi" userId="1c9a84ce682aa121" providerId="LiveId" clId="{66191600-3CCC-4260-B2F5-F0494CA6517B}" dt="2026-05-05T04:19:02.423" v="1064" actId="1076"/>
          <ac:spMkLst>
            <pc:docMk/>
            <pc:sldMk cId="886708699" sldId="312"/>
            <ac:spMk id="41" creationId="{072DF331-A650-EC55-17E0-B77BB24A1FBC}"/>
          </ac:spMkLst>
        </pc:spChg>
        <pc:spChg chg="add mod">
          <ac:chgData name="Mahdi Goodarzi" userId="1c9a84ce682aa121" providerId="LiveId" clId="{66191600-3CCC-4260-B2F5-F0494CA6517B}" dt="2026-05-05T04:18:57.202" v="1063" actId="1076"/>
          <ac:spMkLst>
            <pc:docMk/>
            <pc:sldMk cId="886708699" sldId="312"/>
            <ac:spMk id="42" creationId="{408A410B-54D0-3703-1F69-90BC3C9B06C1}"/>
          </ac:spMkLst>
        </pc:spChg>
        <pc:spChg chg="add mod">
          <ac:chgData name="Mahdi Goodarzi" userId="1c9a84ce682aa121" providerId="LiveId" clId="{66191600-3CCC-4260-B2F5-F0494CA6517B}" dt="2026-05-05T04:19:02.423" v="1064" actId="1076"/>
          <ac:spMkLst>
            <pc:docMk/>
            <pc:sldMk cId="886708699" sldId="312"/>
            <ac:spMk id="43" creationId="{2E0A8038-9782-0B01-AAE9-4D179726B5B8}"/>
          </ac:spMkLst>
        </pc:spChg>
        <pc:spChg chg="add mod">
          <ac:chgData name="Mahdi Goodarzi" userId="1c9a84ce682aa121" providerId="LiveId" clId="{66191600-3CCC-4260-B2F5-F0494CA6517B}" dt="2026-05-05T04:19:27.990" v="1073" actId="693"/>
          <ac:spMkLst>
            <pc:docMk/>
            <pc:sldMk cId="886708699" sldId="312"/>
            <ac:spMk id="44" creationId="{DA69EBDB-C412-7F72-DC78-E3FFF2D2A0C6}"/>
          </ac:spMkLst>
        </pc:spChg>
        <pc:spChg chg="add mod">
          <ac:chgData name="Mahdi Goodarzi" userId="1c9a84ce682aa121" providerId="LiveId" clId="{66191600-3CCC-4260-B2F5-F0494CA6517B}" dt="2026-05-05T04:19:33.466" v="1074" actId="571"/>
          <ac:spMkLst>
            <pc:docMk/>
            <pc:sldMk cId="886708699" sldId="312"/>
            <ac:spMk id="45" creationId="{AE132717-C452-0759-996E-E2E65391EEDD}"/>
          </ac:spMkLst>
        </pc:spChg>
        <pc:spChg chg="add mod">
          <ac:chgData name="Mahdi Goodarzi" userId="1c9a84ce682aa121" providerId="LiveId" clId="{66191600-3CCC-4260-B2F5-F0494CA6517B}" dt="2026-05-05T04:20:03.623" v="1107" actId="14100"/>
          <ac:spMkLst>
            <pc:docMk/>
            <pc:sldMk cId="886708699" sldId="312"/>
            <ac:spMk id="46" creationId="{2761AFE1-0F43-3F3D-24EC-9B1BA65E6C4A}"/>
          </ac:spMkLst>
        </pc:spChg>
        <pc:spChg chg="add mod">
          <ac:chgData name="Mahdi Goodarzi" userId="1c9a84ce682aa121" providerId="LiveId" clId="{66191600-3CCC-4260-B2F5-F0494CA6517B}" dt="2026-05-05T04:20:08.122" v="1108" actId="571"/>
          <ac:spMkLst>
            <pc:docMk/>
            <pc:sldMk cId="886708699" sldId="312"/>
            <ac:spMk id="47" creationId="{B1CB4C35-803D-00B5-E66B-3FE15A5E05B1}"/>
          </ac:spMkLst>
        </pc:spChg>
      </pc:sldChg>
      <pc:sldChg chg="addSp delSp modSp add mod">
        <pc:chgData name="Mahdi Goodarzi" userId="1c9a84ce682aa121" providerId="LiveId" clId="{66191600-3CCC-4260-B2F5-F0494CA6517B}" dt="2026-05-05T05:28:59.014" v="1699" actId="571"/>
        <pc:sldMkLst>
          <pc:docMk/>
          <pc:sldMk cId="3315215129" sldId="313"/>
        </pc:sldMkLst>
        <pc:spChg chg="add del mod">
          <ac:chgData name="Mahdi Goodarzi" userId="1c9a84ce682aa121" providerId="LiveId" clId="{66191600-3CCC-4260-B2F5-F0494CA6517B}" dt="2026-05-05T05:28:31.560" v="1692" actId="478"/>
          <ac:spMkLst>
            <pc:docMk/>
            <pc:sldMk cId="3315215129" sldId="313"/>
            <ac:spMk id="10" creationId="{95184440-2EC9-D30D-2AA9-B093CC0C17DA}"/>
          </ac:spMkLst>
        </pc:spChg>
        <pc:spChg chg="add mod">
          <ac:chgData name="Mahdi Goodarzi" userId="1c9a84ce682aa121" providerId="LiveId" clId="{66191600-3CCC-4260-B2F5-F0494CA6517B}" dt="2026-05-05T05:28:51.104" v="1698" actId="208"/>
          <ac:spMkLst>
            <pc:docMk/>
            <pc:sldMk cId="3315215129" sldId="313"/>
            <ac:spMk id="11" creationId="{A80131B4-4EB4-441B-123F-9009E244B4F3}"/>
          </ac:spMkLst>
        </pc:spChg>
        <pc:spChg chg="add mod">
          <ac:chgData name="Mahdi Goodarzi" userId="1c9a84ce682aa121" providerId="LiveId" clId="{66191600-3CCC-4260-B2F5-F0494CA6517B}" dt="2026-05-05T05:28:59.014" v="1699" actId="571"/>
          <ac:spMkLst>
            <pc:docMk/>
            <pc:sldMk cId="3315215129" sldId="313"/>
            <ac:spMk id="12" creationId="{75B325DB-D749-F21F-52C8-D9B7FD4D6D68}"/>
          </ac:spMkLst>
        </pc:spChg>
      </pc:sldChg>
      <pc:sldChg chg="addSp delSp modSp add mod">
        <pc:chgData name="Mahdi Goodarzi" userId="1c9a84ce682aa121" providerId="LiveId" clId="{66191600-3CCC-4260-B2F5-F0494CA6517B}" dt="2026-05-05T05:40:28.283" v="1888" actId="1440"/>
        <pc:sldMkLst>
          <pc:docMk/>
          <pc:sldMk cId="2209018986" sldId="314"/>
        </pc:sldMkLst>
        <pc:picChg chg="del">
          <ac:chgData name="Mahdi Goodarzi" userId="1c9a84ce682aa121" providerId="LiveId" clId="{66191600-3CCC-4260-B2F5-F0494CA6517B}" dt="2026-05-05T05:39:17.931" v="1880" actId="478"/>
          <ac:picMkLst>
            <pc:docMk/>
            <pc:sldMk cId="2209018986" sldId="314"/>
            <ac:picMk id="7" creationId="{66B15B68-6840-2762-739B-76F2704D8582}"/>
          </ac:picMkLst>
        </pc:picChg>
        <pc:picChg chg="add mod">
          <ac:chgData name="Mahdi Goodarzi" userId="1c9a84ce682aa121" providerId="LiveId" clId="{66191600-3CCC-4260-B2F5-F0494CA6517B}" dt="2026-05-05T05:40:28.283" v="1888" actId="1440"/>
          <ac:picMkLst>
            <pc:docMk/>
            <pc:sldMk cId="2209018986" sldId="314"/>
            <ac:picMk id="9" creationId="{7BC2A901-8088-0840-F801-084F9EEC80D3}"/>
          </ac:picMkLst>
        </pc:picChg>
        <pc:inkChg chg="add del">
          <ac:chgData name="Mahdi Goodarzi" userId="1c9a84ce682aa121" providerId="LiveId" clId="{66191600-3CCC-4260-B2F5-F0494CA6517B}" dt="2026-05-05T05:38:14.018" v="1879" actId="9405"/>
          <ac:inkMkLst>
            <pc:docMk/>
            <pc:sldMk cId="2209018986" sldId="314"/>
            <ac:inkMk id="6" creationId="{4762F323-4DD1-E965-F763-2CEEA32F5E04}"/>
          </ac:inkMkLst>
        </pc:inkChg>
      </pc:sldChg>
      <pc:sldChg chg="addSp delSp modSp add mod">
        <pc:chgData name="Mahdi Goodarzi" userId="1c9a84ce682aa121" providerId="LiveId" clId="{66191600-3CCC-4260-B2F5-F0494CA6517B}" dt="2026-05-05T05:40:24.308" v="1887" actId="1440"/>
        <pc:sldMkLst>
          <pc:docMk/>
          <pc:sldMk cId="122951360" sldId="315"/>
        </pc:sldMkLst>
        <pc:picChg chg="add mod">
          <ac:chgData name="Mahdi Goodarzi" userId="1c9a84ce682aa121" providerId="LiveId" clId="{66191600-3CCC-4260-B2F5-F0494CA6517B}" dt="2026-05-05T05:40:24.308" v="1887" actId="1440"/>
          <ac:picMkLst>
            <pc:docMk/>
            <pc:sldMk cId="122951360" sldId="315"/>
            <ac:picMk id="7" creationId="{C34A5201-0F58-41C6-8DAD-23E668CA7D11}"/>
          </ac:picMkLst>
        </pc:picChg>
        <pc:picChg chg="del">
          <ac:chgData name="Mahdi Goodarzi" userId="1c9a84ce682aa121" providerId="LiveId" clId="{66191600-3CCC-4260-B2F5-F0494CA6517B}" dt="2026-05-05T05:40:09.171" v="1884" actId="478"/>
          <ac:picMkLst>
            <pc:docMk/>
            <pc:sldMk cId="122951360" sldId="315"/>
            <ac:picMk id="9" creationId="{7F918584-4429-2E69-2DE8-0107DCB91400}"/>
          </ac:picMkLst>
        </pc:picChg>
      </pc:sldChg>
      <pc:sldChg chg="addSp delSp modSp add mod">
        <pc:chgData name="Mahdi Goodarzi" userId="1c9a84ce682aa121" providerId="LiveId" clId="{66191600-3CCC-4260-B2F5-F0494CA6517B}" dt="2026-05-05T10:02:42.584" v="3120" actId="20577"/>
        <pc:sldMkLst>
          <pc:docMk/>
          <pc:sldMk cId="1476111868" sldId="316"/>
        </pc:sldMkLst>
        <pc:spChg chg="del">
          <ac:chgData name="Mahdi Goodarzi" userId="1c9a84ce682aa121" providerId="LiveId" clId="{66191600-3CCC-4260-B2F5-F0494CA6517B}" dt="2026-05-05T06:38:52.771" v="2190" actId="478"/>
          <ac:spMkLst>
            <pc:docMk/>
            <pc:sldMk cId="1476111868" sldId="316"/>
            <ac:spMk id="3" creationId="{105E47D2-7391-56F0-B4A2-4B31D267E89B}"/>
          </ac:spMkLst>
        </pc:spChg>
        <pc:spChg chg="mod">
          <ac:chgData name="Mahdi Goodarzi" userId="1c9a84ce682aa121" providerId="LiveId" clId="{66191600-3CCC-4260-B2F5-F0494CA6517B}" dt="2026-05-05T06:48:38.909" v="2532" actId="20577"/>
          <ac:spMkLst>
            <pc:docMk/>
            <pc:sldMk cId="1476111868" sldId="316"/>
            <ac:spMk id="4" creationId="{AA79F373-32EF-4486-1947-AF292A73137A}"/>
          </ac:spMkLst>
        </pc:spChg>
        <pc:spChg chg="add mod">
          <ac:chgData name="Mahdi Goodarzi" userId="1c9a84ce682aa121" providerId="LiveId" clId="{66191600-3CCC-4260-B2F5-F0494CA6517B}" dt="2026-05-05T06:39:30.298" v="2197" actId="13822"/>
          <ac:spMkLst>
            <pc:docMk/>
            <pc:sldMk cId="1476111868" sldId="316"/>
            <ac:spMk id="5" creationId="{1AC72184-82DD-11A6-11B0-A3E100D7C6B6}"/>
          </ac:spMkLst>
        </pc:spChg>
        <pc:spChg chg="add mod">
          <ac:chgData name="Mahdi Goodarzi" userId="1c9a84ce682aa121" providerId="LiveId" clId="{66191600-3CCC-4260-B2F5-F0494CA6517B}" dt="2026-05-05T06:39:24.449" v="2196" actId="13822"/>
          <ac:spMkLst>
            <pc:docMk/>
            <pc:sldMk cId="1476111868" sldId="316"/>
            <ac:spMk id="6" creationId="{0E446336-B9BD-7BED-89FC-0AC2E207FC94}"/>
          </ac:spMkLst>
        </pc:spChg>
        <pc:spChg chg="add mod">
          <ac:chgData name="Mahdi Goodarzi" userId="1c9a84ce682aa121" providerId="LiveId" clId="{66191600-3CCC-4260-B2F5-F0494CA6517B}" dt="2026-05-05T06:47:13.689" v="2483" actId="207"/>
          <ac:spMkLst>
            <pc:docMk/>
            <pc:sldMk cId="1476111868" sldId="316"/>
            <ac:spMk id="7" creationId="{180B6838-B2C1-DA1B-1862-06C251DBA8BD}"/>
          </ac:spMkLst>
        </pc:spChg>
        <pc:spChg chg="add mod">
          <ac:chgData name="Mahdi Goodarzi" userId="1c9a84ce682aa121" providerId="LiveId" clId="{66191600-3CCC-4260-B2F5-F0494CA6517B}" dt="2026-05-05T06:40:34.928" v="2260" actId="1076"/>
          <ac:spMkLst>
            <pc:docMk/>
            <pc:sldMk cId="1476111868" sldId="316"/>
            <ac:spMk id="8" creationId="{B1293F91-1C48-F0FD-ADDA-C83E32E19768}"/>
          </ac:spMkLst>
        </pc:spChg>
        <pc:spChg chg="add mod">
          <ac:chgData name="Mahdi Goodarzi" userId="1c9a84ce682aa121" providerId="LiveId" clId="{66191600-3CCC-4260-B2F5-F0494CA6517B}" dt="2026-05-05T06:40:41.076" v="2262" actId="6549"/>
          <ac:spMkLst>
            <pc:docMk/>
            <pc:sldMk cId="1476111868" sldId="316"/>
            <ac:spMk id="9" creationId="{B47528A6-E740-99AE-1E88-5B6E35142B62}"/>
          </ac:spMkLst>
        </pc:spChg>
        <pc:spChg chg="add del mod">
          <ac:chgData name="Mahdi Goodarzi" userId="1c9a84ce682aa121" providerId="LiveId" clId="{66191600-3CCC-4260-B2F5-F0494CA6517B}" dt="2026-05-05T06:43:48.710" v="2322" actId="478"/>
          <ac:spMkLst>
            <pc:docMk/>
            <pc:sldMk cId="1476111868" sldId="316"/>
            <ac:spMk id="10" creationId="{80E3AAA1-AAC9-8B80-6AC2-BDB3A3CD778B}"/>
          </ac:spMkLst>
        </pc:spChg>
        <pc:spChg chg="add mod">
          <ac:chgData name="Mahdi Goodarzi" userId="1c9a84ce682aa121" providerId="LiveId" clId="{66191600-3CCC-4260-B2F5-F0494CA6517B}" dt="2026-05-05T06:41:04.615" v="2272" actId="1037"/>
          <ac:spMkLst>
            <pc:docMk/>
            <pc:sldMk cId="1476111868" sldId="316"/>
            <ac:spMk id="11" creationId="{FA232EF7-A5EC-FB52-6667-AD0140208270}"/>
          </ac:spMkLst>
        </pc:spChg>
        <pc:spChg chg="add mod">
          <ac:chgData name="Mahdi Goodarzi" userId="1c9a84ce682aa121" providerId="LiveId" clId="{66191600-3CCC-4260-B2F5-F0494CA6517B}" dt="2026-05-05T06:42:04.115" v="2303" actId="1076"/>
          <ac:spMkLst>
            <pc:docMk/>
            <pc:sldMk cId="1476111868" sldId="316"/>
            <ac:spMk id="12" creationId="{2D6E3AC7-FDAD-2409-99CC-F0C5EAC668D5}"/>
          </ac:spMkLst>
        </pc:spChg>
        <pc:spChg chg="add mod">
          <ac:chgData name="Mahdi Goodarzi" userId="1c9a84ce682aa121" providerId="LiveId" clId="{66191600-3CCC-4260-B2F5-F0494CA6517B}" dt="2026-05-05T06:41:04.615" v="2272" actId="1037"/>
          <ac:spMkLst>
            <pc:docMk/>
            <pc:sldMk cId="1476111868" sldId="316"/>
            <ac:spMk id="13" creationId="{09877A44-DE89-BDD0-331D-B39EB9D144DA}"/>
          </ac:spMkLst>
        </pc:spChg>
        <pc:spChg chg="add mod">
          <ac:chgData name="Mahdi Goodarzi" userId="1c9a84ce682aa121" providerId="LiveId" clId="{66191600-3CCC-4260-B2F5-F0494CA6517B}" dt="2026-05-05T06:46:40.229" v="2481" actId="113"/>
          <ac:spMkLst>
            <pc:docMk/>
            <pc:sldMk cId="1476111868" sldId="316"/>
            <ac:spMk id="14" creationId="{1C4157CC-B2C1-6B10-94DE-D21D725D71A1}"/>
          </ac:spMkLst>
        </pc:spChg>
        <pc:spChg chg="add mod">
          <ac:chgData name="Mahdi Goodarzi" userId="1c9a84ce682aa121" providerId="LiveId" clId="{66191600-3CCC-4260-B2F5-F0494CA6517B}" dt="2026-05-05T06:47:30.614" v="2484" actId="1076"/>
          <ac:spMkLst>
            <pc:docMk/>
            <pc:sldMk cId="1476111868" sldId="316"/>
            <ac:spMk id="15" creationId="{B4D704D1-33B7-3022-F034-B14E1734D50F}"/>
          </ac:spMkLst>
        </pc:spChg>
        <pc:spChg chg="add mod">
          <ac:chgData name="Mahdi Goodarzi" userId="1c9a84ce682aa121" providerId="LiveId" clId="{66191600-3CCC-4260-B2F5-F0494CA6517B}" dt="2026-05-05T06:41:04.615" v="2272" actId="1037"/>
          <ac:spMkLst>
            <pc:docMk/>
            <pc:sldMk cId="1476111868" sldId="316"/>
            <ac:spMk id="16" creationId="{0FBA46DB-3DAE-B54C-83BA-E27FF2793812}"/>
          </ac:spMkLst>
        </pc:spChg>
        <pc:spChg chg="add mod">
          <ac:chgData name="Mahdi Goodarzi" userId="1c9a84ce682aa121" providerId="LiveId" clId="{66191600-3CCC-4260-B2F5-F0494CA6517B}" dt="2026-05-05T06:47:33.358" v="2485" actId="14100"/>
          <ac:spMkLst>
            <pc:docMk/>
            <pc:sldMk cId="1476111868" sldId="316"/>
            <ac:spMk id="17" creationId="{1789DEB8-A9B2-9116-3C04-B1063CF8987D}"/>
          </ac:spMkLst>
        </pc:spChg>
        <pc:spChg chg="add mod">
          <ac:chgData name="Mahdi Goodarzi" userId="1c9a84ce682aa121" providerId="LiveId" clId="{66191600-3CCC-4260-B2F5-F0494CA6517B}" dt="2026-05-05T06:47:30.614" v="2484" actId="1076"/>
          <ac:spMkLst>
            <pc:docMk/>
            <pc:sldMk cId="1476111868" sldId="316"/>
            <ac:spMk id="18" creationId="{662A55C0-5B87-BB90-7F2A-0D15DD3F86ED}"/>
          </ac:spMkLst>
        </pc:spChg>
        <pc:spChg chg="add mod">
          <ac:chgData name="Mahdi Goodarzi" userId="1c9a84ce682aa121" providerId="LiveId" clId="{66191600-3CCC-4260-B2F5-F0494CA6517B}" dt="2026-05-05T06:41:04.615" v="2272" actId="1037"/>
          <ac:spMkLst>
            <pc:docMk/>
            <pc:sldMk cId="1476111868" sldId="316"/>
            <ac:spMk id="19" creationId="{E5146D91-A1C1-CAEA-E811-EE4001BD054E}"/>
          </ac:spMkLst>
        </pc:spChg>
        <pc:spChg chg="add mod">
          <ac:chgData name="Mahdi Goodarzi" userId="1c9a84ce682aa121" providerId="LiveId" clId="{66191600-3CCC-4260-B2F5-F0494CA6517B}" dt="2026-05-05T06:44:40.335" v="2323" actId="14100"/>
          <ac:spMkLst>
            <pc:docMk/>
            <pc:sldMk cId="1476111868" sldId="316"/>
            <ac:spMk id="20" creationId="{BE747567-ABAD-2F85-EF80-AC5C9C00C225}"/>
          </ac:spMkLst>
        </pc:spChg>
        <pc:spChg chg="add mod">
          <ac:chgData name="Mahdi Goodarzi" userId="1c9a84ce682aa121" providerId="LiveId" clId="{66191600-3CCC-4260-B2F5-F0494CA6517B}" dt="2026-05-05T06:41:54.757" v="2302" actId="115"/>
          <ac:spMkLst>
            <pc:docMk/>
            <pc:sldMk cId="1476111868" sldId="316"/>
            <ac:spMk id="21" creationId="{212400D3-A53D-8042-CA2F-94C5C5C22524}"/>
          </ac:spMkLst>
        </pc:spChg>
        <pc:spChg chg="add mod">
          <ac:chgData name="Mahdi Goodarzi" userId="1c9a84ce682aa121" providerId="LiveId" clId="{66191600-3CCC-4260-B2F5-F0494CA6517B}" dt="2026-05-05T06:48:13.056" v="2509" actId="207"/>
          <ac:spMkLst>
            <pc:docMk/>
            <pc:sldMk cId="1476111868" sldId="316"/>
            <ac:spMk id="22" creationId="{344316F1-D874-5FC8-E2CA-44A433725AFA}"/>
          </ac:spMkLst>
        </pc:spChg>
        <pc:spChg chg="add mod">
          <ac:chgData name="Mahdi Goodarzi" userId="1c9a84ce682aa121" providerId="LiveId" clId="{66191600-3CCC-4260-B2F5-F0494CA6517B}" dt="2026-05-05T06:44:51.805" v="2325" actId="1076"/>
          <ac:spMkLst>
            <pc:docMk/>
            <pc:sldMk cId="1476111868" sldId="316"/>
            <ac:spMk id="23" creationId="{790FC611-5983-DC73-5A04-D0E84037C2DF}"/>
          </ac:spMkLst>
        </pc:spChg>
        <pc:spChg chg="add mod">
          <ac:chgData name="Mahdi Goodarzi" userId="1c9a84ce682aa121" providerId="LiveId" clId="{66191600-3CCC-4260-B2F5-F0494CA6517B}" dt="2026-05-05T06:44:51.805" v="2325" actId="1076"/>
          <ac:spMkLst>
            <pc:docMk/>
            <pc:sldMk cId="1476111868" sldId="316"/>
            <ac:spMk id="24" creationId="{222C7311-7FCC-0B91-29F6-F53520F372FA}"/>
          </ac:spMkLst>
        </pc:spChg>
        <pc:spChg chg="add mod">
          <ac:chgData name="Mahdi Goodarzi" userId="1c9a84ce682aa121" providerId="LiveId" clId="{66191600-3CCC-4260-B2F5-F0494CA6517B}" dt="2026-05-05T10:02:42.584" v="3120" actId="20577"/>
          <ac:spMkLst>
            <pc:docMk/>
            <pc:sldMk cId="1476111868" sldId="316"/>
            <ac:spMk id="26" creationId="{918B5567-2D74-98B9-6417-8FB774B901BB}"/>
          </ac:spMkLst>
        </pc:spChg>
        <pc:spChg chg="add mod">
          <ac:chgData name="Mahdi Goodarzi" userId="1c9a84ce682aa121" providerId="LiveId" clId="{66191600-3CCC-4260-B2F5-F0494CA6517B}" dt="2026-05-05T06:48:04.387" v="2506" actId="20577"/>
          <ac:spMkLst>
            <pc:docMk/>
            <pc:sldMk cId="1476111868" sldId="316"/>
            <ac:spMk id="27" creationId="{E43CA10B-526D-5498-CC8A-DAC382FA6782}"/>
          </ac:spMkLst>
        </pc:spChg>
        <pc:spChg chg="del">
          <ac:chgData name="Mahdi Goodarzi" userId="1c9a84ce682aa121" providerId="LiveId" clId="{66191600-3CCC-4260-B2F5-F0494CA6517B}" dt="2026-05-05T06:38:52.771" v="2190" actId="478"/>
          <ac:spMkLst>
            <pc:docMk/>
            <pc:sldMk cId="1476111868" sldId="316"/>
            <ac:spMk id="35" creationId="{B1BC216C-D3D3-E3D0-6513-189C03777466}"/>
          </ac:spMkLst>
        </pc:spChg>
        <pc:spChg chg="del">
          <ac:chgData name="Mahdi Goodarzi" userId="1c9a84ce682aa121" providerId="LiveId" clId="{66191600-3CCC-4260-B2F5-F0494CA6517B}" dt="2026-05-05T06:38:52.771" v="2190" actId="478"/>
          <ac:spMkLst>
            <pc:docMk/>
            <pc:sldMk cId="1476111868" sldId="316"/>
            <ac:spMk id="36" creationId="{B5AFA66F-471E-5715-D0D2-4704818AE232}"/>
          </ac:spMkLst>
        </pc:spChg>
        <pc:spChg chg="del">
          <ac:chgData name="Mahdi Goodarzi" userId="1c9a84ce682aa121" providerId="LiveId" clId="{66191600-3CCC-4260-B2F5-F0494CA6517B}" dt="2026-05-05T06:38:52.771" v="2190" actId="478"/>
          <ac:spMkLst>
            <pc:docMk/>
            <pc:sldMk cId="1476111868" sldId="316"/>
            <ac:spMk id="37" creationId="{522C297E-C7B2-9D95-D31F-388A301DD849}"/>
          </ac:spMkLst>
        </pc:spChg>
        <pc:spChg chg="del">
          <ac:chgData name="Mahdi Goodarzi" userId="1c9a84ce682aa121" providerId="LiveId" clId="{66191600-3CCC-4260-B2F5-F0494CA6517B}" dt="2026-05-05T06:38:52.771" v="2190" actId="478"/>
          <ac:spMkLst>
            <pc:docMk/>
            <pc:sldMk cId="1476111868" sldId="316"/>
            <ac:spMk id="38" creationId="{9483E691-DECF-0709-DBC1-5A885497FE7F}"/>
          </ac:spMkLst>
        </pc:spChg>
        <pc:spChg chg="del mod">
          <ac:chgData name="Mahdi Goodarzi" userId="1c9a84ce682aa121" providerId="LiveId" clId="{66191600-3CCC-4260-B2F5-F0494CA6517B}" dt="2026-05-05T06:43:47.563" v="2321" actId="478"/>
          <ac:spMkLst>
            <pc:docMk/>
            <pc:sldMk cId="1476111868" sldId="316"/>
            <ac:spMk id="39" creationId="{C5591D49-772B-B286-8372-6E8905FE4663}"/>
          </ac:spMkLst>
        </pc:spChg>
        <pc:spChg chg="mod">
          <ac:chgData name="Mahdi Goodarzi" userId="1c9a84ce682aa121" providerId="LiveId" clId="{66191600-3CCC-4260-B2F5-F0494CA6517B}" dt="2026-05-05T06:39:08.801" v="2193" actId="1076"/>
          <ac:spMkLst>
            <pc:docMk/>
            <pc:sldMk cId="1476111868" sldId="316"/>
            <ac:spMk id="40" creationId="{60563215-7F6F-D6FE-1712-B90D0759A058}"/>
          </ac:spMkLst>
        </pc:spChg>
        <pc:spChg chg="mod">
          <ac:chgData name="Mahdi Goodarzi" userId="1c9a84ce682aa121" providerId="LiveId" clId="{66191600-3CCC-4260-B2F5-F0494CA6517B}" dt="2026-05-05T06:39:00.440" v="2192" actId="1076"/>
          <ac:spMkLst>
            <pc:docMk/>
            <pc:sldMk cId="1476111868" sldId="316"/>
            <ac:spMk id="41" creationId="{2CE25D55-45FF-35D3-E807-527F1392B9A4}"/>
          </ac:spMkLst>
        </pc:spChg>
        <pc:spChg chg="mod">
          <ac:chgData name="Mahdi Goodarzi" userId="1c9a84ce682aa121" providerId="LiveId" clId="{66191600-3CCC-4260-B2F5-F0494CA6517B}" dt="2026-05-05T06:39:36.788" v="2201" actId="404"/>
          <ac:spMkLst>
            <pc:docMk/>
            <pc:sldMk cId="1476111868" sldId="316"/>
            <ac:spMk id="42" creationId="{45BBE480-7B03-D398-76B3-6522F2D7DCD5}"/>
          </ac:spMkLst>
        </pc:spChg>
        <pc:spChg chg="mod">
          <ac:chgData name="Mahdi Goodarzi" userId="1c9a84ce682aa121" providerId="LiveId" clId="{66191600-3CCC-4260-B2F5-F0494CA6517B}" dt="2026-05-05T06:39:36.788" v="2201" actId="404"/>
          <ac:spMkLst>
            <pc:docMk/>
            <pc:sldMk cId="1476111868" sldId="316"/>
            <ac:spMk id="43" creationId="{C714B711-E47D-A54C-5B47-E5D26D4B3DC8}"/>
          </ac:spMkLst>
        </pc:spChg>
        <pc:spChg chg="del">
          <ac:chgData name="Mahdi Goodarzi" userId="1c9a84ce682aa121" providerId="LiveId" clId="{66191600-3CCC-4260-B2F5-F0494CA6517B}" dt="2026-05-05T06:38:52.771" v="2190" actId="478"/>
          <ac:spMkLst>
            <pc:docMk/>
            <pc:sldMk cId="1476111868" sldId="316"/>
            <ac:spMk id="44" creationId="{6A0851DD-911A-0C82-7B38-AF5452D9BABF}"/>
          </ac:spMkLst>
        </pc:spChg>
        <pc:spChg chg="del mod">
          <ac:chgData name="Mahdi Goodarzi" userId="1c9a84ce682aa121" providerId="LiveId" clId="{66191600-3CCC-4260-B2F5-F0494CA6517B}" dt="2026-05-05T06:39:41.285" v="2202" actId="478"/>
          <ac:spMkLst>
            <pc:docMk/>
            <pc:sldMk cId="1476111868" sldId="316"/>
            <ac:spMk id="45" creationId="{6D517EB3-810A-26C7-79E4-142C899C1C79}"/>
          </ac:spMkLst>
        </pc:spChg>
        <pc:spChg chg="del">
          <ac:chgData name="Mahdi Goodarzi" userId="1c9a84ce682aa121" providerId="LiveId" clId="{66191600-3CCC-4260-B2F5-F0494CA6517B}" dt="2026-05-05T06:38:52.771" v="2190" actId="478"/>
          <ac:spMkLst>
            <pc:docMk/>
            <pc:sldMk cId="1476111868" sldId="316"/>
            <ac:spMk id="46" creationId="{242514D4-9BF8-D59F-24B1-9881E7823EEB}"/>
          </ac:spMkLst>
        </pc:spChg>
        <pc:spChg chg="del mod">
          <ac:chgData name="Mahdi Goodarzi" userId="1c9a84ce682aa121" providerId="LiveId" clId="{66191600-3CCC-4260-B2F5-F0494CA6517B}" dt="2026-05-05T06:39:43.139" v="2204" actId="478"/>
          <ac:spMkLst>
            <pc:docMk/>
            <pc:sldMk cId="1476111868" sldId="316"/>
            <ac:spMk id="47" creationId="{7142A76B-972A-0DBF-97D1-2A1328E92DE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72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7078C-9E75-25BF-15FD-5F5769B9B3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461A80-137A-C247-304C-A93893D23677}"/>
              </a:ext>
            </a:extLst>
          </p:cNvPr>
          <p:cNvSpPr>
            <a:spLocks noGrp="1" noRot="1" noChangeAspect="1"/>
          </p:cNvSpPr>
          <p:nvPr>
            <p:ph type="sldImg"/>
          </p:nvPr>
        </p:nvSpPr>
        <p:spPr/>
        <p:txBody>
          <a:bodyPr/>
          <a:lstStyle/>
          <a:p>
            <a:endParaRPr lang="en-AE"/>
          </a:p>
        </p:txBody>
      </p:sp>
      <p:sp>
        <p:nvSpPr>
          <p:cNvPr id="3" name="Notes Placeholder 2">
            <a:extLst>
              <a:ext uri="{FF2B5EF4-FFF2-40B4-BE49-F238E27FC236}">
                <a16:creationId xmlns:a16="http://schemas.microsoft.com/office/drawing/2014/main" id="{9EB99C97-062F-9317-AAEC-B412FD0A23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C6E91E-E75D-053D-6809-E501091FF78E}"/>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3058502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0E5DA-E6E2-7C7D-AB3F-980FDA4BE3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EB4733-CB74-776D-1841-BC0806189914}"/>
              </a:ext>
            </a:extLst>
          </p:cNvPr>
          <p:cNvSpPr>
            <a:spLocks noGrp="1" noRot="1" noChangeAspect="1"/>
          </p:cNvSpPr>
          <p:nvPr>
            <p:ph type="sldImg"/>
          </p:nvPr>
        </p:nvSpPr>
        <p:spPr/>
        <p:txBody>
          <a:bodyPr/>
          <a:lstStyle/>
          <a:p>
            <a:endParaRPr lang="en-AE"/>
          </a:p>
        </p:txBody>
      </p:sp>
      <p:sp>
        <p:nvSpPr>
          <p:cNvPr id="3" name="Notes Placeholder 2">
            <a:extLst>
              <a:ext uri="{FF2B5EF4-FFF2-40B4-BE49-F238E27FC236}">
                <a16:creationId xmlns:a16="http://schemas.microsoft.com/office/drawing/2014/main" id="{F6A4C641-76E5-67E1-7277-E3F3A1EF80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B1579A-D4CD-962C-0E1C-7708A906FF4D}"/>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424202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CD97F-D871-565E-9102-61DD3C37BA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E922E1-0804-9E5E-0167-A864BB7B1DE6}"/>
              </a:ext>
            </a:extLst>
          </p:cNvPr>
          <p:cNvSpPr>
            <a:spLocks noGrp="1" noRot="1" noChangeAspect="1"/>
          </p:cNvSpPr>
          <p:nvPr>
            <p:ph type="sldImg"/>
          </p:nvPr>
        </p:nvSpPr>
        <p:spPr/>
        <p:txBody>
          <a:bodyPr/>
          <a:lstStyle/>
          <a:p>
            <a:endParaRPr lang="en-AE"/>
          </a:p>
        </p:txBody>
      </p:sp>
      <p:sp>
        <p:nvSpPr>
          <p:cNvPr id="3" name="Notes Placeholder 2">
            <a:extLst>
              <a:ext uri="{FF2B5EF4-FFF2-40B4-BE49-F238E27FC236}">
                <a16:creationId xmlns:a16="http://schemas.microsoft.com/office/drawing/2014/main" id="{63E824A1-0100-D057-6E18-3674ED4296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7B06E8-99A0-EC3C-F494-7D9894946FFC}"/>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3902443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9C486-6E24-514D-C208-B27BAF4CFB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6F7F37-D1B4-1EF0-6BAE-2BDEAEE68260}"/>
              </a:ext>
            </a:extLst>
          </p:cNvPr>
          <p:cNvSpPr>
            <a:spLocks noGrp="1" noRot="1" noChangeAspect="1"/>
          </p:cNvSpPr>
          <p:nvPr>
            <p:ph type="sldImg"/>
          </p:nvPr>
        </p:nvSpPr>
        <p:spPr/>
        <p:txBody>
          <a:bodyPr/>
          <a:lstStyle/>
          <a:p>
            <a:endParaRPr lang="en-AE"/>
          </a:p>
        </p:txBody>
      </p:sp>
      <p:sp>
        <p:nvSpPr>
          <p:cNvPr id="3" name="Notes Placeholder 2">
            <a:extLst>
              <a:ext uri="{FF2B5EF4-FFF2-40B4-BE49-F238E27FC236}">
                <a16:creationId xmlns:a16="http://schemas.microsoft.com/office/drawing/2014/main" id="{07A7CDB0-B9AD-0B7F-5C72-16B725FEF1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20A72A-EBDD-6483-9BEC-5C2B33B71C0B}"/>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3197736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B4C48-9706-14C7-6C8B-CBCE97358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EFCD6F-2A37-3CCD-7695-23918F494D91}"/>
              </a:ext>
            </a:extLst>
          </p:cNvPr>
          <p:cNvSpPr>
            <a:spLocks noGrp="1" noRot="1" noChangeAspect="1"/>
          </p:cNvSpPr>
          <p:nvPr>
            <p:ph type="sldImg"/>
          </p:nvPr>
        </p:nvSpPr>
        <p:spPr/>
        <p:txBody>
          <a:bodyPr/>
          <a:lstStyle/>
          <a:p>
            <a:endParaRPr lang="en-AE"/>
          </a:p>
        </p:txBody>
      </p:sp>
      <p:sp>
        <p:nvSpPr>
          <p:cNvPr id="3" name="Notes Placeholder 2">
            <a:extLst>
              <a:ext uri="{FF2B5EF4-FFF2-40B4-BE49-F238E27FC236}">
                <a16:creationId xmlns:a16="http://schemas.microsoft.com/office/drawing/2014/main" id="{B1EC85AC-F3EB-37F7-96BF-AC014A8FFA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BDCCDA-30E7-5974-D9DF-07D03134111C}"/>
              </a:ext>
            </a:extLst>
          </p:cNvPr>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2651658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50DEE-2521-0296-C883-9E3316D6E6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99962-7E60-2A97-131A-2CC936AEED49}"/>
              </a:ext>
            </a:extLst>
          </p:cNvPr>
          <p:cNvSpPr>
            <a:spLocks noGrp="1" noRot="1" noChangeAspect="1"/>
          </p:cNvSpPr>
          <p:nvPr>
            <p:ph type="sldImg"/>
          </p:nvPr>
        </p:nvSpPr>
        <p:spPr/>
        <p:txBody>
          <a:bodyPr/>
          <a:lstStyle/>
          <a:p>
            <a:endParaRPr lang="en-AE"/>
          </a:p>
        </p:txBody>
      </p:sp>
      <p:sp>
        <p:nvSpPr>
          <p:cNvPr id="3" name="Notes Placeholder 2">
            <a:extLst>
              <a:ext uri="{FF2B5EF4-FFF2-40B4-BE49-F238E27FC236}">
                <a16:creationId xmlns:a16="http://schemas.microsoft.com/office/drawing/2014/main" id="{E92A8FBE-D8A3-D48B-7BD8-F6C2D7938E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237FC3-9452-7AD2-C633-D779C26EE26A}"/>
              </a:ext>
            </a:extLst>
          </p:cNvPr>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3031485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2BB28-3950-3993-2733-8CC7026363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B57741-27F3-4BC8-5BF2-EEC059BCA7DC}"/>
              </a:ext>
            </a:extLst>
          </p:cNvPr>
          <p:cNvSpPr>
            <a:spLocks noGrp="1" noRot="1" noChangeAspect="1"/>
          </p:cNvSpPr>
          <p:nvPr>
            <p:ph type="sldImg"/>
          </p:nvPr>
        </p:nvSpPr>
        <p:spPr/>
        <p:txBody>
          <a:bodyPr/>
          <a:lstStyle/>
          <a:p>
            <a:endParaRPr lang="en-AE"/>
          </a:p>
        </p:txBody>
      </p:sp>
      <p:sp>
        <p:nvSpPr>
          <p:cNvPr id="3" name="Notes Placeholder 2">
            <a:extLst>
              <a:ext uri="{FF2B5EF4-FFF2-40B4-BE49-F238E27FC236}">
                <a16:creationId xmlns:a16="http://schemas.microsoft.com/office/drawing/2014/main" id="{87BCA8B8-B35E-E1EE-9F5C-B87C851E00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2E16D2-67CF-6C65-CA9D-4FB16A383C4B}"/>
              </a:ext>
            </a:extLst>
          </p:cNvPr>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3747854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D534-BD3C-A392-60DC-F319A07426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5C8165-39A1-D469-7D8E-E3D78959FDD5}"/>
              </a:ext>
            </a:extLst>
          </p:cNvPr>
          <p:cNvSpPr>
            <a:spLocks noGrp="1" noRot="1" noChangeAspect="1"/>
          </p:cNvSpPr>
          <p:nvPr>
            <p:ph type="sldImg"/>
          </p:nvPr>
        </p:nvSpPr>
        <p:spPr/>
        <p:txBody>
          <a:bodyPr/>
          <a:lstStyle/>
          <a:p>
            <a:endParaRPr lang="en-AE"/>
          </a:p>
        </p:txBody>
      </p:sp>
      <p:sp>
        <p:nvSpPr>
          <p:cNvPr id="3" name="Notes Placeholder 2">
            <a:extLst>
              <a:ext uri="{FF2B5EF4-FFF2-40B4-BE49-F238E27FC236}">
                <a16:creationId xmlns:a16="http://schemas.microsoft.com/office/drawing/2014/main" id="{CF64683A-3B29-2489-5F69-01CEC96FA3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302289-15CD-D93E-1AC8-6C557BDAF1E2}"/>
              </a:ext>
            </a:extLst>
          </p:cNvPr>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795392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7565-FE15-965E-53DB-34EBBD0510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E0E461-9503-D7A5-B532-3C46E2092634}"/>
              </a:ext>
            </a:extLst>
          </p:cNvPr>
          <p:cNvSpPr>
            <a:spLocks noGrp="1" noRot="1" noChangeAspect="1"/>
          </p:cNvSpPr>
          <p:nvPr>
            <p:ph type="sldImg"/>
          </p:nvPr>
        </p:nvSpPr>
        <p:spPr/>
        <p:txBody>
          <a:bodyPr/>
          <a:lstStyle/>
          <a:p>
            <a:endParaRPr lang="en-AE"/>
          </a:p>
        </p:txBody>
      </p:sp>
      <p:sp>
        <p:nvSpPr>
          <p:cNvPr id="3" name="Notes Placeholder 2">
            <a:extLst>
              <a:ext uri="{FF2B5EF4-FFF2-40B4-BE49-F238E27FC236}">
                <a16:creationId xmlns:a16="http://schemas.microsoft.com/office/drawing/2014/main" id="{30DD68BC-9BA7-DB07-F27A-16D268ECE1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6314B4-6F0E-9236-B707-2F34F8ACB025}"/>
              </a:ext>
            </a:extLst>
          </p:cNvPr>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3714168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A25DD-603B-E56D-46DA-F4632D3870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CB088-0A44-DF69-DE41-8B46DE6E8AF4}"/>
              </a:ext>
            </a:extLst>
          </p:cNvPr>
          <p:cNvSpPr>
            <a:spLocks noGrp="1" noRot="1" noChangeAspect="1"/>
          </p:cNvSpPr>
          <p:nvPr>
            <p:ph type="sldImg"/>
          </p:nvPr>
        </p:nvSpPr>
        <p:spPr/>
        <p:txBody>
          <a:bodyPr/>
          <a:lstStyle/>
          <a:p>
            <a:endParaRPr lang="en-AE"/>
          </a:p>
        </p:txBody>
      </p:sp>
      <p:sp>
        <p:nvSpPr>
          <p:cNvPr id="3" name="Notes Placeholder 2">
            <a:extLst>
              <a:ext uri="{FF2B5EF4-FFF2-40B4-BE49-F238E27FC236}">
                <a16:creationId xmlns:a16="http://schemas.microsoft.com/office/drawing/2014/main" id="{EE2A0124-4F84-ABBE-E1A4-D9BC88EF67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A88CEA-3121-A204-693D-B3A15BF57152}"/>
              </a:ext>
            </a:extLst>
          </p:cNvPr>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847021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A26AE-5F9F-06E5-C96A-F025E5E2D7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89344E-BEA7-BE26-62CB-6CF769F10558}"/>
              </a:ext>
            </a:extLst>
          </p:cNvPr>
          <p:cNvSpPr>
            <a:spLocks noGrp="1" noRot="1" noChangeAspect="1"/>
          </p:cNvSpPr>
          <p:nvPr>
            <p:ph type="sldImg"/>
          </p:nvPr>
        </p:nvSpPr>
        <p:spPr/>
        <p:txBody>
          <a:bodyPr/>
          <a:lstStyle/>
          <a:p>
            <a:endParaRPr lang="en-AE"/>
          </a:p>
        </p:txBody>
      </p:sp>
      <p:sp>
        <p:nvSpPr>
          <p:cNvPr id="3" name="Notes Placeholder 2">
            <a:extLst>
              <a:ext uri="{FF2B5EF4-FFF2-40B4-BE49-F238E27FC236}">
                <a16:creationId xmlns:a16="http://schemas.microsoft.com/office/drawing/2014/main" id="{CCAE37D0-22BF-7537-5375-EB0BD4BFD9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215240-0134-0841-621D-721F5FFF952D}"/>
              </a:ext>
            </a:extLst>
          </p:cNvPr>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3806760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137DA-08FD-A2A5-4EA0-BC640A7E70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10490-D49C-CFDF-B5FC-F9D2A532885D}"/>
              </a:ext>
            </a:extLst>
          </p:cNvPr>
          <p:cNvSpPr>
            <a:spLocks noGrp="1" noRot="1" noChangeAspect="1"/>
          </p:cNvSpPr>
          <p:nvPr>
            <p:ph type="sldImg"/>
          </p:nvPr>
        </p:nvSpPr>
        <p:spPr/>
        <p:txBody>
          <a:bodyPr/>
          <a:lstStyle/>
          <a:p>
            <a:endParaRPr lang="en-AE"/>
          </a:p>
        </p:txBody>
      </p:sp>
      <p:sp>
        <p:nvSpPr>
          <p:cNvPr id="3" name="Notes Placeholder 2">
            <a:extLst>
              <a:ext uri="{FF2B5EF4-FFF2-40B4-BE49-F238E27FC236}">
                <a16:creationId xmlns:a16="http://schemas.microsoft.com/office/drawing/2014/main" id="{6F9CB584-E169-D7F4-C5C3-BAA036244D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4911F4-C912-706C-9BE6-6D0FCD1D39D9}"/>
              </a:ext>
            </a:extLst>
          </p:cNvPr>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2347179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31A21-42D4-4253-7731-277EF605DE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1F38F2-AEE1-E9CC-FB9C-F71344B03F88}"/>
              </a:ext>
            </a:extLst>
          </p:cNvPr>
          <p:cNvSpPr>
            <a:spLocks noGrp="1" noRot="1" noChangeAspect="1"/>
          </p:cNvSpPr>
          <p:nvPr>
            <p:ph type="sldImg"/>
          </p:nvPr>
        </p:nvSpPr>
        <p:spPr/>
        <p:txBody>
          <a:bodyPr/>
          <a:lstStyle/>
          <a:p>
            <a:endParaRPr lang="en-AE"/>
          </a:p>
        </p:txBody>
      </p:sp>
      <p:sp>
        <p:nvSpPr>
          <p:cNvPr id="3" name="Notes Placeholder 2">
            <a:extLst>
              <a:ext uri="{FF2B5EF4-FFF2-40B4-BE49-F238E27FC236}">
                <a16:creationId xmlns:a16="http://schemas.microsoft.com/office/drawing/2014/main" id="{3C422D9C-D806-4333-9819-BCF081539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0ADE5E-6258-095A-6A2D-B0A512DCC715}"/>
              </a:ext>
            </a:extLst>
          </p:cNvPr>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4213569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18D88-BF20-198F-889A-8143402E08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1251D9-E101-1B8C-B2DA-70FB288CEB35}"/>
              </a:ext>
            </a:extLst>
          </p:cNvPr>
          <p:cNvSpPr>
            <a:spLocks noGrp="1" noRot="1" noChangeAspect="1"/>
          </p:cNvSpPr>
          <p:nvPr>
            <p:ph type="sldImg"/>
          </p:nvPr>
        </p:nvSpPr>
        <p:spPr/>
        <p:txBody>
          <a:bodyPr/>
          <a:lstStyle/>
          <a:p>
            <a:endParaRPr lang="en-AE"/>
          </a:p>
        </p:txBody>
      </p:sp>
      <p:sp>
        <p:nvSpPr>
          <p:cNvPr id="3" name="Notes Placeholder 2">
            <a:extLst>
              <a:ext uri="{FF2B5EF4-FFF2-40B4-BE49-F238E27FC236}">
                <a16:creationId xmlns:a16="http://schemas.microsoft.com/office/drawing/2014/main" id="{04842B57-5BC8-2271-062B-D893D7D01B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331F53-E39F-3B38-8D7F-8C921F2CCE0C}"/>
              </a:ext>
            </a:extLst>
          </p:cNvPr>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731618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2319C-566C-D1C5-7235-A716C9ABE1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6E39E3-EB16-9E52-9A2B-6ADBEAAC6D48}"/>
              </a:ext>
            </a:extLst>
          </p:cNvPr>
          <p:cNvSpPr>
            <a:spLocks noGrp="1" noRot="1" noChangeAspect="1"/>
          </p:cNvSpPr>
          <p:nvPr>
            <p:ph type="sldImg"/>
          </p:nvPr>
        </p:nvSpPr>
        <p:spPr/>
        <p:txBody>
          <a:bodyPr/>
          <a:lstStyle/>
          <a:p>
            <a:endParaRPr lang="en-AE"/>
          </a:p>
        </p:txBody>
      </p:sp>
      <p:sp>
        <p:nvSpPr>
          <p:cNvPr id="3" name="Notes Placeholder 2">
            <a:extLst>
              <a:ext uri="{FF2B5EF4-FFF2-40B4-BE49-F238E27FC236}">
                <a16:creationId xmlns:a16="http://schemas.microsoft.com/office/drawing/2014/main" id="{224377B1-328E-8D93-CC52-8F7B5403E1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640531-497B-F15E-18B0-071EB62EFB05}"/>
              </a:ext>
            </a:extLst>
          </p:cNvPr>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59689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5E136-ABC6-861D-692A-CDB2E9BD1D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F49694-577B-7C0D-0DBE-B9F411395060}"/>
              </a:ext>
            </a:extLst>
          </p:cNvPr>
          <p:cNvSpPr>
            <a:spLocks noGrp="1" noRot="1" noChangeAspect="1"/>
          </p:cNvSpPr>
          <p:nvPr>
            <p:ph type="sldImg"/>
          </p:nvPr>
        </p:nvSpPr>
        <p:spPr/>
        <p:txBody>
          <a:bodyPr/>
          <a:lstStyle/>
          <a:p>
            <a:endParaRPr lang="en-AE"/>
          </a:p>
        </p:txBody>
      </p:sp>
      <p:sp>
        <p:nvSpPr>
          <p:cNvPr id="3" name="Notes Placeholder 2">
            <a:extLst>
              <a:ext uri="{FF2B5EF4-FFF2-40B4-BE49-F238E27FC236}">
                <a16:creationId xmlns:a16="http://schemas.microsoft.com/office/drawing/2014/main" id="{C5C4F9C5-CA67-C923-D725-0A0C952E63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8C195C-58B4-D510-D05C-C9DD7957AD05}"/>
              </a:ext>
            </a:extLst>
          </p:cNvPr>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250621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97F2B-582A-25B2-3020-B5E08C8058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60436F-134D-7724-B6E8-28236EE78240}"/>
              </a:ext>
            </a:extLst>
          </p:cNvPr>
          <p:cNvSpPr>
            <a:spLocks noGrp="1" noRot="1" noChangeAspect="1"/>
          </p:cNvSpPr>
          <p:nvPr>
            <p:ph type="sldImg"/>
          </p:nvPr>
        </p:nvSpPr>
        <p:spPr/>
        <p:txBody>
          <a:bodyPr/>
          <a:lstStyle/>
          <a:p>
            <a:endParaRPr lang="en-AE"/>
          </a:p>
        </p:txBody>
      </p:sp>
      <p:sp>
        <p:nvSpPr>
          <p:cNvPr id="3" name="Notes Placeholder 2">
            <a:extLst>
              <a:ext uri="{FF2B5EF4-FFF2-40B4-BE49-F238E27FC236}">
                <a16:creationId xmlns:a16="http://schemas.microsoft.com/office/drawing/2014/main" id="{13A69359-7BB6-BEBD-63C6-F837CEDCDB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79FF1A-9262-D4C4-A1C6-06B76B24415F}"/>
              </a:ext>
            </a:extLst>
          </p:cNvPr>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47153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62AF6-F6B8-D498-C023-CBF17F8DDE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EE498-7DEC-DB9C-265F-171BC875DA11}"/>
              </a:ext>
            </a:extLst>
          </p:cNvPr>
          <p:cNvSpPr>
            <a:spLocks noGrp="1" noRot="1" noChangeAspect="1"/>
          </p:cNvSpPr>
          <p:nvPr>
            <p:ph type="sldImg"/>
          </p:nvPr>
        </p:nvSpPr>
        <p:spPr/>
        <p:txBody>
          <a:bodyPr/>
          <a:lstStyle/>
          <a:p>
            <a:endParaRPr lang="en-AE"/>
          </a:p>
        </p:txBody>
      </p:sp>
      <p:sp>
        <p:nvSpPr>
          <p:cNvPr id="3" name="Notes Placeholder 2">
            <a:extLst>
              <a:ext uri="{FF2B5EF4-FFF2-40B4-BE49-F238E27FC236}">
                <a16:creationId xmlns:a16="http://schemas.microsoft.com/office/drawing/2014/main" id="{7E040027-A849-47B4-5BD3-4341B54E64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7DBC07-789D-F7C8-3A21-414FEF4923BF}"/>
              </a:ext>
            </a:extLst>
          </p:cNvPr>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6429159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80A88-F351-99F0-82A5-239B63D3B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E5B587-6C45-9EDB-D6F6-A907B9B19F9F}"/>
              </a:ext>
            </a:extLst>
          </p:cNvPr>
          <p:cNvSpPr>
            <a:spLocks noGrp="1" noRot="1" noChangeAspect="1"/>
          </p:cNvSpPr>
          <p:nvPr>
            <p:ph type="sldImg"/>
          </p:nvPr>
        </p:nvSpPr>
        <p:spPr/>
        <p:txBody>
          <a:bodyPr/>
          <a:lstStyle/>
          <a:p>
            <a:endParaRPr lang="en-AE"/>
          </a:p>
        </p:txBody>
      </p:sp>
      <p:sp>
        <p:nvSpPr>
          <p:cNvPr id="3" name="Notes Placeholder 2">
            <a:extLst>
              <a:ext uri="{FF2B5EF4-FFF2-40B4-BE49-F238E27FC236}">
                <a16:creationId xmlns:a16="http://schemas.microsoft.com/office/drawing/2014/main" id="{4AB7E39F-E254-0E86-A02E-3226737994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EA8EC8-127B-55A9-2D0C-D54FF556D55F}"/>
              </a:ext>
            </a:extLst>
          </p:cNvPr>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7961880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F2501-0E5F-D7D5-061E-C0719372FD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B3A766-C3AB-B678-F04B-31233557E8DB}"/>
              </a:ext>
            </a:extLst>
          </p:cNvPr>
          <p:cNvSpPr>
            <a:spLocks noGrp="1" noRot="1" noChangeAspect="1"/>
          </p:cNvSpPr>
          <p:nvPr>
            <p:ph type="sldImg"/>
          </p:nvPr>
        </p:nvSpPr>
        <p:spPr/>
        <p:txBody>
          <a:bodyPr/>
          <a:lstStyle/>
          <a:p>
            <a:endParaRPr lang="en-AE"/>
          </a:p>
        </p:txBody>
      </p:sp>
      <p:sp>
        <p:nvSpPr>
          <p:cNvPr id="3" name="Notes Placeholder 2">
            <a:extLst>
              <a:ext uri="{FF2B5EF4-FFF2-40B4-BE49-F238E27FC236}">
                <a16:creationId xmlns:a16="http://schemas.microsoft.com/office/drawing/2014/main" id="{D3CB202C-BBED-B367-B7BA-9ABCDB8BED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A91135-19ED-FE90-F156-59B1263705AF}"/>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898600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0E38F-A106-76C6-F7D9-AAB482C7F6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F3D320-B5DF-9099-F21C-ED4A99013BE9}"/>
              </a:ext>
            </a:extLst>
          </p:cNvPr>
          <p:cNvSpPr>
            <a:spLocks noGrp="1" noRot="1" noChangeAspect="1"/>
          </p:cNvSpPr>
          <p:nvPr>
            <p:ph type="sldImg"/>
          </p:nvPr>
        </p:nvSpPr>
        <p:spPr/>
        <p:txBody>
          <a:bodyPr/>
          <a:lstStyle/>
          <a:p>
            <a:endParaRPr lang="en-AE"/>
          </a:p>
        </p:txBody>
      </p:sp>
      <p:sp>
        <p:nvSpPr>
          <p:cNvPr id="3" name="Notes Placeholder 2">
            <a:extLst>
              <a:ext uri="{FF2B5EF4-FFF2-40B4-BE49-F238E27FC236}">
                <a16:creationId xmlns:a16="http://schemas.microsoft.com/office/drawing/2014/main" id="{89A181CE-E46D-458D-8B8D-AD71B07CC4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36BBEE-AFDF-84B5-8F56-68B3E7253B65}"/>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3700183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043E5-98C5-9B3C-CFBE-3600AD5734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48ADE9-2C26-4B35-C241-344D5E366385}"/>
              </a:ext>
            </a:extLst>
          </p:cNvPr>
          <p:cNvSpPr>
            <a:spLocks noGrp="1" noRot="1" noChangeAspect="1"/>
          </p:cNvSpPr>
          <p:nvPr>
            <p:ph type="sldImg"/>
          </p:nvPr>
        </p:nvSpPr>
        <p:spPr/>
        <p:txBody>
          <a:bodyPr/>
          <a:lstStyle/>
          <a:p>
            <a:endParaRPr lang="en-AE"/>
          </a:p>
        </p:txBody>
      </p:sp>
      <p:sp>
        <p:nvSpPr>
          <p:cNvPr id="3" name="Notes Placeholder 2">
            <a:extLst>
              <a:ext uri="{FF2B5EF4-FFF2-40B4-BE49-F238E27FC236}">
                <a16:creationId xmlns:a16="http://schemas.microsoft.com/office/drawing/2014/main" id="{399F8367-4D8B-9071-E54B-151F0FFE54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ED3D36-130A-E952-247C-0A9005E956E7}"/>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220551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668D-0E85-C5F1-22B2-BFDEF627DF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E16574-625A-CBCA-1BA7-6F1872BCA3DA}"/>
              </a:ext>
            </a:extLst>
          </p:cNvPr>
          <p:cNvSpPr>
            <a:spLocks noGrp="1" noRot="1" noChangeAspect="1"/>
          </p:cNvSpPr>
          <p:nvPr>
            <p:ph type="sldImg"/>
          </p:nvPr>
        </p:nvSpPr>
        <p:spPr/>
        <p:txBody>
          <a:bodyPr/>
          <a:lstStyle/>
          <a:p>
            <a:endParaRPr lang="en-AE"/>
          </a:p>
        </p:txBody>
      </p:sp>
      <p:sp>
        <p:nvSpPr>
          <p:cNvPr id="3" name="Notes Placeholder 2">
            <a:extLst>
              <a:ext uri="{FF2B5EF4-FFF2-40B4-BE49-F238E27FC236}">
                <a16:creationId xmlns:a16="http://schemas.microsoft.com/office/drawing/2014/main" id="{FCCF015C-0263-2595-854F-588426566A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D65A16-72E9-FAE8-A61D-73670E7B72C3}"/>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3518949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D2240"/>
        </a:solidFill>
        <a:effectLst/>
      </p:bgPr>
    </p:bg>
    <p:spTree>
      <p:nvGrpSpPr>
        <p:cNvPr id="1" name=""/>
        <p:cNvGrpSpPr/>
        <p:nvPr/>
      </p:nvGrpSpPr>
      <p:grpSpPr>
        <a:xfrm>
          <a:off x="0" y="0"/>
          <a:ext cx="0" cy="0"/>
          <a:chOff x="0" y="0"/>
          <a:chExt cx="0" cy="0"/>
        </a:xfrm>
      </p:grpSpPr>
      <p:sp>
        <p:nvSpPr>
          <p:cNvPr id="2" name="Shape 0"/>
          <p:cNvSpPr/>
          <p:nvPr/>
        </p:nvSpPr>
        <p:spPr>
          <a:xfrm>
            <a:off x="0" y="5303520"/>
            <a:ext cx="12161520" cy="1554480"/>
          </a:xfrm>
          <a:prstGeom prst="rect">
            <a:avLst/>
          </a:prstGeom>
          <a:solidFill>
            <a:srgbClr val="1A4F80"/>
          </a:solidFill>
          <a:ln w="12700">
            <a:solidFill>
              <a:srgbClr val="1A4F80"/>
            </a:solidFill>
            <a:prstDash val="solid"/>
          </a:ln>
        </p:spPr>
        <p:txBody>
          <a:bodyPr/>
          <a:lstStyle/>
          <a:p>
            <a:endParaRPr lang="en-AE"/>
          </a:p>
        </p:txBody>
      </p:sp>
      <p:sp>
        <p:nvSpPr>
          <p:cNvPr id="3" name="Shape 1"/>
          <p:cNvSpPr/>
          <p:nvPr/>
        </p:nvSpPr>
        <p:spPr>
          <a:xfrm>
            <a:off x="0" y="0"/>
            <a:ext cx="320040" cy="6858000"/>
          </a:xfrm>
          <a:prstGeom prst="rect">
            <a:avLst/>
          </a:prstGeom>
          <a:solidFill>
            <a:srgbClr val="F39C12"/>
          </a:solidFill>
          <a:ln w="12700">
            <a:solidFill>
              <a:srgbClr val="F39C12"/>
            </a:solidFill>
            <a:prstDash val="solid"/>
          </a:ln>
        </p:spPr>
        <p:txBody>
          <a:bodyPr/>
          <a:lstStyle/>
          <a:p>
            <a:endParaRPr lang="en-AE"/>
          </a:p>
        </p:txBody>
      </p:sp>
      <p:sp>
        <p:nvSpPr>
          <p:cNvPr id="4" name="Text 2"/>
          <p:cNvSpPr/>
          <p:nvPr/>
        </p:nvSpPr>
        <p:spPr>
          <a:xfrm>
            <a:off x="594360" y="1097280"/>
            <a:ext cx="10058400" cy="548640"/>
          </a:xfrm>
          <a:prstGeom prst="rect">
            <a:avLst/>
          </a:prstGeom>
          <a:noFill/>
          <a:ln/>
        </p:spPr>
        <p:txBody>
          <a:bodyPr wrap="square" rtlCol="0" anchor="ctr"/>
          <a:lstStyle/>
          <a:p>
            <a:pPr marL="0" indent="0">
              <a:buNone/>
            </a:pPr>
            <a:r>
              <a:rPr lang="en-US" sz="1600" b="1" kern="0" spc="500" dirty="0">
                <a:solidFill>
                  <a:srgbClr val="F39C12"/>
                </a:solidFill>
                <a:latin typeface="Calibri" pitchFamily="34" charset="0"/>
                <a:ea typeface="Calibri" pitchFamily="34" charset="-122"/>
                <a:cs typeface="Calibri" pitchFamily="34" charset="-120"/>
              </a:rPr>
              <a:t>NEC Contracts</a:t>
            </a:r>
            <a:endParaRPr lang="en-US" sz="1600" dirty="0"/>
          </a:p>
        </p:txBody>
      </p:sp>
      <p:sp>
        <p:nvSpPr>
          <p:cNvPr id="5" name="Text 3"/>
          <p:cNvSpPr/>
          <p:nvPr/>
        </p:nvSpPr>
        <p:spPr>
          <a:xfrm>
            <a:off x="594360" y="1691640"/>
            <a:ext cx="10515600" cy="2011680"/>
          </a:xfrm>
          <a:prstGeom prst="rect">
            <a:avLst/>
          </a:prstGeom>
          <a:noFill/>
          <a:ln/>
        </p:spPr>
        <p:txBody>
          <a:bodyPr wrap="square" rtlCol="0" anchor="t"/>
          <a:lstStyle/>
          <a:p>
            <a:pPr marL="0" indent="0">
              <a:buNone/>
            </a:pPr>
            <a:r>
              <a:rPr lang="en-US" sz="4600" b="1" dirty="0">
                <a:solidFill>
                  <a:srgbClr val="FFFFFF"/>
                </a:solidFill>
                <a:latin typeface="Calibri" pitchFamily="34" charset="0"/>
                <a:ea typeface="Calibri" pitchFamily="34" charset="-122"/>
                <a:cs typeface="Calibri" pitchFamily="34" charset="-120"/>
              </a:rPr>
              <a:t>Programme management and Forensic Schedule Analysis</a:t>
            </a:r>
            <a:endParaRPr lang="en-US" sz="4600" dirty="0"/>
          </a:p>
          <a:p>
            <a:pPr marL="0" indent="0">
              <a:buNone/>
            </a:pPr>
            <a:r>
              <a:rPr lang="en-US" sz="4600" b="1" dirty="0">
                <a:solidFill>
                  <a:srgbClr val="FFFFFF"/>
                </a:solidFill>
                <a:latin typeface="Calibri" pitchFamily="34" charset="0"/>
                <a:ea typeface="Calibri" pitchFamily="34" charset="-122"/>
                <a:cs typeface="Calibri" pitchFamily="34" charset="-120"/>
              </a:rPr>
              <a:t>in NEC Contracts</a:t>
            </a:r>
            <a:endParaRPr lang="en-US" sz="4600" dirty="0"/>
          </a:p>
        </p:txBody>
      </p:sp>
      <p:sp>
        <p:nvSpPr>
          <p:cNvPr id="6" name="Text 4"/>
          <p:cNvSpPr/>
          <p:nvPr/>
        </p:nvSpPr>
        <p:spPr>
          <a:xfrm>
            <a:off x="594360" y="3749040"/>
            <a:ext cx="8229600" cy="457200"/>
          </a:xfrm>
          <a:prstGeom prst="rect">
            <a:avLst/>
          </a:prstGeom>
          <a:noFill/>
          <a:ln/>
        </p:spPr>
        <p:txBody>
          <a:bodyPr wrap="square" rtlCol="0" anchor="ctr"/>
          <a:lstStyle/>
          <a:p>
            <a:pPr marL="0" indent="0">
              <a:buNone/>
            </a:pPr>
            <a:r>
              <a:rPr lang="en-US" sz="1800" i="1" dirty="0">
                <a:solidFill>
                  <a:srgbClr val="D6EAF8"/>
                </a:solidFill>
                <a:latin typeface="Calibri" pitchFamily="34" charset="0"/>
                <a:ea typeface="Calibri" pitchFamily="34" charset="-122"/>
                <a:cs typeface="Calibri" pitchFamily="34" charset="-120"/>
              </a:rPr>
              <a:t>05 May 2026</a:t>
            </a:r>
            <a:endParaRPr lang="en-US" sz="1800" dirty="0"/>
          </a:p>
        </p:txBody>
      </p:sp>
      <p:sp>
        <p:nvSpPr>
          <p:cNvPr id="7" name="Text 5"/>
          <p:cNvSpPr/>
          <p:nvPr/>
        </p:nvSpPr>
        <p:spPr>
          <a:xfrm>
            <a:off x="594360" y="5394960"/>
            <a:ext cx="9144000" cy="731520"/>
          </a:xfrm>
          <a:prstGeom prst="rect">
            <a:avLst/>
          </a:prstGeom>
          <a:noFill/>
          <a:ln/>
        </p:spPr>
        <p:txBody>
          <a:bodyPr wrap="square" rtlCol="0" anchor="ctr"/>
          <a:lstStyle/>
          <a:p>
            <a:pPr marL="0" indent="0">
              <a:buNone/>
            </a:pPr>
            <a:r>
              <a:rPr lang="en-US" sz="1400" dirty="0">
                <a:solidFill>
                  <a:srgbClr val="BDC3C7"/>
                </a:solidFill>
                <a:latin typeface="Calibri" pitchFamily="34" charset="0"/>
                <a:ea typeface="Calibri" pitchFamily="34" charset="-122"/>
                <a:cs typeface="Calibri" pitchFamily="34" charset="-120"/>
              </a:rPr>
              <a:t>Programme Requirements · Compensation Events · Terminal Float · Delay Analysis Approach</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6F9"/>
        </a:solidFill>
        <a:effectLst/>
      </p:bgPr>
    </p:bg>
    <p:spTree>
      <p:nvGrpSpPr>
        <p:cNvPr id="1" name="">
          <a:extLst>
            <a:ext uri="{FF2B5EF4-FFF2-40B4-BE49-F238E27FC236}">
              <a16:creationId xmlns:a16="http://schemas.microsoft.com/office/drawing/2014/main" id="{406C5436-D617-BD19-4490-DD53F3D7657D}"/>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A653590C-FB9C-CE3F-C2D1-EC8BEEE94236}"/>
              </a:ext>
            </a:extLst>
          </p:cNvPr>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3" name="Shape 1">
            <a:extLst>
              <a:ext uri="{FF2B5EF4-FFF2-40B4-BE49-F238E27FC236}">
                <a16:creationId xmlns:a16="http://schemas.microsoft.com/office/drawing/2014/main" id="{92912B4C-372E-4748-3470-43F99BFF11CE}"/>
              </a:ext>
            </a:extLst>
          </p:cNvPr>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a:extLst>
              <a:ext uri="{FF2B5EF4-FFF2-40B4-BE49-F238E27FC236}">
                <a16:creationId xmlns:a16="http://schemas.microsoft.com/office/drawing/2014/main" id="{E262CCF9-2C4C-4215-E23F-F28F7438A2D2}"/>
              </a:ext>
            </a:extLst>
          </p:cNvPr>
          <p:cNvSpPr/>
          <p:nvPr/>
        </p:nvSpPr>
        <p:spPr>
          <a:xfrm>
            <a:off x="411480" y="73152"/>
            <a:ext cx="10972800" cy="548640"/>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Critical Path and Critical Activity</a:t>
            </a:r>
            <a:endParaRPr lang="en-US" sz="2000" dirty="0"/>
          </a:p>
        </p:txBody>
      </p:sp>
      <p:sp>
        <p:nvSpPr>
          <p:cNvPr id="5" name="Text 3">
            <a:extLst>
              <a:ext uri="{FF2B5EF4-FFF2-40B4-BE49-F238E27FC236}">
                <a16:creationId xmlns:a16="http://schemas.microsoft.com/office/drawing/2014/main" id="{C1A08E2F-24ED-FBF8-D9CF-B5C692D6A396}"/>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pic>
        <p:nvPicPr>
          <p:cNvPr id="7" name="Picture 6">
            <a:extLst>
              <a:ext uri="{FF2B5EF4-FFF2-40B4-BE49-F238E27FC236}">
                <a16:creationId xmlns:a16="http://schemas.microsoft.com/office/drawing/2014/main" id="{243DEDB6-2C28-F989-202E-EB490A80BDFE}"/>
              </a:ext>
            </a:extLst>
          </p:cNvPr>
          <p:cNvPicPr>
            <a:picLocks noChangeAspect="1"/>
          </p:cNvPicPr>
          <p:nvPr/>
        </p:nvPicPr>
        <p:blipFill>
          <a:blip r:embed="rId3"/>
          <a:stretch>
            <a:fillRect/>
          </a:stretch>
        </p:blipFill>
        <p:spPr>
          <a:xfrm>
            <a:off x="591094" y="1103142"/>
            <a:ext cx="11143705" cy="55718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8924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6F9"/>
        </a:solidFill>
        <a:effectLst/>
      </p:bgPr>
    </p:bg>
    <p:spTree>
      <p:nvGrpSpPr>
        <p:cNvPr id="1" name="">
          <a:extLst>
            <a:ext uri="{FF2B5EF4-FFF2-40B4-BE49-F238E27FC236}">
              <a16:creationId xmlns:a16="http://schemas.microsoft.com/office/drawing/2014/main" id="{269079FF-4F22-7D46-C47C-0733588A7B41}"/>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CCBA04AC-AEB7-2205-17CC-547B4B7491FA}"/>
              </a:ext>
            </a:extLst>
          </p:cNvPr>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3" name="Shape 1">
            <a:extLst>
              <a:ext uri="{FF2B5EF4-FFF2-40B4-BE49-F238E27FC236}">
                <a16:creationId xmlns:a16="http://schemas.microsoft.com/office/drawing/2014/main" id="{5FF974D1-B354-7BA3-F21B-40813DA37EB2}"/>
              </a:ext>
            </a:extLst>
          </p:cNvPr>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a:extLst>
              <a:ext uri="{FF2B5EF4-FFF2-40B4-BE49-F238E27FC236}">
                <a16:creationId xmlns:a16="http://schemas.microsoft.com/office/drawing/2014/main" id="{3BAE0ECC-0F58-F5D0-79D2-993108788082}"/>
              </a:ext>
            </a:extLst>
          </p:cNvPr>
          <p:cNvSpPr/>
          <p:nvPr/>
        </p:nvSpPr>
        <p:spPr>
          <a:xfrm>
            <a:off x="411480" y="73152"/>
            <a:ext cx="10972800" cy="548640"/>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Critical Path and Critical Activity</a:t>
            </a:r>
            <a:endParaRPr lang="en-US" sz="2000" dirty="0"/>
          </a:p>
        </p:txBody>
      </p:sp>
      <p:sp>
        <p:nvSpPr>
          <p:cNvPr id="5" name="Text 3">
            <a:extLst>
              <a:ext uri="{FF2B5EF4-FFF2-40B4-BE49-F238E27FC236}">
                <a16:creationId xmlns:a16="http://schemas.microsoft.com/office/drawing/2014/main" id="{D3405BAB-03B9-22F3-D349-78112F7A80BA}"/>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pic>
        <p:nvPicPr>
          <p:cNvPr id="9" name="Picture 8">
            <a:extLst>
              <a:ext uri="{FF2B5EF4-FFF2-40B4-BE49-F238E27FC236}">
                <a16:creationId xmlns:a16="http://schemas.microsoft.com/office/drawing/2014/main" id="{7BC2A901-8088-0840-F801-084F9EEC80D3}"/>
              </a:ext>
            </a:extLst>
          </p:cNvPr>
          <p:cNvPicPr>
            <a:picLocks noChangeAspect="1"/>
          </p:cNvPicPr>
          <p:nvPr/>
        </p:nvPicPr>
        <p:blipFill>
          <a:blip r:embed="rId3"/>
          <a:stretch>
            <a:fillRect/>
          </a:stretch>
        </p:blipFill>
        <p:spPr>
          <a:xfrm>
            <a:off x="503872" y="957262"/>
            <a:ext cx="11153775" cy="5629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9018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6F9"/>
        </a:solidFill>
        <a:effectLst/>
      </p:bgPr>
    </p:bg>
    <p:spTree>
      <p:nvGrpSpPr>
        <p:cNvPr id="1" name="">
          <a:extLst>
            <a:ext uri="{FF2B5EF4-FFF2-40B4-BE49-F238E27FC236}">
              <a16:creationId xmlns:a16="http://schemas.microsoft.com/office/drawing/2014/main" id="{60AF2CF0-B2DF-CEB2-F00F-42E84684610C}"/>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D09A7892-C5B0-FFC9-E6F4-C80A97DF09B7}"/>
              </a:ext>
            </a:extLst>
          </p:cNvPr>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3" name="Shape 1">
            <a:extLst>
              <a:ext uri="{FF2B5EF4-FFF2-40B4-BE49-F238E27FC236}">
                <a16:creationId xmlns:a16="http://schemas.microsoft.com/office/drawing/2014/main" id="{8483A2BE-3FB1-02EB-D179-3A283E2FFF8C}"/>
              </a:ext>
            </a:extLst>
          </p:cNvPr>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a:extLst>
              <a:ext uri="{FF2B5EF4-FFF2-40B4-BE49-F238E27FC236}">
                <a16:creationId xmlns:a16="http://schemas.microsoft.com/office/drawing/2014/main" id="{4E87971B-51B1-5FFB-8D68-6F9277BD3D92}"/>
              </a:ext>
            </a:extLst>
          </p:cNvPr>
          <p:cNvSpPr/>
          <p:nvPr/>
        </p:nvSpPr>
        <p:spPr>
          <a:xfrm>
            <a:off x="411480" y="73152"/>
            <a:ext cx="10972800" cy="548640"/>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Critical Path and Critical Activity</a:t>
            </a:r>
            <a:endParaRPr lang="en-US" sz="2000" dirty="0"/>
          </a:p>
        </p:txBody>
      </p:sp>
      <p:sp>
        <p:nvSpPr>
          <p:cNvPr id="5" name="Text 3">
            <a:extLst>
              <a:ext uri="{FF2B5EF4-FFF2-40B4-BE49-F238E27FC236}">
                <a16:creationId xmlns:a16="http://schemas.microsoft.com/office/drawing/2014/main" id="{108DC0AE-E1C5-324F-68A6-AB1B578D7548}"/>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pic>
        <p:nvPicPr>
          <p:cNvPr id="7" name="Picture 6">
            <a:extLst>
              <a:ext uri="{FF2B5EF4-FFF2-40B4-BE49-F238E27FC236}">
                <a16:creationId xmlns:a16="http://schemas.microsoft.com/office/drawing/2014/main" id="{C34A5201-0F58-41C6-8DAD-23E668CA7D11}"/>
              </a:ext>
            </a:extLst>
          </p:cNvPr>
          <p:cNvPicPr>
            <a:picLocks noChangeAspect="1"/>
          </p:cNvPicPr>
          <p:nvPr/>
        </p:nvPicPr>
        <p:blipFill>
          <a:blip r:embed="rId3"/>
          <a:stretch>
            <a:fillRect/>
          </a:stretch>
        </p:blipFill>
        <p:spPr>
          <a:xfrm>
            <a:off x="656272" y="1061085"/>
            <a:ext cx="10848975" cy="5705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951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6F9"/>
        </a:solidFill>
        <a:effectLst/>
      </p:bgPr>
    </p:bg>
    <p:spTree>
      <p:nvGrpSpPr>
        <p:cNvPr id="1" name="">
          <a:extLst>
            <a:ext uri="{FF2B5EF4-FFF2-40B4-BE49-F238E27FC236}">
              <a16:creationId xmlns:a16="http://schemas.microsoft.com/office/drawing/2014/main" id="{FF9591B1-36A5-E16D-5D44-3BFB06D02EF6}"/>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028858B9-251E-BACC-54F2-BCD5DF723255}"/>
              </a:ext>
            </a:extLst>
          </p:cNvPr>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3" name="Shape 1">
            <a:extLst>
              <a:ext uri="{FF2B5EF4-FFF2-40B4-BE49-F238E27FC236}">
                <a16:creationId xmlns:a16="http://schemas.microsoft.com/office/drawing/2014/main" id="{89A06D6F-A20D-9CA3-67FE-5E5E92D782A0}"/>
              </a:ext>
            </a:extLst>
          </p:cNvPr>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a:extLst>
              <a:ext uri="{FF2B5EF4-FFF2-40B4-BE49-F238E27FC236}">
                <a16:creationId xmlns:a16="http://schemas.microsoft.com/office/drawing/2014/main" id="{FA6CCB51-F307-42C1-CDA1-CDF5A71497E5}"/>
              </a:ext>
            </a:extLst>
          </p:cNvPr>
          <p:cNvSpPr/>
          <p:nvPr/>
        </p:nvSpPr>
        <p:spPr>
          <a:xfrm>
            <a:off x="411480" y="73152"/>
            <a:ext cx="10972800" cy="548640"/>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Critical Path vs Critical Activity</a:t>
            </a:r>
            <a:endParaRPr lang="en-US" sz="2000" dirty="0"/>
          </a:p>
        </p:txBody>
      </p:sp>
      <p:sp>
        <p:nvSpPr>
          <p:cNvPr id="5" name="Text 3">
            <a:extLst>
              <a:ext uri="{FF2B5EF4-FFF2-40B4-BE49-F238E27FC236}">
                <a16:creationId xmlns:a16="http://schemas.microsoft.com/office/drawing/2014/main" id="{87DDBE52-E03D-82E2-B194-715A7C135A97}"/>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pic>
        <p:nvPicPr>
          <p:cNvPr id="7" name="Picture 6">
            <a:extLst>
              <a:ext uri="{FF2B5EF4-FFF2-40B4-BE49-F238E27FC236}">
                <a16:creationId xmlns:a16="http://schemas.microsoft.com/office/drawing/2014/main" id="{7595600B-CC7B-3B5B-DAB3-16FAB6799F89}"/>
              </a:ext>
            </a:extLst>
          </p:cNvPr>
          <p:cNvPicPr>
            <a:picLocks noChangeAspect="1"/>
          </p:cNvPicPr>
          <p:nvPr/>
        </p:nvPicPr>
        <p:blipFill>
          <a:blip r:embed="rId3"/>
          <a:stretch>
            <a:fillRect/>
          </a:stretch>
        </p:blipFill>
        <p:spPr>
          <a:xfrm>
            <a:off x="411480" y="2322343"/>
            <a:ext cx="4426626" cy="2213314"/>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EC8F0D8C-9A21-D00F-5C99-C0DA03DA1BF1}"/>
              </a:ext>
            </a:extLst>
          </p:cNvPr>
          <p:cNvPicPr>
            <a:picLocks noChangeAspect="1"/>
          </p:cNvPicPr>
          <p:nvPr/>
        </p:nvPicPr>
        <p:blipFill>
          <a:blip r:embed="rId4"/>
          <a:stretch>
            <a:fillRect/>
          </a:stretch>
        </p:blipFill>
        <p:spPr>
          <a:xfrm>
            <a:off x="5575176" y="1111026"/>
            <a:ext cx="3861787" cy="2327593"/>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291E03C2-C5AC-7F17-55AB-41319BFADA2E}"/>
              </a:ext>
            </a:extLst>
          </p:cNvPr>
          <p:cNvPicPr>
            <a:picLocks noChangeAspect="1"/>
          </p:cNvPicPr>
          <p:nvPr/>
        </p:nvPicPr>
        <p:blipFill>
          <a:blip r:embed="rId5"/>
          <a:stretch>
            <a:fillRect/>
          </a:stretch>
        </p:blipFill>
        <p:spPr>
          <a:xfrm>
            <a:off x="5569288" y="4008983"/>
            <a:ext cx="3855899" cy="2327593"/>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4B8EAB26-B673-4350-089F-9571C509085F}"/>
              </a:ext>
            </a:extLst>
          </p:cNvPr>
          <p:cNvSpPr txBox="1"/>
          <p:nvPr/>
        </p:nvSpPr>
        <p:spPr>
          <a:xfrm>
            <a:off x="5297790" y="6352136"/>
            <a:ext cx="4416558" cy="400110"/>
          </a:xfrm>
          <a:prstGeom prst="rect">
            <a:avLst/>
          </a:prstGeom>
          <a:noFill/>
        </p:spPr>
        <p:txBody>
          <a:bodyPr wrap="square" rtlCol="0">
            <a:spAutoFit/>
          </a:bodyPr>
          <a:lstStyle/>
          <a:p>
            <a:pPr algn="ctr"/>
            <a:r>
              <a:rPr lang="en-US" sz="2000" u="sng" dirty="0"/>
              <a:t>Path Duration: 4+3+3+3 = 13 days </a:t>
            </a:r>
            <a:endParaRPr lang="en-150" sz="2000" u="sng" dirty="0"/>
          </a:p>
        </p:txBody>
      </p:sp>
      <p:sp>
        <p:nvSpPr>
          <p:cNvPr id="13" name="TextBox 12">
            <a:extLst>
              <a:ext uri="{FF2B5EF4-FFF2-40B4-BE49-F238E27FC236}">
                <a16:creationId xmlns:a16="http://schemas.microsoft.com/office/drawing/2014/main" id="{E1075A47-DF01-6CC5-26EE-3E782B1D7F75}"/>
              </a:ext>
            </a:extLst>
          </p:cNvPr>
          <p:cNvSpPr txBox="1"/>
          <p:nvPr/>
        </p:nvSpPr>
        <p:spPr>
          <a:xfrm>
            <a:off x="5055964" y="3460729"/>
            <a:ext cx="4952268" cy="400110"/>
          </a:xfrm>
          <a:prstGeom prst="rect">
            <a:avLst/>
          </a:prstGeom>
          <a:noFill/>
        </p:spPr>
        <p:txBody>
          <a:bodyPr wrap="square" rtlCol="0">
            <a:spAutoFit/>
          </a:bodyPr>
          <a:lstStyle/>
          <a:p>
            <a:pPr algn="ctr"/>
            <a:r>
              <a:rPr lang="en-US" sz="2000" u="sng" dirty="0"/>
              <a:t>Path Duration: 2+4+2+2+3+3=16 days</a:t>
            </a:r>
            <a:endParaRPr lang="en-150" sz="2000" u="sng" dirty="0"/>
          </a:p>
        </p:txBody>
      </p:sp>
      <p:pic>
        <p:nvPicPr>
          <p:cNvPr id="1026" name="Picture 2" descr="Green check mark icon. Tick symbol in green color on transparent background  PNG | SimilarPNG">
            <a:extLst>
              <a:ext uri="{FF2B5EF4-FFF2-40B4-BE49-F238E27FC236}">
                <a16:creationId xmlns:a16="http://schemas.microsoft.com/office/drawing/2014/main" id="{AFDF9191-86E2-1FD1-593C-80338096C31B}"/>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33463" y="3364470"/>
            <a:ext cx="592627" cy="592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145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6F9"/>
        </a:solidFill>
        <a:effectLst/>
      </p:bgPr>
    </p:bg>
    <p:spTree>
      <p:nvGrpSpPr>
        <p:cNvPr id="1" name="">
          <a:extLst>
            <a:ext uri="{FF2B5EF4-FFF2-40B4-BE49-F238E27FC236}">
              <a16:creationId xmlns:a16="http://schemas.microsoft.com/office/drawing/2014/main" id="{F378221F-E903-52BB-1454-8A2028FDBCB7}"/>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15D73E3D-6C24-DFC9-6B8C-C702A494E0F4}"/>
              </a:ext>
            </a:extLst>
          </p:cNvPr>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3" name="Shape 1">
            <a:extLst>
              <a:ext uri="{FF2B5EF4-FFF2-40B4-BE49-F238E27FC236}">
                <a16:creationId xmlns:a16="http://schemas.microsoft.com/office/drawing/2014/main" id="{8AD00A61-8110-20D2-B48A-70C574D6F578}"/>
              </a:ext>
            </a:extLst>
          </p:cNvPr>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a:extLst>
              <a:ext uri="{FF2B5EF4-FFF2-40B4-BE49-F238E27FC236}">
                <a16:creationId xmlns:a16="http://schemas.microsoft.com/office/drawing/2014/main" id="{2265A5FA-B2E5-3CDF-0B29-C92E5ACBB765}"/>
              </a:ext>
            </a:extLst>
          </p:cNvPr>
          <p:cNvSpPr/>
          <p:nvPr/>
        </p:nvSpPr>
        <p:spPr>
          <a:xfrm>
            <a:off x="411480" y="73152"/>
            <a:ext cx="10972800" cy="548640"/>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Critical Path vs Critical Activity</a:t>
            </a:r>
            <a:endParaRPr lang="en-US" sz="2000" dirty="0"/>
          </a:p>
        </p:txBody>
      </p:sp>
      <p:sp>
        <p:nvSpPr>
          <p:cNvPr id="5" name="Text 3">
            <a:extLst>
              <a:ext uri="{FF2B5EF4-FFF2-40B4-BE49-F238E27FC236}">
                <a16:creationId xmlns:a16="http://schemas.microsoft.com/office/drawing/2014/main" id="{CA824D18-0893-D25F-719E-1799B60ABD79}"/>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grpSp>
        <p:nvGrpSpPr>
          <p:cNvPr id="19" name="Group 18">
            <a:extLst>
              <a:ext uri="{FF2B5EF4-FFF2-40B4-BE49-F238E27FC236}">
                <a16:creationId xmlns:a16="http://schemas.microsoft.com/office/drawing/2014/main" id="{E72F8B2C-C1A8-2A90-3953-6E27942C2A03}"/>
              </a:ext>
            </a:extLst>
          </p:cNvPr>
          <p:cNvGrpSpPr/>
          <p:nvPr/>
        </p:nvGrpSpPr>
        <p:grpSpPr>
          <a:xfrm>
            <a:off x="640292" y="1332132"/>
            <a:ext cx="5788241" cy="3224440"/>
            <a:chOff x="692458" y="2513698"/>
            <a:chExt cx="4317565" cy="2345349"/>
          </a:xfrm>
        </p:grpSpPr>
        <p:pic>
          <p:nvPicPr>
            <p:cNvPr id="9" name="Picture 8">
              <a:extLst>
                <a:ext uri="{FF2B5EF4-FFF2-40B4-BE49-F238E27FC236}">
                  <a16:creationId xmlns:a16="http://schemas.microsoft.com/office/drawing/2014/main" id="{539AD74C-0963-514B-08E9-B908504A7F05}"/>
                </a:ext>
              </a:extLst>
            </p:cNvPr>
            <p:cNvPicPr>
              <a:picLocks noChangeAspect="1"/>
            </p:cNvPicPr>
            <p:nvPr/>
          </p:nvPicPr>
          <p:blipFill>
            <a:blip r:embed="rId3"/>
            <a:stretch>
              <a:fillRect/>
            </a:stretch>
          </p:blipFill>
          <p:spPr>
            <a:xfrm>
              <a:off x="692458" y="2513698"/>
              <a:ext cx="3861787" cy="232759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893C9D85-6BA0-58BD-E078-2AD29D34DB86}"/>
                </a:ext>
              </a:extLst>
            </p:cNvPr>
            <p:cNvSpPr txBox="1"/>
            <p:nvPr/>
          </p:nvSpPr>
          <p:spPr>
            <a:xfrm>
              <a:off x="1305017" y="2513698"/>
              <a:ext cx="870012" cy="276999"/>
            </a:xfrm>
            <a:prstGeom prst="rect">
              <a:avLst/>
            </a:prstGeom>
            <a:noFill/>
          </p:spPr>
          <p:txBody>
            <a:bodyPr wrap="square" rtlCol="0">
              <a:spAutoFit/>
            </a:bodyPr>
            <a:lstStyle/>
            <a:p>
              <a:r>
                <a:rPr lang="en-US" sz="1200" dirty="0">
                  <a:solidFill>
                    <a:srgbClr val="FF0000"/>
                  </a:solidFill>
                </a:rPr>
                <a:t>TF=0</a:t>
              </a:r>
              <a:endParaRPr lang="en-AE" sz="1200" dirty="0">
                <a:solidFill>
                  <a:srgbClr val="FF0000"/>
                </a:solidFill>
              </a:endParaRPr>
            </a:p>
          </p:txBody>
        </p:sp>
        <p:sp>
          <p:nvSpPr>
            <p:cNvPr id="8" name="TextBox 7">
              <a:extLst>
                <a:ext uri="{FF2B5EF4-FFF2-40B4-BE49-F238E27FC236}">
                  <a16:creationId xmlns:a16="http://schemas.microsoft.com/office/drawing/2014/main" id="{307CB4FC-AC24-39F1-A9FC-FA81A70B27A5}"/>
                </a:ext>
              </a:extLst>
            </p:cNvPr>
            <p:cNvSpPr txBox="1"/>
            <p:nvPr/>
          </p:nvSpPr>
          <p:spPr>
            <a:xfrm>
              <a:off x="2222435" y="2755185"/>
              <a:ext cx="565153" cy="276999"/>
            </a:xfrm>
            <a:prstGeom prst="rect">
              <a:avLst/>
            </a:prstGeom>
            <a:noFill/>
          </p:spPr>
          <p:txBody>
            <a:bodyPr wrap="square" rtlCol="0">
              <a:spAutoFit/>
            </a:bodyPr>
            <a:lstStyle/>
            <a:p>
              <a:r>
                <a:rPr lang="en-US" sz="1200" dirty="0">
                  <a:solidFill>
                    <a:srgbClr val="FF0000"/>
                  </a:solidFill>
                </a:rPr>
                <a:t>TF=0</a:t>
              </a:r>
              <a:endParaRPr lang="en-AE" sz="1200" dirty="0">
                <a:solidFill>
                  <a:srgbClr val="FF0000"/>
                </a:solidFill>
              </a:endParaRPr>
            </a:p>
          </p:txBody>
        </p:sp>
        <p:sp>
          <p:nvSpPr>
            <p:cNvPr id="10" name="TextBox 9">
              <a:extLst>
                <a:ext uri="{FF2B5EF4-FFF2-40B4-BE49-F238E27FC236}">
                  <a16:creationId xmlns:a16="http://schemas.microsoft.com/office/drawing/2014/main" id="{0CAA5FBC-F662-1A9D-46DA-5505BF777C3A}"/>
                </a:ext>
              </a:extLst>
            </p:cNvPr>
            <p:cNvSpPr txBox="1"/>
            <p:nvPr/>
          </p:nvSpPr>
          <p:spPr>
            <a:xfrm>
              <a:off x="2658863" y="3255915"/>
              <a:ext cx="565153" cy="276999"/>
            </a:xfrm>
            <a:prstGeom prst="rect">
              <a:avLst/>
            </a:prstGeom>
            <a:noFill/>
          </p:spPr>
          <p:txBody>
            <a:bodyPr wrap="square" rtlCol="0">
              <a:spAutoFit/>
            </a:bodyPr>
            <a:lstStyle/>
            <a:p>
              <a:r>
                <a:rPr lang="en-US" sz="1200" dirty="0">
                  <a:solidFill>
                    <a:srgbClr val="FF0000"/>
                  </a:solidFill>
                </a:rPr>
                <a:t>TF=0</a:t>
              </a:r>
              <a:endParaRPr lang="en-AE" sz="1200" dirty="0">
                <a:solidFill>
                  <a:srgbClr val="FF0000"/>
                </a:solidFill>
              </a:endParaRPr>
            </a:p>
          </p:txBody>
        </p:sp>
        <p:sp>
          <p:nvSpPr>
            <p:cNvPr id="14" name="TextBox 13">
              <a:extLst>
                <a:ext uri="{FF2B5EF4-FFF2-40B4-BE49-F238E27FC236}">
                  <a16:creationId xmlns:a16="http://schemas.microsoft.com/office/drawing/2014/main" id="{27F1F240-BF20-8188-6C97-DCB07B59CC51}"/>
                </a:ext>
              </a:extLst>
            </p:cNvPr>
            <p:cNvSpPr txBox="1"/>
            <p:nvPr/>
          </p:nvSpPr>
          <p:spPr>
            <a:xfrm>
              <a:off x="3150153" y="3512969"/>
              <a:ext cx="565153" cy="276999"/>
            </a:xfrm>
            <a:prstGeom prst="rect">
              <a:avLst/>
            </a:prstGeom>
            <a:noFill/>
          </p:spPr>
          <p:txBody>
            <a:bodyPr wrap="square" rtlCol="0">
              <a:spAutoFit/>
            </a:bodyPr>
            <a:lstStyle/>
            <a:p>
              <a:r>
                <a:rPr lang="en-US" sz="1200" dirty="0">
                  <a:solidFill>
                    <a:srgbClr val="FF0000"/>
                  </a:solidFill>
                </a:rPr>
                <a:t>TF=0</a:t>
              </a:r>
              <a:endParaRPr lang="en-AE" sz="1200" dirty="0">
                <a:solidFill>
                  <a:srgbClr val="FF0000"/>
                </a:solidFill>
              </a:endParaRPr>
            </a:p>
          </p:txBody>
        </p:sp>
        <p:sp>
          <p:nvSpPr>
            <p:cNvPr id="15" name="TextBox 14">
              <a:extLst>
                <a:ext uri="{FF2B5EF4-FFF2-40B4-BE49-F238E27FC236}">
                  <a16:creationId xmlns:a16="http://schemas.microsoft.com/office/drawing/2014/main" id="{F38A3F95-93D3-00B1-BE15-C78A80556A17}"/>
                </a:ext>
              </a:extLst>
            </p:cNvPr>
            <p:cNvSpPr txBox="1"/>
            <p:nvPr/>
          </p:nvSpPr>
          <p:spPr>
            <a:xfrm>
              <a:off x="3771589" y="4303081"/>
              <a:ext cx="565153" cy="276999"/>
            </a:xfrm>
            <a:prstGeom prst="rect">
              <a:avLst/>
            </a:prstGeom>
            <a:noFill/>
          </p:spPr>
          <p:txBody>
            <a:bodyPr wrap="square" rtlCol="0">
              <a:spAutoFit/>
            </a:bodyPr>
            <a:lstStyle/>
            <a:p>
              <a:r>
                <a:rPr lang="en-US" sz="1200" dirty="0">
                  <a:solidFill>
                    <a:srgbClr val="FF0000"/>
                  </a:solidFill>
                </a:rPr>
                <a:t>TF=0</a:t>
              </a:r>
              <a:endParaRPr lang="en-AE" sz="1200" dirty="0">
                <a:solidFill>
                  <a:srgbClr val="FF0000"/>
                </a:solidFill>
              </a:endParaRPr>
            </a:p>
          </p:txBody>
        </p:sp>
        <p:sp>
          <p:nvSpPr>
            <p:cNvPr id="16" name="TextBox 15">
              <a:extLst>
                <a:ext uri="{FF2B5EF4-FFF2-40B4-BE49-F238E27FC236}">
                  <a16:creationId xmlns:a16="http://schemas.microsoft.com/office/drawing/2014/main" id="{58AE3FB2-642B-C495-9FF7-F52F84FA641F}"/>
                </a:ext>
              </a:extLst>
            </p:cNvPr>
            <p:cNvSpPr txBox="1"/>
            <p:nvPr/>
          </p:nvSpPr>
          <p:spPr>
            <a:xfrm>
              <a:off x="4444870" y="4582048"/>
              <a:ext cx="565153" cy="276999"/>
            </a:xfrm>
            <a:prstGeom prst="rect">
              <a:avLst/>
            </a:prstGeom>
            <a:noFill/>
          </p:spPr>
          <p:txBody>
            <a:bodyPr wrap="square" rtlCol="0">
              <a:spAutoFit/>
            </a:bodyPr>
            <a:lstStyle/>
            <a:p>
              <a:r>
                <a:rPr lang="en-US" sz="1200" dirty="0">
                  <a:solidFill>
                    <a:srgbClr val="FF0000"/>
                  </a:solidFill>
                </a:rPr>
                <a:t>TF=0</a:t>
              </a:r>
              <a:endParaRPr lang="en-AE" sz="1200" dirty="0">
                <a:solidFill>
                  <a:srgbClr val="FF0000"/>
                </a:solidFill>
              </a:endParaRPr>
            </a:p>
          </p:txBody>
        </p:sp>
      </p:grpSp>
      <p:pic>
        <p:nvPicPr>
          <p:cNvPr id="18" name="Picture 17">
            <a:extLst>
              <a:ext uri="{FF2B5EF4-FFF2-40B4-BE49-F238E27FC236}">
                <a16:creationId xmlns:a16="http://schemas.microsoft.com/office/drawing/2014/main" id="{99F02939-8DDE-792B-E3A3-067B684A12A0}"/>
              </a:ext>
            </a:extLst>
          </p:cNvPr>
          <p:cNvPicPr>
            <a:picLocks noChangeAspect="1"/>
          </p:cNvPicPr>
          <p:nvPr/>
        </p:nvPicPr>
        <p:blipFill>
          <a:blip r:embed="rId4"/>
          <a:stretch>
            <a:fillRect/>
          </a:stretch>
        </p:blipFill>
        <p:spPr>
          <a:xfrm>
            <a:off x="6336317" y="1332131"/>
            <a:ext cx="5386078" cy="322444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154ABEF8-0B69-A168-BB18-82F22180BAB2}"/>
              </a:ext>
            </a:extLst>
          </p:cNvPr>
          <p:cNvSpPr txBox="1"/>
          <p:nvPr/>
        </p:nvSpPr>
        <p:spPr>
          <a:xfrm>
            <a:off x="751627" y="4886317"/>
            <a:ext cx="5065878" cy="707886"/>
          </a:xfrm>
          <a:prstGeom prst="rect">
            <a:avLst/>
          </a:prstGeom>
          <a:noFill/>
        </p:spPr>
        <p:txBody>
          <a:bodyPr wrap="square" rtlCol="0">
            <a:spAutoFit/>
          </a:bodyPr>
          <a:lstStyle/>
          <a:p>
            <a:r>
              <a:rPr lang="en-US" sz="2000" dirty="0">
                <a:solidFill>
                  <a:schemeClr val="accent1">
                    <a:lumMod val="50000"/>
                  </a:schemeClr>
                </a:solidFill>
              </a:rPr>
              <a:t>Activities in this Critical Path have Total Float of zero.</a:t>
            </a:r>
            <a:endParaRPr lang="en-AE" sz="2000" dirty="0">
              <a:solidFill>
                <a:schemeClr val="accent1">
                  <a:lumMod val="50000"/>
                </a:schemeClr>
              </a:solidFill>
            </a:endParaRPr>
          </a:p>
        </p:txBody>
      </p:sp>
      <p:sp>
        <p:nvSpPr>
          <p:cNvPr id="11" name="TextBox 10">
            <a:extLst>
              <a:ext uri="{FF2B5EF4-FFF2-40B4-BE49-F238E27FC236}">
                <a16:creationId xmlns:a16="http://schemas.microsoft.com/office/drawing/2014/main" id="{036AFF07-6EBF-FAD9-6C03-0E08FA6A66CB}"/>
              </a:ext>
            </a:extLst>
          </p:cNvPr>
          <p:cNvSpPr txBox="1"/>
          <p:nvPr/>
        </p:nvSpPr>
        <p:spPr>
          <a:xfrm>
            <a:off x="6336317" y="4900217"/>
            <a:ext cx="5386078" cy="707886"/>
          </a:xfrm>
          <a:prstGeom prst="rect">
            <a:avLst/>
          </a:prstGeom>
          <a:noFill/>
        </p:spPr>
        <p:txBody>
          <a:bodyPr wrap="square" rtlCol="0">
            <a:spAutoFit/>
          </a:bodyPr>
          <a:lstStyle/>
          <a:p>
            <a:r>
              <a:rPr lang="en-US" sz="2000" dirty="0">
                <a:solidFill>
                  <a:schemeClr val="accent1">
                    <a:lumMod val="50000"/>
                  </a:schemeClr>
                </a:solidFill>
              </a:rPr>
              <a:t>The zero Total Float is found in activities in Critical Path </a:t>
            </a:r>
            <a:r>
              <a:rPr lang="en-US" sz="2000" dirty="0">
                <a:solidFill>
                  <a:schemeClr val="accent1">
                    <a:lumMod val="50000"/>
                  </a:schemeClr>
                </a:solidFill>
                <a:highlight>
                  <a:srgbClr val="FFFF00"/>
                </a:highlight>
              </a:rPr>
              <a:t>PLUS</a:t>
            </a:r>
            <a:r>
              <a:rPr lang="en-US" sz="2000" dirty="0">
                <a:solidFill>
                  <a:schemeClr val="accent1">
                    <a:lumMod val="50000"/>
                  </a:schemeClr>
                </a:solidFill>
              </a:rPr>
              <a:t> in one activity with constraint.</a:t>
            </a:r>
            <a:endParaRPr lang="en-AE" sz="2000" dirty="0">
              <a:solidFill>
                <a:schemeClr val="accent1">
                  <a:lumMod val="50000"/>
                </a:schemeClr>
              </a:solidFill>
            </a:endParaRPr>
          </a:p>
        </p:txBody>
      </p:sp>
    </p:spTree>
    <p:extLst>
      <p:ext uri="{BB962C8B-B14F-4D97-AF65-F5344CB8AC3E}">
        <p14:creationId xmlns:p14="http://schemas.microsoft.com/office/powerpoint/2010/main" val="2049823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560832"/>
          </a:xfrm>
          <a:prstGeom prst="rect">
            <a:avLst/>
          </a:prstGeom>
          <a:solidFill>
            <a:srgbClr val="0D1B2A"/>
          </a:solidFill>
          <a:ln w="12700">
            <a:solidFill>
              <a:srgbClr val="0D1B2A"/>
            </a:solidFill>
            <a:prstDash val="solid"/>
          </a:ln>
        </p:spPr>
        <p:txBody>
          <a:bodyPr/>
          <a:lstStyle/>
          <a:p>
            <a:endParaRPr lang="en-AE" sz="2400"/>
          </a:p>
        </p:txBody>
      </p:sp>
      <p:sp>
        <p:nvSpPr>
          <p:cNvPr id="4" name="Text 2"/>
          <p:cNvSpPr/>
          <p:nvPr/>
        </p:nvSpPr>
        <p:spPr>
          <a:xfrm>
            <a:off x="365760" y="128016"/>
            <a:ext cx="10972800" cy="335280"/>
          </a:xfrm>
          <a:prstGeom prst="rect">
            <a:avLst/>
          </a:prstGeom>
          <a:noFill/>
          <a:ln/>
        </p:spPr>
        <p:txBody>
          <a:bodyPr wrap="square" lIns="0" tIns="0" rIns="0" bIns="0" rtlCol="0" anchor="ctr"/>
          <a:lstStyle/>
          <a:p>
            <a:r>
              <a:rPr lang="en-US" sz="2000" b="1" dirty="0">
                <a:solidFill>
                  <a:srgbClr val="FFFFFF"/>
                </a:solidFill>
                <a:latin typeface="Calibri" pitchFamily="34" charset="0"/>
                <a:cs typeface="Calibri" pitchFamily="34" charset="-120"/>
              </a:rPr>
              <a:t>Starting Date vs Access Date</a:t>
            </a:r>
          </a:p>
        </p:txBody>
      </p:sp>
      <p:sp>
        <p:nvSpPr>
          <p:cNvPr id="5" name="Shape 3"/>
          <p:cNvSpPr/>
          <p:nvPr/>
        </p:nvSpPr>
        <p:spPr>
          <a:xfrm>
            <a:off x="203594" y="785259"/>
            <a:ext cx="5486400" cy="1767840"/>
          </a:xfrm>
          <a:prstGeom prst="rect">
            <a:avLst/>
          </a:prstGeom>
          <a:solidFill>
            <a:srgbClr val="0D1B2A"/>
          </a:solidFill>
          <a:ln w="12700">
            <a:solidFill>
              <a:srgbClr val="0D1B2A"/>
            </a:solidFill>
            <a:prstDash val="solid"/>
          </a:ln>
          <a:effectLst>
            <a:outerShdw blurRad="88900" dist="38100" dir="8100000" algn="bl" rotWithShape="0">
              <a:srgbClr val="000000">
                <a:alpha val="9000"/>
              </a:srgbClr>
            </a:outerShdw>
          </a:effectLst>
        </p:spPr>
        <p:txBody>
          <a:bodyPr/>
          <a:lstStyle/>
          <a:p>
            <a:endParaRPr lang="en-AE" sz="2400"/>
          </a:p>
        </p:txBody>
      </p:sp>
      <p:sp>
        <p:nvSpPr>
          <p:cNvPr id="6" name="Text 4"/>
          <p:cNvSpPr/>
          <p:nvPr/>
        </p:nvSpPr>
        <p:spPr>
          <a:xfrm>
            <a:off x="386474" y="882795"/>
            <a:ext cx="5120640" cy="268224"/>
          </a:xfrm>
          <a:prstGeom prst="rect">
            <a:avLst/>
          </a:prstGeom>
          <a:noFill/>
          <a:ln/>
        </p:spPr>
        <p:txBody>
          <a:bodyPr wrap="square" lIns="0" tIns="0" rIns="0" bIns="0" rtlCol="0" anchor="ctr"/>
          <a:lstStyle/>
          <a:p>
            <a:r>
              <a:rPr lang="en-US" sz="1067" b="1" kern="0" spc="267" dirty="0">
                <a:solidFill>
                  <a:srgbClr val="F0D89A"/>
                </a:solidFill>
                <a:latin typeface="Calibri" pitchFamily="34" charset="0"/>
                <a:ea typeface="Calibri" pitchFamily="34" charset="-122"/>
                <a:cs typeface="Calibri" pitchFamily="34" charset="-120"/>
              </a:rPr>
              <a:t>STARTING DATE</a:t>
            </a:r>
            <a:endParaRPr lang="en-US" sz="1067" dirty="0"/>
          </a:p>
        </p:txBody>
      </p:sp>
      <p:sp>
        <p:nvSpPr>
          <p:cNvPr id="7" name="Text 5"/>
          <p:cNvSpPr/>
          <p:nvPr/>
        </p:nvSpPr>
        <p:spPr>
          <a:xfrm>
            <a:off x="386474" y="1151019"/>
            <a:ext cx="5120640" cy="341376"/>
          </a:xfrm>
          <a:prstGeom prst="rect">
            <a:avLst/>
          </a:prstGeom>
          <a:noFill/>
          <a:ln/>
        </p:spPr>
        <p:txBody>
          <a:bodyPr wrap="square" lIns="0" tIns="0" rIns="0" bIns="0" rtlCol="0" anchor="ctr"/>
          <a:lstStyle/>
          <a:p>
            <a:r>
              <a:rPr lang="en-US" sz="1733" b="1" dirty="0">
                <a:solidFill>
                  <a:srgbClr val="C9933A"/>
                </a:solidFill>
                <a:latin typeface="Calibri" pitchFamily="34" charset="0"/>
                <a:ea typeface="Calibri" pitchFamily="34" charset="-122"/>
                <a:cs typeface="Calibri" pitchFamily="34" charset="-120"/>
              </a:rPr>
              <a:t>Contractor's obligations begin</a:t>
            </a:r>
            <a:endParaRPr lang="en-US" sz="1733" dirty="0"/>
          </a:p>
        </p:txBody>
      </p:sp>
      <p:sp>
        <p:nvSpPr>
          <p:cNvPr id="8" name="Text 6"/>
          <p:cNvSpPr/>
          <p:nvPr/>
        </p:nvSpPr>
        <p:spPr>
          <a:xfrm>
            <a:off x="386474" y="1516779"/>
            <a:ext cx="5120640" cy="877824"/>
          </a:xfrm>
          <a:prstGeom prst="rect">
            <a:avLst/>
          </a:prstGeom>
          <a:noFill/>
          <a:ln/>
        </p:spPr>
        <p:txBody>
          <a:bodyPr wrap="square" lIns="0" tIns="0" rIns="0" bIns="0" rtlCol="0" anchor="t"/>
          <a:lstStyle/>
          <a:p>
            <a:pPr>
              <a:lnSpc>
                <a:spcPct val="130000"/>
              </a:lnSpc>
            </a:pPr>
            <a:r>
              <a:rPr lang="en-US" sz="1333" dirty="0">
                <a:solidFill>
                  <a:srgbClr val="AABDD0"/>
                </a:solidFill>
                <a:latin typeface="Calibri" pitchFamily="34" charset="0"/>
                <a:ea typeface="Calibri" pitchFamily="34" charset="-122"/>
                <a:cs typeface="Calibri" pitchFamily="34" charset="-120"/>
              </a:rPr>
              <a:t>Insurances, programme submission (Cl. 31), early warning duty, design obligations and preliminary costs all activate — even with zero site access.</a:t>
            </a:r>
            <a:endParaRPr lang="en-US" sz="1333" dirty="0"/>
          </a:p>
        </p:txBody>
      </p:sp>
      <p:sp>
        <p:nvSpPr>
          <p:cNvPr id="9" name="Shape 7"/>
          <p:cNvSpPr/>
          <p:nvPr/>
        </p:nvSpPr>
        <p:spPr>
          <a:xfrm>
            <a:off x="6217920" y="785259"/>
            <a:ext cx="5486400" cy="1767840"/>
          </a:xfrm>
          <a:prstGeom prst="rect">
            <a:avLst/>
          </a:prstGeom>
          <a:solidFill>
            <a:srgbClr val="D4EAF5"/>
          </a:solidFill>
          <a:ln w="12700">
            <a:solidFill>
              <a:srgbClr val="1D6A8A"/>
            </a:solidFill>
            <a:prstDash val="solid"/>
          </a:ln>
          <a:effectLst>
            <a:outerShdw blurRad="88900" dist="38100" dir="8100000" algn="bl" rotWithShape="0">
              <a:srgbClr val="000000">
                <a:alpha val="9000"/>
              </a:srgbClr>
            </a:outerShdw>
          </a:effectLst>
        </p:spPr>
        <p:txBody>
          <a:bodyPr/>
          <a:lstStyle/>
          <a:p>
            <a:endParaRPr lang="en-AE" sz="2400"/>
          </a:p>
        </p:txBody>
      </p:sp>
      <p:sp>
        <p:nvSpPr>
          <p:cNvPr id="10" name="Text 8"/>
          <p:cNvSpPr/>
          <p:nvPr/>
        </p:nvSpPr>
        <p:spPr>
          <a:xfrm>
            <a:off x="6400800" y="882795"/>
            <a:ext cx="5120640" cy="268224"/>
          </a:xfrm>
          <a:prstGeom prst="rect">
            <a:avLst/>
          </a:prstGeom>
          <a:noFill/>
          <a:ln/>
        </p:spPr>
        <p:txBody>
          <a:bodyPr wrap="square" lIns="0" tIns="0" rIns="0" bIns="0" rtlCol="0" anchor="ctr"/>
          <a:lstStyle/>
          <a:p>
            <a:r>
              <a:rPr lang="en-US" sz="1067" b="1" kern="0" spc="267" dirty="0">
                <a:solidFill>
                  <a:srgbClr val="1D6A8A"/>
                </a:solidFill>
                <a:latin typeface="Calibri" pitchFamily="34" charset="0"/>
                <a:ea typeface="Calibri" pitchFamily="34" charset="-122"/>
                <a:cs typeface="Calibri" pitchFamily="34" charset="-120"/>
              </a:rPr>
              <a:t>ACCESS DATE</a:t>
            </a:r>
            <a:endParaRPr lang="en-US" sz="1067" dirty="0"/>
          </a:p>
        </p:txBody>
      </p:sp>
      <p:sp>
        <p:nvSpPr>
          <p:cNvPr id="11" name="Text 9"/>
          <p:cNvSpPr/>
          <p:nvPr/>
        </p:nvSpPr>
        <p:spPr>
          <a:xfrm>
            <a:off x="6400800" y="1151019"/>
            <a:ext cx="5120640" cy="341376"/>
          </a:xfrm>
          <a:prstGeom prst="rect">
            <a:avLst/>
          </a:prstGeom>
          <a:noFill/>
          <a:ln/>
        </p:spPr>
        <p:txBody>
          <a:bodyPr wrap="square" lIns="0" tIns="0" rIns="0" bIns="0" rtlCol="0" anchor="ctr"/>
          <a:lstStyle/>
          <a:p>
            <a:r>
              <a:rPr lang="en-US" sz="1733" b="1" dirty="0">
                <a:solidFill>
                  <a:srgbClr val="1D6A8A"/>
                </a:solidFill>
                <a:latin typeface="Calibri" pitchFamily="34" charset="0"/>
                <a:ea typeface="Calibri" pitchFamily="34" charset="-122"/>
                <a:cs typeface="Calibri" pitchFamily="34" charset="-120"/>
              </a:rPr>
              <a:t>Employer's obligation to hand over site</a:t>
            </a:r>
            <a:endParaRPr lang="en-US" sz="1733" dirty="0"/>
          </a:p>
        </p:txBody>
      </p:sp>
      <p:sp>
        <p:nvSpPr>
          <p:cNvPr id="12" name="Text 10"/>
          <p:cNvSpPr/>
          <p:nvPr/>
        </p:nvSpPr>
        <p:spPr>
          <a:xfrm>
            <a:off x="6400800" y="1516779"/>
            <a:ext cx="5120640" cy="877824"/>
          </a:xfrm>
          <a:prstGeom prst="rect">
            <a:avLst/>
          </a:prstGeom>
          <a:noFill/>
          <a:ln/>
        </p:spPr>
        <p:txBody>
          <a:bodyPr wrap="square" lIns="0" tIns="0" rIns="0" bIns="0" rtlCol="0" anchor="t"/>
          <a:lstStyle/>
          <a:p>
            <a:pPr>
              <a:lnSpc>
                <a:spcPct val="130000"/>
              </a:lnSpc>
            </a:pPr>
            <a:r>
              <a:rPr lang="en-US" sz="1333" dirty="0">
                <a:solidFill>
                  <a:srgbClr val="4A5568"/>
                </a:solidFill>
                <a:latin typeface="Calibri" pitchFamily="34" charset="0"/>
                <a:ea typeface="Calibri" pitchFamily="34" charset="-122"/>
                <a:cs typeface="Calibri" pitchFamily="34" charset="-120"/>
              </a:rPr>
              <a:t>Failure to give access on the stated date is a compensation event under Cl. 60.1(2) — no need to prove actual delay to the works.</a:t>
            </a:r>
            <a:endParaRPr lang="en-US" sz="1333" dirty="0"/>
          </a:p>
        </p:txBody>
      </p:sp>
      <p:sp>
        <p:nvSpPr>
          <p:cNvPr id="13" name="Shape 11"/>
          <p:cNvSpPr/>
          <p:nvPr/>
        </p:nvSpPr>
        <p:spPr>
          <a:xfrm>
            <a:off x="451104" y="3316224"/>
            <a:ext cx="11216640" cy="633984"/>
          </a:xfrm>
          <a:prstGeom prst="rect">
            <a:avLst/>
          </a:prstGeom>
          <a:solidFill>
            <a:srgbClr val="EEF2F7"/>
          </a:solidFill>
          <a:ln w="12700">
            <a:solidFill>
              <a:srgbClr val="EEF2F7"/>
            </a:solidFill>
            <a:prstDash val="solid"/>
          </a:ln>
        </p:spPr>
        <p:txBody>
          <a:bodyPr/>
          <a:lstStyle/>
          <a:p>
            <a:endParaRPr lang="en-AE" sz="2400"/>
          </a:p>
        </p:txBody>
      </p:sp>
      <p:sp>
        <p:nvSpPr>
          <p:cNvPr id="14" name="Shape 12"/>
          <p:cNvSpPr/>
          <p:nvPr/>
        </p:nvSpPr>
        <p:spPr>
          <a:xfrm>
            <a:off x="451104" y="3316224"/>
            <a:ext cx="2083530" cy="633984"/>
          </a:xfrm>
          <a:prstGeom prst="rect">
            <a:avLst/>
          </a:prstGeom>
          <a:solidFill>
            <a:srgbClr val="0D1B2A"/>
          </a:solidFill>
          <a:ln w="12700">
            <a:solidFill>
              <a:srgbClr val="0D1B2A"/>
            </a:solidFill>
            <a:prstDash val="solid"/>
          </a:ln>
        </p:spPr>
        <p:txBody>
          <a:bodyPr/>
          <a:lstStyle/>
          <a:p>
            <a:endParaRPr lang="en-AE" sz="2400"/>
          </a:p>
        </p:txBody>
      </p:sp>
      <p:sp>
        <p:nvSpPr>
          <p:cNvPr id="15" name="Text 13"/>
          <p:cNvSpPr/>
          <p:nvPr/>
        </p:nvSpPr>
        <p:spPr>
          <a:xfrm>
            <a:off x="512064" y="3316224"/>
            <a:ext cx="2022570" cy="633984"/>
          </a:xfrm>
          <a:prstGeom prst="rect">
            <a:avLst/>
          </a:prstGeom>
          <a:noFill/>
          <a:ln/>
        </p:spPr>
        <p:txBody>
          <a:bodyPr wrap="square" lIns="0" tIns="0" rIns="0" bIns="0" rtlCol="0" anchor="ctr"/>
          <a:lstStyle/>
          <a:p>
            <a:pPr algn="ctr"/>
            <a:r>
              <a:rPr lang="en-US" sz="1200" dirty="0">
                <a:solidFill>
                  <a:srgbClr val="F0D89A"/>
                </a:solidFill>
                <a:latin typeface="Calibri" pitchFamily="34" charset="0"/>
                <a:ea typeface="Calibri" pitchFamily="34" charset="-122"/>
                <a:cs typeface="Calibri" pitchFamily="34" charset="-120"/>
              </a:rPr>
              <a:t>Pre-access period (contractor active, off-site)</a:t>
            </a:r>
            <a:endParaRPr lang="en-US" sz="1200" dirty="0"/>
          </a:p>
        </p:txBody>
      </p:sp>
      <p:sp>
        <p:nvSpPr>
          <p:cNvPr id="16" name="Shape 14"/>
          <p:cNvSpPr/>
          <p:nvPr/>
        </p:nvSpPr>
        <p:spPr>
          <a:xfrm>
            <a:off x="2534634" y="3316224"/>
            <a:ext cx="9133110" cy="633984"/>
          </a:xfrm>
          <a:prstGeom prst="rect">
            <a:avLst/>
          </a:prstGeom>
          <a:solidFill>
            <a:srgbClr val="1D6A8A"/>
          </a:solidFill>
          <a:ln w="12700">
            <a:solidFill>
              <a:srgbClr val="1D6A8A"/>
            </a:solidFill>
            <a:prstDash val="solid"/>
          </a:ln>
        </p:spPr>
        <p:txBody>
          <a:bodyPr/>
          <a:lstStyle/>
          <a:p>
            <a:endParaRPr lang="en-AE" sz="2400"/>
          </a:p>
        </p:txBody>
      </p:sp>
      <p:sp>
        <p:nvSpPr>
          <p:cNvPr id="17" name="Text 15"/>
          <p:cNvSpPr/>
          <p:nvPr/>
        </p:nvSpPr>
        <p:spPr>
          <a:xfrm>
            <a:off x="2559018" y="3316224"/>
            <a:ext cx="9108726" cy="633984"/>
          </a:xfrm>
          <a:prstGeom prst="rect">
            <a:avLst/>
          </a:prstGeom>
          <a:noFill/>
          <a:ln/>
        </p:spPr>
        <p:txBody>
          <a:bodyPr wrap="square" lIns="0" tIns="0" rIns="0" bIns="0" rtlCol="0" anchor="ctr"/>
          <a:lstStyle/>
          <a:p>
            <a:pPr algn="ctr"/>
            <a:r>
              <a:rPr lang="en-US" sz="1200" dirty="0">
                <a:solidFill>
                  <a:srgbClr val="FFFFFF"/>
                </a:solidFill>
                <a:latin typeface="Calibri" pitchFamily="34" charset="0"/>
                <a:ea typeface="Calibri" pitchFamily="34" charset="-122"/>
                <a:cs typeface="Calibri" pitchFamily="34" charset="-120"/>
              </a:rPr>
              <a:t>Construction on site</a:t>
            </a:r>
            <a:endParaRPr lang="en-US" sz="1200" dirty="0"/>
          </a:p>
        </p:txBody>
      </p:sp>
      <p:sp>
        <p:nvSpPr>
          <p:cNvPr id="18" name="Shape 16"/>
          <p:cNvSpPr/>
          <p:nvPr/>
        </p:nvSpPr>
        <p:spPr>
          <a:xfrm>
            <a:off x="451104" y="3194304"/>
            <a:ext cx="24384" cy="877824"/>
          </a:xfrm>
          <a:prstGeom prst="rect">
            <a:avLst/>
          </a:prstGeom>
          <a:solidFill>
            <a:srgbClr val="C9933A"/>
          </a:solidFill>
          <a:ln w="12700">
            <a:solidFill>
              <a:srgbClr val="C9933A"/>
            </a:solidFill>
            <a:prstDash val="solid"/>
          </a:ln>
        </p:spPr>
        <p:txBody>
          <a:bodyPr/>
          <a:lstStyle/>
          <a:p>
            <a:endParaRPr lang="en-AE" sz="2400"/>
          </a:p>
        </p:txBody>
      </p:sp>
      <p:sp>
        <p:nvSpPr>
          <p:cNvPr id="19" name="Text 17"/>
          <p:cNvSpPr/>
          <p:nvPr/>
        </p:nvSpPr>
        <p:spPr>
          <a:xfrm>
            <a:off x="0" y="4016139"/>
            <a:ext cx="975360" cy="463296"/>
          </a:xfrm>
          <a:prstGeom prst="rect">
            <a:avLst/>
          </a:prstGeom>
          <a:noFill/>
          <a:ln/>
        </p:spPr>
        <p:txBody>
          <a:bodyPr wrap="square" lIns="0" tIns="0" rIns="0" bIns="0" rtlCol="0" anchor="ctr"/>
          <a:lstStyle/>
          <a:p>
            <a:pPr algn="ctr"/>
            <a:r>
              <a:rPr lang="en-US" sz="1067" b="1" dirty="0">
                <a:solidFill>
                  <a:srgbClr val="BA7517"/>
                </a:solidFill>
                <a:latin typeface="Calibri" pitchFamily="34" charset="0"/>
                <a:ea typeface="Calibri" pitchFamily="34" charset="-122"/>
                <a:cs typeface="Calibri" pitchFamily="34" charset="-120"/>
              </a:rPr>
              <a:t>Starting</a:t>
            </a:r>
            <a:endParaRPr lang="en-US" sz="1067" dirty="0"/>
          </a:p>
          <a:p>
            <a:pPr algn="ctr"/>
            <a:r>
              <a:rPr lang="en-US" sz="1067" b="1" dirty="0">
                <a:solidFill>
                  <a:srgbClr val="BA7517"/>
                </a:solidFill>
                <a:latin typeface="Calibri" pitchFamily="34" charset="0"/>
                <a:ea typeface="Calibri" pitchFamily="34" charset="-122"/>
                <a:cs typeface="Calibri" pitchFamily="34" charset="-120"/>
              </a:rPr>
              <a:t>Date</a:t>
            </a:r>
            <a:endParaRPr lang="en-US" sz="1067" dirty="0"/>
          </a:p>
        </p:txBody>
      </p:sp>
      <p:sp>
        <p:nvSpPr>
          <p:cNvPr id="20" name="Shape 18"/>
          <p:cNvSpPr/>
          <p:nvPr/>
        </p:nvSpPr>
        <p:spPr>
          <a:xfrm>
            <a:off x="2527763" y="3194304"/>
            <a:ext cx="24384" cy="877824"/>
          </a:xfrm>
          <a:prstGeom prst="rect">
            <a:avLst/>
          </a:prstGeom>
          <a:solidFill>
            <a:srgbClr val="D85A30"/>
          </a:solidFill>
          <a:ln w="12700">
            <a:solidFill>
              <a:srgbClr val="D85A30"/>
            </a:solidFill>
            <a:prstDash val="solid"/>
          </a:ln>
        </p:spPr>
        <p:txBody>
          <a:bodyPr/>
          <a:lstStyle/>
          <a:p>
            <a:endParaRPr lang="en-AE" sz="2400"/>
          </a:p>
        </p:txBody>
      </p:sp>
      <p:sp>
        <p:nvSpPr>
          <p:cNvPr id="21" name="Text 19"/>
          <p:cNvSpPr/>
          <p:nvPr/>
        </p:nvSpPr>
        <p:spPr>
          <a:xfrm>
            <a:off x="2064467" y="3991755"/>
            <a:ext cx="975360" cy="463296"/>
          </a:xfrm>
          <a:prstGeom prst="rect">
            <a:avLst/>
          </a:prstGeom>
          <a:noFill/>
          <a:ln/>
        </p:spPr>
        <p:txBody>
          <a:bodyPr wrap="square" lIns="0" tIns="0" rIns="0" bIns="0" rtlCol="0" anchor="ctr"/>
          <a:lstStyle/>
          <a:p>
            <a:pPr algn="ctr"/>
            <a:r>
              <a:rPr lang="en-US" sz="1067" b="1" dirty="0">
                <a:solidFill>
                  <a:srgbClr val="D85A30"/>
                </a:solidFill>
                <a:latin typeface="Calibri" pitchFamily="34" charset="0"/>
                <a:ea typeface="Calibri" pitchFamily="34" charset="-122"/>
                <a:cs typeface="Calibri" pitchFamily="34" charset="-120"/>
              </a:rPr>
              <a:t>Access</a:t>
            </a:r>
            <a:endParaRPr lang="en-US" sz="1067" dirty="0"/>
          </a:p>
          <a:p>
            <a:pPr algn="ctr"/>
            <a:r>
              <a:rPr lang="en-US" sz="1067" b="1" dirty="0">
                <a:solidFill>
                  <a:srgbClr val="D85A30"/>
                </a:solidFill>
                <a:latin typeface="Calibri" pitchFamily="34" charset="0"/>
                <a:ea typeface="Calibri" pitchFamily="34" charset="-122"/>
                <a:cs typeface="Calibri" pitchFamily="34" charset="-120"/>
              </a:rPr>
              <a:t>Date</a:t>
            </a:r>
            <a:endParaRPr lang="en-US" sz="1067" dirty="0"/>
          </a:p>
        </p:txBody>
      </p:sp>
      <p:sp>
        <p:nvSpPr>
          <p:cNvPr id="22" name="Shape 20"/>
          <p:cNvSpPr/>
          <p:nvPr/>
        </p:nvSpPr>
        <p:spPr>
          <a:xfrm>
            <a:off x="11643360" y="3194304"/>
            <a:ext cx="24384" cy="877824"/>
          </a:xfrm>
          <a:prstGeom prst="rect">
            <a:avLst/>
          </a:prstGeom>
          <a:solidFill>
            <a:srgbClr val="0F6E56"/>
          </a:solidFill>
          <a:ln w="12700">
            <a:solidFill>
              <a:srgbClr val="0F6E56"/>
            </a:solidFill>
            <a:prstDash val="solid"/>
          </a:ln>
        </p:spPr>
        <p:txBody>
          <a:bodyPr/>
          <a:lstStyle/>
          <a:p>
            <a:endParaRPr lang="en-AE" sz="2400"/>
          </a:p>
        </p:txBody>
      </p:sp>
      <p:sp>
        <p:nvSpPr>
          <p:cNvPr id="23" name="Text 21"/>
          <p:cNvSpPr/>
          <p:nvPr/>
        </p:nvSpPr>
        <p:spPr>
          <a:xfrm>
            <a:off x="11155680" y="4044133"/>
            <a:ext cx="987552" cy="463296"/>
          </a:xfrm>
          <a:prstGeom prst="rect">
            <a:avLst/>
          </a:prstGeom>
          <a:noFill/>
          <a:ln/>
        </p:spPr>
        <p:txBody>
          <a:bodyPr wrap="square" lIns="0" tIns="0" rIns="0" bIns="0" rtlCol="0" anchor="ctr"/>
          <a:lstStyle/>
          <a:p>
            <a:pPr algn="ctr"/>
            <a:r>
              <a:rPr lang="en-US" sz="1067" b="1" dirty="0">
                <a:solidFill>
                  <a:srgbClr val="0F6E56"/>
                </a:solidFill>
                <a:latin typeface="Calibri" pitchFamily="34" charset="0"/>
                <a:ea typeface="Calibri" pitchFamily="34" charset="-122"/>
                <a:cs typeface="Calibri" pitchFamily="34" charset="-120"/>
              </a:rPr>
              <a:t>Completion</a:t>
            </a:r>
            <a:endParaRPr lang="en-US" sz="1067" dirty="0"/>
          </a:p>
          <a:p>
            <a:pPr algn="ctr"/>
            <a:r>
              <a:rPr lang="en-US" sz="1067" b="1" dirty="0">
                <a:solidFill>
                  <a:srgbClr val="0F6E56"/>
                </a:solidFill>
                <a:latin typeface="Calibri" pitchFamily="34" charset="0"/>
                <a:ea typeface="Calibri" pitchFamily="34" charset="-122"/>
                <a:cs typeface="Calibri" pitchFamily="34" charset="-120"/>
              </a:rPr>
              <a:t>Date</a:t>
            </a:r>
            <a:endParaRPr lang="en-US" sz="1067" dirty="0"/>
          </a:p>
        </p:txBody>
      </p:sp>
      <p:sp>
        <p:nvSpPr>
          <p:cNvPr id="26" name="Shape 24"/>
          <p:cNvSpPr/>
          <p:nvPr/>
        </p:nvSpPr>
        <p:spPr>
          <a:xfrm>
            <a:off x="240170" y="4820811"/>
            <a:ext cx="73152" cy="487680"/>
          </a:xfrm>
          <a:prstGeom prst="rect">
            <a:avLst/>
          </a:prstGeom>
          <a:solidFill>
            <a:srgbClr val="0D1B2A"/>
          </a:solidFill>
          <a:ln w="12700">
            <a:solidFill>
              <a:srgbClr val="0D1B2A"/>
            </a:solidFill>
            <a:prstDash val="solid"/>
          </a:ln>
        </p:spPr>
        <p:txBody>
          <a:bodyPr/>
          <a:lstStyle/>
          <a:p>
            <a:endParaRPr lang="en-AE" sz="2400"/>
          </a:p>
        </p:txBody>
      </p:sp>
      <p:sp>
        <p:nvSpPr>
          <p:cNvPr id="27" name="Text 25"/>
          <p:cNvSpPr/>
          <p:nvPr/>
        </p:nvSpPr>
        <p:spPr>
          <a:xfrm>
            <a:off x="386474" y="4820811"/>
            <a:ext cx="5388864" cy="487680"/>
          </a:xfrm>
          <a:prstGeom prst="rect">
            <a:avLst/>
          </a:prstGeom>
          <a:noFill/>
          <a:ln/>
        </p:spPr>
        <p:txBody>
          <a:bodyPr wrap="square" lIns="0" tIns="0" rIns="0" bIns="0" rtlCol="0" anchor="ctr"/>
          <a:lstStyle/>
          <a:p>
            <a:pPr>
              <a:lnSpc>
                <a:spcPct val="120000"/>
              </a:lnSpc>
            </a:pPr>
            <a:r>
              <a:rPr lang="en-US" sz="1267" b="1" dirty="0">
                <a:solidFill>
                  <a:srgbClr val="0D1B2A"/>
                </a:solidFill>
                <a:latin typeface="Calibri" pitchFamily="34" charset="0"/>
                <a:ea typeface="Calibri" pitchFamily="34" charset="-122"/>
                <a:cs typeface="Calibri" pitchFamily="34" charset="-120"/>
              </a:rPr>
              <a:t>Show both dates:  </a:t>
            </a:r>
            <a:r>
              <a:rPr lang="en-US" sz="1267" dirty="0">
                <a:solidFill>
                  <a:srgbClr val="4A5568"/>
                </a:solidFill>
                <a:latin typeface="Calibri" pitchFamily="34" charset="0"/>
                <a:ea typeface="Calibri" pitchFamily="34" charset="-122"/>
                <a:cs typeface="Calibri" pitchFamily="34" charset="-120"/>
              </a:rPr>
              <a:t>Starting Date = programme data date. Access Date = hard constraint milestone with successor logic.</a:t>
            </a:r>
            <a:endParaRPr lang="en-US" sz="1267" dirty="0"/>
          </a:p>
        </p:txBody>
      </p:sp>
      <p:sp>
        <p:nvSpPr>
          <p:cNvPr id="28" name="Shape 26"/>
          <p:cNvSpPr/>
          <p:nvPr/>
        </p:nvSpPr>
        <p:spPr>
          <a:xfrm>
            <a:off x="6217920" y="4797552"/>
            <a:ext cx="73152" cy="487680"/>
          </a:xfrm>
          <a:prstGeom prst="rect">
            <a:avLst/>
          </a:prstGeom>
          <a:solidFill>
            <a:srgbClr val="1D6A8A"/>
          </a:solidFill>
          <a:ln w="12700">
            <a:solidFill>
              <a:srgbClr val="1D6A8A"/>
            </a:solidFill>
            <a:prstDash val="solid"/>
          </a:ln>
        </p:spPr>
        <p:txBody>
          <a:bodyPr/>
          <a:lstStyle/>
          <a:p>
            <a:endParaRPr lang="en-AE" sz="2400"/>
          </a:p>
        </p:txBody>
      </p:sp>
      <p:sp>
        <p:nvSpPr>
          <p:cNvPr id="29" name="Text 27"/>
          <p:cNvSpPr/>
          <p:nvPr/>
        </p:nvSpPr>
        <p:spPr>
          <a:xfrm>
            <a:off x="6364224" y="4797552"/>
            <a:ext cx="5388864" cy="487680"/>
          </a:xfrm>
          <a:prstGeom prst="rect">
            <a:avLst/>
          </a:prstGeom>
          <a:noFill/>
          <a:ln/>
        </p:spPr>
        <p:txBody>
          <a:bodyPr wrap="square" lIns="0" tIns="0" rIns="0" bIns="0" rtlCol="0" anchor="ctr"/>
          <a:lstStyle/>
          <a:p>
            <a:pPr>
              <a:lnSpc>
                <a:spcPct val="120000"/>
              </a:lnSpc>
            </a:pPr>
            <a:r>
              <a:rPr lang="en-US" sz="1267" b="1" dirty="0">
                <a:solidFill>
                  <a:srgbClr val="1D6A8A"/>
                </a:solidFill>
                <a:latin typeface="Calibri" pitchFamily="34" charset="0"/>
                <a:ea typeface="Calibri" pitchFamily="34" charset="-122"/>
                <a:cs typeface="Calibri" pitchFamily="34" charset="-120"/>
              </a:rPr>
              <a:t>Model the gap:  </a:t>
            </a:r>
            <a:r>
              <a:rPr lang="en-US" sz="1267" dirty="0">
                <a:solidFill>
                  <a:srgbClr val="4A5568"/>
                </a:solidFill>
                <a:latin typeface="Calibri" pitchFamily="34" charset="0"/>
                <a:ea typeface="Calibri" pitchFamily="34" charset="-122"/>
                <a:cs typeface="Calibri" pitchFamily="34" charset="-120"/>
              </a:rPr>
              <a:t>Pre-access activities (Cl. 31 programme, procurement, design, mobilisation) must be resourced and linked — this period is often on the critical path.</a:t>
            </a:r>
            <a:endParaRPr lang="en-US" sz="1267" dirty="0"/>
          </a:p>
        </p:txBody>
      </p:sp>
      <p:sp>
        <p:nvSpPr>
          <p:cNvPr id="30" name="Shape 28"/>
          <p:cNvSpPr/>
          <p:nvPr/>
        </p:nvSpPr>
        <p:spPr>
          <a:xfrm>
            <a:off x="251651" y="5888736"/>
            <a:ext cx="73152" cy="487680"/>
          </a:xfrm>
          <a:prstGeom prst="rect">
            <a:avLst/>
          </a:prstGeom>
          <a:solidFill>
            <a:srgbClr val="D85A30"/>
          </a:solidFill>
          <a:ln w="12700">
            <a:solidFill>
              <a:srgbClr val="D85A30"/>
            </a:solidFill>
            <a:prstDash val="solid"/>
          </a:ln>
        </p:spPr>
        <p:txBody>
          <a:bodyPr/>
          <a:lstStyle/>
          <a:p>
            <a:endParaRPr lang="en-AE" sz="2400"/>
          </a:p>
        </p:txBody>
      </p:sp>
      <p:sp>
        <p:nvSpPr>
          <p:cNvPr id="31" name="Text 29"/>
          <p:cNvSpPr/>
          <p:nvPr/>
        </p:nvSpPr>
        <p:spPr>
          <a:xfrm>
            <a:off x="438912" y="5913475"/>
            <a:ext cx="5388864" cy="487680"/>
          </a:xfrm>
          <a:prstGeom prst="rect">
            <a:avLst/>
          </a:prstGeom>
          <a:noFill/>
          <a:ln/>
        </p:spPr>
        <p:txBody>
          <a:bodyPr wrap="square" lIns="0" tIns="0" rIns="0" bIns="0" rtlCol="0" anchor="ctr"/>
          <a:lstStyle/>
          <a:p>
            <a:pPr>
              <a:lnSpc>
                <a:spcPct val="120000"/>
              </a:lnSpc>
            </a:pPr>
            <a:r>
              <a:rPr lang="en-US" sz="1267" b="1" dirty="0">
                <a:solidFill>
                  <a:srgbClr val="D85A30"/>
                </a:solidFill>
                <a:latin typeface="Calibri" pitchFamily="34" charset="0"/>
                <a:ea typeface="Calibri" pitchFamily="34" charset="-122"/>
                <a:cs typeface="Calibri" pitchFamily="34" charset="-120"/>
              </a:rPr>
              <a:t>Never absorb silently:  </a:t>
            </a:r>
            <a:r>
              <a:rPr lang="en-US" sz="1267" dirty="0">
                <a:solidFill>
                  <a:srgbClr val="4A5568"/>
                </a:solidFill>
                <a:latin typeface="Calibri" pitchFamily="34" charset="0"/>
                <a:ea typeface="Calibri" pitchFamily="34" charset="-122"/>
                <a:cs typeface="Calibri" pitchFamily="34" charset="-120"/>
              </a:rPr>
              <a:t>If the employer signals late access, issue an early warning immediately. Revising the programme to absorb it forfeits your Cl. 60.1(2) entitlement.</a:t>
            </a:r>
            <a:endParaRPr lang="en-US" sz="1267" dirty="0"/>
          </a:p>
        </p:txBody>
      </p:sp>
      <p:sp>
        <p:nvSpPr>
          <p:cNvPr id="32" name="Shape 30"/>
          <p:cNvSpPr/>
          <p:nvPr/>
        </p:nvSpPr>
        <p:spPr>
          <a:xfrm>
            <a:off x="6254496" y="5904006"/>
            <a:ext cx="73152" cy="487680"/>
          </a:xfrm>
          <a:prstGeom prst="rect">
            <a:avLst/>
          </a:prstGeom>
          <a:solidFill>
            <a:srgbClr val="0F6E56"/>
          </a:solidFill>
          <a:ln w="12700">
            <a:solidFill>
              <a:srgbClr val="0F6E56"/>
            </a:solidFill>
            <a:prstDash val="solid"/>
          </a:ln>
        </p:spPr>
        <p:txBody>
          <a:bodyPr/>
          <a:lstStyle/>
          <a:p>
            <a:endParaRPr lang="en-AE" sz="2400"/>
          </a:p>
        </p:txBody>
      </p:sp>
      <p:sp>
        <p:nvSpPr>
          <p:cNvPr id="33" name="Text 31"/>
          <p:cNvSpPr/>
          <p:nvPr/>
        </p:nvSpPr>
        <p:spPr>
          <a:xfrm>
            <a:off x="6400800" y="5844376"/>
            <a:ext cx="5388864" cy="703623"/>
          </a:xfrm>
          <a:prstGeom prst="rect">
            <a:avLst/>
          </a:prstGeom>
          <a:noFill/>
          <a:ln/>
        </p:spPr>
        <p:txBody>
          <a:bodyPr wrap="square" lIns="0" tIns="0" rIns="0" bIns="0" rtlCol="0" anchor="ctr"/>
          <a:lstStyle/>
          <a:p>
            <a:pPr>
              <a:lnSpc>
                <a:spcPct val="120000"/>
              </a:lnSpc>
            </a:pPr>
            <a:r>
              <a:rPr lang="en-US" sz="1267" b="1" dirty="0">
                <a:solidFill>
                  <a:srgbClr val="0F6E56"/>
                </a:solidFill>
                <a:latin typeface="Calibri" pitchFamily="34" charset="0"/>
                <a:ea typeface="Calibri" pitchFamily="34" charset="-122"/>
                <a:cs typeface="Calibri" pitchFamily="34" charset="-120"/>
              </a:rPr>
              <a:t>Key Date ≠ Access Date:  </a:t>
            </a:r>
            <a:r>
              <a:rPr lang="en-US" sz="1267" dirty="0">
                <a:solidFill>
                  <a:srgbClr val="4A5568"/>
                </a:solidFill>
                <a:latin typeface="Calibri" pitchFamily="34" charset="0"/>
                <a:ea typeface="Calibri" pitchFamily="34" charset="-122"/>
                <a:cs typeface="Calibri" pitchFamily="34" charset="-120"/>
              </a:rPr>
              <a:t>Key Dates impose obligations on the contractor. Access Dates impose obligations on the employer. Distinguish them clearly in the programme.</a:t>
            </a:r>
            <a:endParaRPr lang="en-US" sz="1267" dirty="0"/>
          </a:p>
        </p:txBody>
      </p:sp>
      <p:sp>
        <p:nvSpPr>
          <p:cNvPr id="34" name="Text 32"/>
          <p:cNvSpPr/>
          <p:nvPr/>
        </p:nvSpPr>
        <p:spPr>
          <a:xfrm>
            <a:off x="10765536" y="6208806"/>
            <a:ext cx="1219200" cy="243840"/>
          </a:xfrm>
          <a:prstGeom prst="rect">
            <a:avLst/>
          </a:prstGeom>
          <a:noFill/>
          <a:ln/>
        </p:spPr>
        <p:txBody>
          <a:bodyPr wrap="square" lIns="0" tIns="0" rIns="0" bIns="0" rtlCol="0" anchor="ctr"/>
          <a:lstStyle/>
          <a:p>
            <a:pPr algn="r"/>
            <a:r>
              <a:rPr lang="en-US" sz="1200" dirty="0">
                <a:solidFill>
                  <a:srgbClr val="EEF2F7"/>
                </a:solidFill>
                <a:latin typeface="Calibri" pitchFamily="34" charset="0"/>
                <a:ea typeface="Calibri" pitchFamily="34" charset="-122"/>
                <a:cs typeface="Calibri" pitchFamily="34" charset="-120"/>
              </a:rPr>
              <a:t>01 / 02</a:t>
            </a:r>
            <a:endParaRPr lang="en-US" sz="1200" dirty="0"/>
          </a:p>
        </p:txBody>
      </p:sp>
      <p:cxnSp>
        <p:nvCxnSpPr>
          <p:cNvPr id="24" name="Straight Arrow Connector 23">
            <a:extLst>
              <a:ext uri="{FF2B5EF4-FFF2-40B4-BE49-F238E27FC236}">
                <a16:creationId xmlns:a16="http://schemas.microsoft.com/office/drawing/2014/main" id="{1394BFAB-5C6C-9FA6-A3CF-228084E38D57}"/>
              </a:ext>
            </a:extLst>
          </p:cNvPr>
          <p:cNvCxnSpPr/>
          <p:nvPr/>
        </p:nvCxnSpPr>
        <p:spPr>
          <a:xfrm>
            <a:off x="512064" y="3113314"/>
            <a:ext cx="2015699"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 3">
            <a:extLst>
              <a:ext uri="{FF2B5EF4-FFF2-40B4-BE49-F238E27FC236}">
                <a16:creationId xmlns:a16="http://schemas.microsoft.com/office/drawing/2014/main" id="{9945CF4F-D9AA-ED1B-FABD-7324AC2E2563}"/>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sp>
        <p:nvSpPr>
          <p:cNvPr id="3" name="Text 17">
            <a:extLst>
              <a:ext uri="{FF2B5EF4-FFF2-40B4-BE49-F238E27FC236}">
                <a16:creationId xmlns:a16="http://schemas.microsoft.com/office/drawing/2014/main" id="{D2A56AC0-CE99-97AD-2CD4-C24DED9316FF}"/>
              </a:ext>
            </a:extLst>
          </p:cNvPr>
          <p:cNvSpPr/>
          <p:nvPr/>
        </p:nvSpPr>
        <p:spPr>
          <a:xfrm>
            <a:off x="437367" y="2703013"/>
            <a:ext cx="2396263" cy="463296"/>
          </a:xfrm>
          <a:prstGeom prst="rect">
            <a:avLst/>
          </a:prstGeom>
          <a:noFill/>
          <a:ln/>
        </p:spPr>
        <p:txBody>
          <a:bodyPr wrap="square" lIns="0" tIns="0" rIns="0" bIns="0" rtlCol="0" anchor="ctr"/>
          <a:lstStyle/>
          <a:p>
            <a:pPr algn="ctr"/>
            <a:r>
              <a:rPr lang="en-US" sz="900" i="1" dirty="0">
                <a:solidFill>
                  <a:srgbClr val="C00000"/>
                </a:solidFill>
                <a:latin typeface="Calibri" pitchFamily="34" charset="0"/>
                <a:ea typeface="Calibri" pitchFamily="34" charset="-122"/>
                <a:cs typeface="Calibri" pitchFamily="34" charset="-120"/>
              </a:rPr>
              <a:t>Most of the time, CP starts from this section, so be careful how much work you plan within this period.</a:t>
            </a:r>
            <a:endParaRPr lang="en-US" sz="900" i="1" dirty="0">
              <a:solidFill>
                <a:srgbClr val="C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6F9"/>
        </a:solidFill>
        <a:effectLst/>
      </p:bgPr>
    </p:bg>
    <p:spTree>
      <p:nvGrpSpPr>
        <p:cNvPr id="1" name="">
          <a:extLst>
            <a:ext uri="{FF2B5EF4-FFF2-40B4-BE49-F238E27FC236}">
              <a16:creationId xmlns:a16="http://schemas.microsoft.com/office/drawing/2014/main" id="{0B936A53-ADCC-B1A7-E5F3-2E80B4B48E6F}"/>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89F8BA2B-66EC-A65A-8EC5-D15A499D627F}"/>
              </a:ext>
            </a:extLst>
          </p:cNvPr>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3" name="Shape 1">
            <a:extLst>
              <a:ext uri="{FF2B5EF4-FFF2-40B4-BE49-F238E27FC236}">
                <a16:creationId xmlns:a16="http://schemas.microsoft.com/office/drawing/2014/main" id="{FFE613B2-9927-8789-2034-35A6370D3498}"/>
              </a:ext>
            </a:extLst>
          </p:cNvPr>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a:extLst>
              <a:ext uri="{FF2B5EF4-FFF2-40B4-BE49-F238E27FC236}">
                <a16:creationId xmlns:a16="http://schemas.microsoft.com/office/drawing/2014/main" id="{2A1F7FB3-703E-668F-F499-B6E81050A1D0}"/>
              </a:ext>
            </a:extLst>
          </p:cNvPr>
          <p:cNvSpPr/>
          <p:nvPr/>
        </p:nvSpPr>
        <p:spPr>
          <a:xfrm>
            <a:off x="411480" y="73152"/>
            <a:ext cx="10972800" cy="548640"/>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Partial Access/Piecemeal Access</a:t>
            </a:r>
            <a:endParaRPr lang="en-US" sz="2000" dirty="0"/>
          </a:p>
        </p:txBody>
      </p:sp>
      <p:sp>
        <p:nvSpPr>
          <p:cNvPr id="5" name="Text 3">
            <a:extLst>
              <a:ext uri="{FF2B5EF4-FFF2-40B4-BE49-F238E27FC236}">
                <a16:creationId xmlns:a16="http://schemas.microsoft.com/office/drawing/2014/main" id="{19F27159-8545-E586-2013-04C6E0C1F7EC}"/>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sp>
        <p:nvSpPr>
          <p:cNvPr id="7" name="Text 25">
            <a:extLst>
              <a:ext uri="{FF2B5EF4-FFF2-40B4-BE49-F238E27FC236}">
                <a16:creationId xmlns:a16="http://schemas.microsoft.com/office/drawing/2014/main" id="{F31C3F1A-490B-7E31-C5A0-D779B15ED3F2}"/>
              </a:ext>
            </a:extLst>
          </p:cNvPr>
          <p:cNvSpPr/>
          <p:nvPr/>
        </p:nvSpPr>
        <p:spPr>
          <a:xfrm>
            <a:off x="528162" y="1062026"/>
            <a:ext cx="11135676" cy="3066081"/>
          </a:xfrm>
          <a:prstGeom prst="rect">
            <a:avLst/>
          </a:prstGeom>
          <a:noFill/>
          <a:ln/>
        </p:spPr>
        <p:txBody>
          <a:bodyPr wrap="square" lIns="0" tIns="0" rIns="0" bIns="0" rtlCol="0" anchor="t" anchorCtr="0"/>
          <a:lstStyle/>
          <a:p>
            <a:pPr>
              <a:lnSpc>
                <a:spcPct val="200000"/>
              </a:lnSpc>
            </a:pPr>
            <a:r>
              <a:rPr lang="en-US" sz="1400" dirty="0">
                <a:solidFill>
                  <a:srgbClr val="0D1B2A"/>
                </a:solidFill>
                <a:latin typeface="Calibri" pitchFamily="34" charset="0"/>
                <a:ea typeface="Calibri" pitchFamily="34" charset="-122"/>
                <a:cs typeface="Calibri" pitchFamily="34" charset="-120"/>
              </a:rPr>
              <a:t>When the Employer fails to give access on time — either wholly or partially — this triggers a Compensation Event (CE) under Clause 60.1(2)</a:t>
            </a:r>
          </a:p>
          <a:p>
            <a:pPr>
              <a:lnSpc>
                <a:spcPct val="200000"/>
              </a:lnSpc>
            </a:pPr>
            <a:r>
              <a:rPr lang="en-US" sz="1400" dirty="0">
                <a:solidFill>
                  <a:srgbClr val="0D1B2A"/>
                </a:solidFill>
                <a:latin typeface="Calibri" pitchFamily="34" charset="0"/>
                <a:cs typeface="Calibri" pitchFamily="34" charset="-120"/>
              </a:rPr>
              <a:t>The Contractor does not need to prove culpability on the Employer's part — it is a strict liability CE</a:t>
            </a:r>
            <a:r>
              <a:rPr lang="en-US" sz="1400" dirty="0"/>
              <a:t>.</a:t>
            </a:r>
          </a:p>
          <a:p>
            <a:pPr marL="285750" indent="-285750">
              <a:lnSpc>
                <a:spcPct val="200000"/>
              </a:lnSpc>
              <a:buFont typeface="Wingdings" panose="05000000000000000000" pitchFamily="2" charset="2"/>
              <a:buChar char="Ø"/>
            </a:pPr>
            <a:r>
              <a:rPr lang="en-US" sz="1400" dirty="0"/>
              <a:t>The </a:t>
            </a:r>
            <a:r>
              <a:rPr lang="en-US" sz="1400" b="1" dirty="0"/>
              <a:t>Accepted Programme</a:t>
            </a:r>
            <a:r>
              <a:rPr lang="en-US" sz="1400" dirty="0"/>
              <a:t> (Clause 31/32) is central to assessing partial access failures:</a:t>
            </a:r>
          </a:p>
          <a:p>
            <a:pPr marL="285750" indent="-285750">
              <a:lnSpc>
                <a:spcPct val="200000"/>
              </a:lnSpc>
              <a:buFont typeface="Wingdings" panose="05000000000000000000" pitchFamily="2" charset="2"/>
              <a:buChar char="Ø"/>
            </a:pPr>
            <a:r>
              <a:rPr lang="en-US" sz="1400" dirty="0"/>
              <a:t>It must show the </a:t>
            </a:r>
            <a:r>
              <a:rPr lang="en-US" sz="1400" b="1" dirty="0"/>
              <a:t>access dates</a:t>
            </a:r>
            <a:r>
              <a:rPr lang="en-US" sz="1400" dirty="0"/>
              <a:t> the Contractor requires for each area.</a:t>
            </a:r>
          </a:p>
          <a:p>
            <a:pPr marL="285750" indent="-285750">
              <a:lnSpc>
                <a:spcPct val="200000"/>
              </a:lnSpc>
              <a:buFont typeface="Wingdings" panose="05000000000000000000" pitchFamily="2" charset="2"/>
              <a:buChar char="Ø"/>
            </a:pPr>
            <a:r>
              <a:rPr lang="en-US" sz="1400" dirty="0"/>
              <a:t>If the Employer provides access to </a:t>
            </a:r>
            <a:r>
              <a:rPr lang="en-US" sz="1400" b="1" dirty="0">
                <a:solidFill>
                  <a:srgbClr val="FF0000"/>
                </a:solidFill>
              </a:rPr>
              <a:t>Area A</a:t>
            </a:r>
            <a:r>
              <a:rPr lang="en-US" sz="1400" dirty="0"/>
              <a:t> but not </a:t>
            </a:r>
            <a:r>
              <a:rPr lang="en-US" sz="1400" b="1" dirty="0">
                <a:solidFill>
                  <a:srgbClr val="FF0000"/>
                </a:solidFill>
              </a:rPr>
              <a:t>Area B</a:t>
            </a:r>
            <a:r>
              <a:rPr lang="en-US" sz="1400" dirty="0"/>
              <a:t>, and the programme shows the Contractor needed </a:t>
            </a:r>
            <a:r>
              <a:rPr lang="en-US" sz="1400" b="1" dirty="0">
                <a:solidFill>
                  <a:srgbClr val="FF0000"/>
                </a:solidFill>
              </a:rPr>
              <a:t>Area B</a:t>
            </a:r>
            <a:r>
              <a:rPr lang="en-US" sz="1400" dirty="0"/>
              <a:t> at that time, CE 60.1(2) is triggered for Area B specifically. (</a:t>
            </a:r>
            <a:r>
              <a:rPr lang="en-US" sz="1200" i="1" dirty="0"/>
              <a:t>So, make sure the access requirements for each area is establish in the CPM network.)</a:t>
            </a:r>
            <a:endParaRPr lang="en-US" sz="1400" i="1" dirty="0"/>
          </a:p>
          <a:p>
            <a:pPr marL="285750" indent="-285750">
              <a:lnSpc>
                <a:spcPct val="200000"/>
              </a:lnSpc>
              <a:buFont typeface="Wingdings" panose="05000000000000000000" pitchFamily="2" charset="2"/>
              <a:buChar char="Ø"/>
            </a:pPr>
            <a:r>
              <a:rPr lang="en-US" sz="1400" dirty="0"/>
              <a:t>This means a </a:t>
            </a:r>
            <a:r>
              <a:rPr lang="en-US" sz="1400" b="1" dirty="0"/>
              <a:t>well-resourced, detailed programme</a:t>
            </a:r>
            <a:r>
              <a:rPr lang="en-US" sz="1400" dirty="0"/>
              <a:t> is the Contractor's most powerful tool — vague programmes weaken CE entitlement.</a:t>
            </a:r>
          </a:p>
        </p:txBody>
      </p:sp>
      <p:sp>
        <p:nvSpPr>
          <p:cNvPr id="12" name="Shape 7">
            <a:extLst>
              <a:ext uri="{FF2B5EF4-FFF2-40B4-BE49-F238E27FC236}">
                <a16:creationId xmlns:a16="http://schemas.microsoft.com/office/drawing/2014/main" id="{5BC13A44-2079-0A67-ACA7-F9F285C9C0EA}"/>
              </a:ext>
            </a:extLst>
          </p:cNvPr>
          <p:cNvSpPr/>
          <p:nvPr/>
        </p:nvSpPr>
        <p:spPr>
          <a:xfrm>
            <a:off x="682042" y="4565667"/>
            <a:ext cx="5486400" cy="1767840"/>
          </a:xfrm>
          <a:prstGeom prst="rect">
            <a:avLst/>
          </a:prstGeom>
          <a:solidFill>
            <a:srgbClr val="D4EAF5"/>
          </a:solidFill>
          <a:ln w="12700">
            <a:solidFill>
              <a:srgbClr val="1D6A8A"/>
            </a:solidFill>
            <a:prstDash val="solid"/>
          </a:ln>
          <a:effectLst>
            <a:outerShdw blurRad="88900" dist="38100" dir="8100000" algn="bl" rotWithShape="0">
              <a:srgbClr val="000000">
                <a:alpha val="9000"/>
              </a:srgbClr>
            </a:outerShdw>
          </a:effectLst>
        </p:spPr>
        <p:txBody>
          <a:bodyPr/>
          <a:lstStyle/>
          <a:p>
            <a:endParaRPr lang="en-AE" sz="2400"/>
          </a:p>
        </p:txBody>
      </p:sp>
      <p:sp>
        <p:nvSpPr>
          <p:cNvPr id="13" name="Text 8">
            <a:extLst>
              <a:ext uri="{FF2B5EF4-FFF2-40B4-BE49-F238E27FC236}">
                <a16:creationId xmlns:a16="http://schemas.microsoft.com/office/drawing/2014/main" id="{A60A6653-83E3-C3FA-A7B1-48C69189ED8E}"/>
              </a:ext>
            </a:extLst>
          </p:cNvPr>
          <p:cNvSpPr/>
          <p:nvPr/>
        </p:nvSpPr>
        <p:spPr>
          <a:xfrm>
            <a:off x="864922" y="4663203"/>
            <a:ext cx="5120640" cy="268224"/>
          </a:xfrm>
          <a:prstGeom prst="rect">
            <a:avLst/>
          </a:prstGeom>
          <a:noFill/>
          <a:ln/>
        </p:spPr>
        <p:txBody>
          <a:bodyPr wrap="square" lIns="0" tIns="0" rIns="0" bIns="0" rtlCol="0" anchor="ctr"/>
          <a:lstStyle/>
          <a:p>
            <a:r>
              <a:rPr lang="en-US" sz="1067" b="1" kern="0" spc="267" dirty="0">
                <a:solidFill>
                  <a:srgbClr val="1D6A8A"/>
                </a:solidFill>
                <a:latin typeface="Calibri" pitchFamily="34" charset="0"/>
                <a:ea typeface="Calibri" pitchFamily="34" charset="-122"/>
                <a:cs typeface="Calibri" pitchFamily="34" charset="-120"/>
              </a:rPr>
              <a:t>Partial ACCESS DATE</a:t>
            </a:r>
            <a:endParaRPr lang="en-US" sz="1067" dirty="0"/>
          </a:p>
        </p:txBody>
      </p:sp>
      <p:sp>
        <p:nvSpPr>
          <p:cNvPr id="14" name="Text 9">
            <a:extLst>
              <a:ext uri="{FF2B5EF4-FFF2-40B4-BE49-F238E27FC236}">
                <a16:creationId xmlns:a16="http://schemas.microsoft.com/office/drawing/2014/main" id="{250F4399-B25C-5C91-D089-3E4E7C8EAEC6}"/>
              </a:ext>
            </a:extLst>
          </p:cNvPr>
          <p:cNvSpPr/>
          <p:nvPr/>
        </p:nvSpPr>
        <p:spPr>
          <a:xfrm>
            <a:off x="864922" y="4931427"/>
            <a:ext cx="5120640" cy="341376"/>
          </a:xfrm>
          <a:prstGeom prst="rect">
            <a:avLst/>
          </a:prstGeom>
          <a:noFill/>
          <a:ln/>
        </p:spPr>
        <p:txBody>
          <a:bodyPr wrap="square" lIns="0" tIns="0" rIns="0" bIns="0" rtlCol="0" anchor="ctr"/>
          <a:lstStyle/>
          <a:p>
            <a:r>
              <a:rPr lang="en-US" sz="1733" b="1" dirty="0">
                <a:solidFill>
                  <a:srgbClr val="1D6A8A"/>
                </a:solidFill>
                <a:latin typeface="Calibri" pitchFamily="34" charset="0"/>
                <a:ea typeface="Calibri" pitchFamily="34" charset="-122"/>
                <a:cs typeface="Calibri" pitchFamily="34" charset="-120"/>
              </a:rPr>
              <a:t>Contractor's Mitigation Duty</a:t>
            </a:r>
            <a:endParaRPr lang="en-US" sz="1733" dirty="0"/>
          </a:p>
        </p:txBody>
      </p:sp>
      <p:sp>
        <p:nvSpPr>
          <p:cNvPr id="15" name="Text 10">
            <a:extLst>
              <a:ext uri="{FF2B5EF4-FFF2-40B4-BE49-F238E27FC236}">
                <a16:creationId xmlns:a16="http://schemas.microsoft.com/office/drawing/2014/main" id="{16CE9818-E977-BB20-EA2A-A80F0339D0FA}"/>
              </a:ext>
            </a:extLst>
          </p:cNvPr>
          <p:cNvSpPr/>
          <p:nvPr/>
        </p:nvSpPr>
        <p:spPr>
          <a:xfrm>
            <a:off x="864922" y="5297187"/>
            <a:ext cx="5120640" cy="877824"/>
          </a:xfrm>
          <a:prstGeom prst="rect">
            <a:avLst/>
          </a:prstGeom>
          <a:noFill/>
          <a:ln/>
        </p:spPr>
        <p:txBody>
          <a:bodyPr wrap="square" lIns="0" tIns="0" rIns="0" bIns="0" rtlCol="0" anchor="t"/>
          <a:lstStyle/>
          <a:p>
            <a:pPr>
              <a:lnSpc>
                <a:spcPct val="130000"/>
              </a:lnSpc>
            </a:pPr>
            <a:r>
              <a:rPr lang="en-US" sz="1333" dirty="0">
                <a:solidFill>
                  <a:srgbClr val="4A5568"/>
                </a:solidFill>
                <a:latin typeface="Calibri" pitchFamily="34" charset="0"/>
                <a:ea typeface="Calibri" pitchFamily="34" charset="-122"/>
                <a:cs typeface="Calibri" pitchFamily="34" charset="-120"/>
              </a:rPr>
              <a:t>The Contractor cannot simply stand idle — they must re-sequence, redeploy resources, or find productive work elsewhere on the site.</a:t>
            </a:r>
          </a:p>
          <a:p>
            <a:pPr>
              <a:lnSpc>
                <a:spcPct val="130000"/>
              </a:lnSpc>
            </a:pPr>
            <a:r>
              <a:rPr lang="en-US" sz="1333" dirty="0">
                <a:solidFill>
                  <a:srgbClr val="4A5568"/>
                </a:solidFill>
                <a:latin typeface="Calibri" pitchFamily="34" charset="0"/>
                <a:cs typeface="Calibri" pitchFamily="34" charset="-120"/>
              </a:rPr>
              <a:t>However, if additional cost incurred, CE to recover.</a:t>
            </a:r>
            <a:endParaRPr lang="en-US" sz="1333" dirty="0"/>
          </a:p>
        </p:txBody>
      </p:sp>
      <p:sp>
        <p:nvSpPr>
          <p:cNvPr id="16" name="Rectangle 15">
            <a:extLst>
              <a:ext uri="{FF2B5EF4-FFF2-40B4-BE49-F238E27FC236}">
                <a16:creationId xmlns:a16="http://schemas.microsoft.com/office/drawing/2014/main" id="{D198FB3D-2DFF-C64A-1318-E21321AB9CA6}"/>
              </a:ext>
            </a:extLst>
          </p:cNvPr>
          <p:cNvSpPr/>
          <p:nvPr/>
        </p:nvSpPr>
        <p:spPr>
          <a:xfrm>
            <a:off x="7893137" y="4749554"/>
            <a:ext cx="1296140" cy="1818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a:t>
            </a:r>
            <a:endParaRPr lang="en-AE" dirty="0"/>
          </a:p>
        </p:txBody>
      </p:sp>
      <p:sp>
        <p:nvSpPr>
          <p:cNvPr id="17" name="Rectangle 16">
            <a:extLst>
              <a:ext uri="{FF2B5EF4-FFF2-40B4-BE49-F238E27FC236}">
                <a16:creationId xmlns:a16="http://schemas.microsoft.com/office/drawing/2014/main" id="{965BE0F1-A2D4-4243-0E85-2ECF6637B0BF}"/>
              </a:ext>
            </a:extLst>
          </p:cNvPr>
          <p:cNvSpPr/>
          <p:nvPr/>
        </p:nvSpPr>
        <p:spPr>
          <a:xfrm>
            <a:off x="7901127" y="5206250"/>
            <a:ext cx="1296140" cy="18187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B</a:t>
            </a:r>
            <a:endParaRPr lang="en-AE" dirty="0"/>
          </a:p>
        </p:txBody>
      </p:sp>
      <p:sp>
        <p:nvSpPr>
          <p:cNvPr id="18" name="Rectangle 17">
            <a:extLst>
              <a:ext uri="{FF2B5EF4-FFF2-40B4-BE49-F238E27FC236}">
                <a16:creationId xmlns:a16="http://schemas.microsoft.com/office/drawing/2014/main" id="{214CAE26-B9D8-5895-08DB-731C66A5BB36}"/>
              </a:ext>
            </a:extLst>
          </p:cNvPr>
          <p:cNvSpPr/>
          <p:nvPr/>
        </p:nvSpPr>
        <p:spPr>
          <a:xfrm>
            <a:off x="8717873" y="5657383"/>
            <a:ext cx="1296140" cy="18187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C</a:t>
            </a:r>
            <a:endParaRPr lang="en-AE" dirty="0"/>
          </a:p>
        </p:txBody>
      </p:sp>
      <p:sp>
        <p:nvSpPr>
          <p:cNvPr id="19" name="Rectangle 18">
            <a:extLst>
              <a:ext uri="{FF2B5EF4-FFF2-40B4-BE49-F238E27FC236}">
                <a16:creationId xmlns:a16="http://schemas.microsoft.com/office/drawing/2014/main" id="{CFA0B2EE-6F64-14ED-1E36-42D9E17CE161}"/>
              </a:ext>
            </a:extLst>
          </p:cNvPr>
          <p:cNvSpPr/>
          <p:nvPr/>
        </p:nvSpPr>
        <p:spPr>
          <a:xfrm>
            <a:off x="9552374" y="6023929"/>
            <a:ext cx="1296140" cy="181874"/>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D</a:t>
            </a:r>
            <a:endParaRPr lang="en-AE" dirty="0"/>
          </a:p>
        </p:txBody>
      </p:sp>
      <p:sp>
        <p:nvSpPr>
          <p:cNvPr id="20" name="Diamond 19">
            <a:extLst>
              <a:ext uri="{FF2B5EF4-FFF2-40B4-BE49-F238E27FC236}">
                <a16:creationId xmlns:a16="http://schemas.microsoft.com/office/drawing/2014/main" id="{7D295C4E-318B-F64E-6DC5-AE00813221F3}"/>
              </a:ext>
            </a:extLst>
          </p:cNvPr>
          <p:cNvSpPr/>
          <p:nvPr/>
        </p:nvSpPr>
        <p:spPr>
          <a:xfrm>
            <a:off x="7395970" y="4213040"/>
            <a:ext cx="349780" cy="321962"/>
          </a:xfrm>
          <a:prstGeom prst="diamond">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E"/>
          </a:p>
        </p:txBody>
      </p:sp>
      <p:cxnSp>
        <p:nvCxnSpPr>
          <p:cNvPr id="22" name="Connector: Elbow 21">
            <a:extLst>
              <a:ext uri="{FF2B5EF4-FFF2-40B4-BE49-F238E27FC236}">
                <a16:creationId xmlns:a16="http://schemas.microsoft.com/office/drawing/2014/main" id="{2CCF7C94-4DC2-D643-D55A-F8C35C10C1B5}"/>
              </a:ext>
            </a:extLst>
          </p:cNvPr>
          <p:cNvCxnSpPr>
            <a:cxnSpLocks/>
            <a:stCxn id="20" idx="2"/>
            <a:endCxn id="16" idx="1"/>
          </p:cNvCxnSpPr>
          <p:nvPr/>
        </p:nvCxnSpPr>
        <p:spPr>
          <a:xfrm rot="16200000" flipH="1">
            <a:off x="7579254" y="4526607"/>
            <a:ext cx="305489" cy="32227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53287B10-6362-3F95-7E56-1A8E4169A4D6}"/>
              </a:ext>
            </a:extLst>
          </p:cNvPr>
          <p:cNvCxnSpPr>
            <a:stCxn id="20" idx="2"/>
            <a:endCxn id="17" idx="1"/>
          </p:cNvCxnSpPr>
          <p:nvPr/>
        </p:nvCxnSpPr>
        <p:spPr>
          <a:xfrm rot="16200000" flipH="1">
            <a:off x="7354901" y="4750960"/>
            <a:ext cx="762185" cy="33026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0CEA45D4-707C-6F77-4DA6-5721A73A2D1E}"/>
              </a:ext>
            </a:extLst>
          </p:cNvPr>
          <p:cNvCxnSpPr>
            <a:stCxn id="17" idx="2"/>
            <a:endCxn id="18" idx="1"/>
          </p:cNvCxnSpPr>
          <p:nvPr/>
        </p:nvCxnSpPr>
        <p:spPr>
          <a:xfrm rot="16200000" flipH="1">
            <a:off x="8453437" y="5483884"/>
            <a:ext cx="360196" cy="16867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49D99125-39B3-5028-98FA-DA35666859E4}"/>
              </a:ext>
            </a:extLst>
          </p:cNvPr>
          <p:cNvCxnSpPr>
            <a:stCxn id="18" idx="2"/>
            <a:endCxn id="19" idx="1"/>
          </p:cNvCxnSpPr>
          <p:nvPr/>
        </p:nvCxnSpPr>
        <p:spPr>
          <a:xfrm rot="16200000" flipH="1">
            <a:off x="9321354" y="5883845"/>
            <a:ext cx="275609" cy="18643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242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594360"/>
          </a:xfrm>
          <a:prstGeom prst="rect">
            <a:avLst/>
          </a:prstGeom>
          <a:solidFill>
            <a:srgbClr val="0D1B2A"/>
          </a:solidFill>
          <a:ln w="12700">
            <a:solidFill>
              <a:srgbClr val="0D1B2A"/>
            </a:solidFill>
            <a:prstDash val="solid"/>
          </a:ln>
        </p:spPr>
        <p:txBody>
          <a:bodyPr/>
          <a:lstStyle/>
          <a:p>
            <a:endParaRPr lang="en-AE" sz="2400"/>
          </a:p>
        </p:txBody>
      </p:sp>
      <p:sp>
        <p:nvSpPr>
          <p:cNvPr id="4" name="Text 2"/>
          <p:cNvSpPr/>
          <p:nvPr/>
        </p:nvSpPr>
        <p:spPr>
          <a:xfrm>
            <a:off x="304800" y="86824"/>
            <a:ext cx="11338560" cy="528872"/>
          </a:xfrm>
          <a:prstGeom prst="rect">
            <a:avLst/>
          </a:prstGeom>
          <a:noFill/>
          <a:ln/>
        </p:spPr>
        <p:txBody>
          <a:bodyPr wrap="square" lIns="0" tIns="0" rIns="0" bIns="0" rtlCol="0" anchor="ctr"/>
          <a:lstStyle/>
          <a:p>
            <a:r>
              <a:rPr lang="en-US" sz="2000" b="1" dirty="0">
                <a:solidFill>
                  <a:srgbClr val="FFFFFF"/>
                </a:solidFill>
                <a:latin typeface="Calibri" pitchFamily="34" charset="0"/>
                <a:cs typeface="Calibri" pitchFamily="34" charset="-120"/>
              </a:rPr>
              <a:t>Clause 33.1 — Access to and Use of the Site</a:t>
            </a:r>
          </a:p>
        </p:txBody>
      </p:sp>
      <p:sp>
        <p:nvSpPr>
          <p:cNvPr id="5" name="Shape 3"/>
          <p:cNvSpPr/>
          <p:nvPr/>
        </p:nvSpPr>
        <p:spPr>
          <a:xfrm>
            <a:off x="487680" y="914400"/>
            <a:ext cx="11216640" cy="755904"/>
          </a:xfrm>
          <a:prstGeom prst="rect">
            <a:avLst/>
          </a:prstGeom>
          <a:solidFill>
            <a:srgbClr val="1A2E45"/>
          </a:solidFill>
          <a:ln w="12700">
            <a:noFill/>
            <a:prstDash val="solid"/>
          </a:ln>
          <a:effectLst>
            <a:outerShdw blurRad="88900" dist="38100" dir="8100000" algn="bl" rotWithShape="0">
              <a:srgbClr val="000000">
                <a:alpha val="9000"/>
              </a:srgbClr>
            </a:outerShdw>
          </a:effectLst>
        </p:spPr>
        <p:txBody>
          <a:bodyPr/>
          <a:lstStyle/>
          <a:p>
            <a:endParaRPr lang="en-AE" sz="2400"/>
          </a:p>
        </p:txBody>
      </p:sp>
      <p:sp>
        <p:nvSpPr>
          <p:cNvPr id="6" name="Text 4"/>
          <p:cNvSpPr/>
          <p:nvPr/>
        </p:nvSpPr>
        <p:spPr>
          <a:xfrm>
            <a:off x="670560" y="914400"/>
            <a:ext cx="10972800" cy="755904"/>
          </a:xfrm>
          <a:prstGeom prst="rect">
            <a:avLst/>
          </a:prstGeom>
          <a:noFill/>
          <a:ln/>
        </p:spPr>
        <p:txBody>
          <a:bodyPr wrap="square" lIns="0" tIns="0" rIns="0" bIns="0" rtlCol="0" anchor="ctr"/>
          <a:lstStyle/>
          <a:p>
            <a:r>
              <a:rPr lang="en-US" sz="1467" b="1" dirty="0">
                <a:solidFill>
                  <a:srgbClr val="C9933A"/>
                </a:solidFill>
                <a:latin typeface="Calibri" pitchFamily="34" charset="0"/>
                <a:ea typeface="Calibri" pitchFamily="34" charset="-122"/>
                <a:cs typeface="Calibri" pitchFamily="34" charset="-120"/>
              </a:rPr>
              <a:t>Cl. 33.1:  </a:t>
            </a:r>
            <a:r>
              <a:rPr lang="en-US" sz="1467" i="1" dirty="0">
                <a:solidFill>
                  <a:srgbClr val="F0D89A"/>
                </a:solidFill>
                <a:latin typeface="Calibri" pitchFamily="34" charset="0"/>
                <a:ea typeface="Calibri" pitchFamily="34" charset="-122"/>
                <a:cs typeface="Calibri" pitchFamily="34" charset="-120"/>
              </a:rPr>
              <a:t>"The Employer allows access to and use of each part of the Site to the Contractor which is necessary for the work included in this contract. Access and use is allowed on or before the later of its access date and the date for access shown on the Accepted Programme."</a:t>
            </a:r>
            <a:endParaRPr lang="en-US" sz="1467" dirty="0"/>
          </a:p>
        </p:txBody>
      </p:sp>
      <p:sp>
        <p:nvSpPr>
          <p:cNvPr id="7" name="Shape 5"/>
          <p:cNvSpPr/>
          <p:nvPr/>
        </p:nvSpPr>
        <p:spPr>
          <a:xfrm>
            <a:off x="487679" y="1862357"/>
            <a:ext cx="4972087" cy="555315"/>
          </a:xfrm>
          <a:prstGeom prst="rect">
            <a:avLst/>
          </a:prstGeom>
          <a:solidFill>
            <a:srgbClr val="1D6A8A"/>
          </a:solidFill>
          <a:ln w="12700">
            <a:solidFill>
              <a:srgbClr val="1D6A8A"/>
            </a:solidFill>
            <a:prstDash val="solid"/>
          </a:ln>
        </p:spPr>
        <p:txBody>
          <a:bodyPr/>
          <a:lstStyle/>
          <a:p>
            <a:endParaRPr lang="en-AE" sz="2400"/>
          </a:p>
        </p:txBody>
      </p:sp>
      <p:sp>
        <p:nvSpPr>
          <p:cNvPr id="8" name="Text 6"/>
          <p:cNvSpPr/>
          <p:nvPr/>
        </p:nvSpPr>
        <p:spPr>
          <a:xfrm>
            <a:off x="548640" y="1862357"/>
            <a:ext cx="4911126" cy="555315"/>
          </a:xfrm>
          <a:prstGeom prst="rect">
            <a:avLst/>
          </a:prstGeom>
          <a:noFill/>
          <a:ln/>
        </p:spPr>
        <p:txBody>
          <a:bodyPr wrap="square" lIns="0" tIns="0" rIns="0" bIns="0" rtlCol="0" anchor="ctr"/>
          <a:lstStyle/>
          <a:p>
            <a:pPr algn="ctr">
              <a:lnSpc>
                <a:spcPct val="110000"/>
              </a:lnSpc>
            </a:pPr>
            <a:r>
              <a:rPr lang="en-US" b="1" dirty="0">
                <a:solidFill>
                  <a:srgbClr val="FFFFFF"/>
                </a:solidFill>
                <a:latin typeface="Calibri" pitchFamily="34" charset="0"/>
                <a:ea typeface="Calibri" pitchFamily="34" charset="-122"/>
                <a:cs typeface="Calibri" pitchFamily="34" charset="-120"/>
              </a:rPr>
              <a:t>What the clause actually means</a:t>
            </a:r>
            <a:endParaRPr lang="en-US" dirty="0"/>
          </a:p>
        </p:txBody>
      </p:sp>
      <p:sp>
        <p:nvSpPr>
          <p:cNvPr id="9" name="Shape 7"/>
          <p:cNvSpPr/>
          <p:nvPr/>
        </p:nvSpPr>
        <p:spPr>
          <a:xfrm>
            <a:off x="487679" y="2398805"/>
            <a:ext cx="4972087" cy="2290676"/>
          </a:xfrm>
          <a:prstGeom prst="rect">
            <a:avLst/>
          </a:prstGeom>
          <a:solidFill>
            <a:srgbClr val="D4EAF5"/>
          </a:solidFill>
          <a:ln w="12700">
            <a:solidFill>
              <a:srgbClr val="1D6A8A"/>
            </a:solidFill>
            <a:prstDash val="solid"/>
          </a:ln>
          <a:effectLst>
            <a:outerShdw blurRad="88900" dist="38100" dir="8100000" algn="bl" rotWithShape="0">
              <a:srgbClr val="000000">
                <a:alpha val="9000"/>
              </a:srgbClr>
            </a:outerShdw>
          </a:effectLst>
        </p:spPr>
        <p:txBody>
          <a:bodyPr/>
          <a:lstStyle/>
          <a:p>
            <a:endParaRPr lang="en-AE" sz="2400"/>
          </a:p>
        </p:txBody>
      </p:sp>
      <p:sp>
        <p:nvSpPr>
          <p:cNvPr id="10" name="Text 8"/>
          <p:cNvSpPr/>
          <p:nvPr/>
        </p:nvSpPr>
        <p:spPr>
          <a:xfrm>
            <a:off x="609600" y="2435381"/>
            <a:ext cx="4685560" cy="719386"/>
          </a:xfrm>
          <a:prstGeom prst="rect">
            <a:avLst/>
          </a:prstGeom>
          <a:noFill/>
          <a:ln/>
        </p:spPr>
        <p:txBody>
          <a:bodyPr wrap="square" lIns="0" tIns="0" rIns="0" bIns="0" rtlCol="0" anchor="t"/>
          <a:lstStyle/>
          <a:p>
            <a:pPr>
              <a:lnSpc>
                <a:spcPct val="118000"/>
              </a:lnSpc>
            </a:pPr>
            <a:r>
              <a:rPr lang="en-US" sz="1300" b="1" dirty="0">
                <a:solidFill>
                  <a:srgbClr val="1D6A8A"/>
                </a:solidFill>
                <a:latin typeface="Calibri" pitchFamily="34" charset="0"/>
                <a:ea typeface="Calibri" pitchFamily="34" charset="-122"/>
                <a:cs typeface="Calibri" pitchFamily="34" charset="-120"/>
              </a:rPr>
              <a:t>▸  </a:t>
            </a:r>
            <a:r>
              <a:rPr lang="en-US" sz="1300" dirty="0">
                <a:solidFill>
                  <a:srgbClr val="4A5568"/>
                </a:solidFill>
                <a:latin typeface="Calibri" pitchFamily="34" charset="0"/>
                <a:ea typeface="Calibri" pitchFamily="34" charset="-122"/>
                <a:cs typeface="Calibri" pitchFamily="34" charset="-120"/>
              </a:rPr>
              <a:t>The employer has a positive, unconditional obligation — not a best-endeavours duty — to give access by the stated date.</a:t>
            </a:r>
            <a:endParaRPr lang="en-US" sz="1300" dirty="0"/>
          </a:p>
        </p:txBody>
      </p:sp>
      <p:sp>
        <p:nvSpPr>
          <p:cNvPr id="11" name="Text 9"/>
          <p:cNvSpPr/>
          <p:nvPr/>
        </p:nvSpPr>
        <p:spPr>
          <a:xfrm>
            <a:off x="609600" y="3160805"/>
            <a:ext cx="4685560" cy="719386"/>
          </a:xfrm>
          <a:prstGeom prst="rect">
            <a:avLst/>
          </a:prstGeom>
          <a:noFill/>
          <a:ln/>
        </p:spPr>
        <p:txBody>
          <a:bodyPr wrap="square" lIns="0" tIns="0" rIns="0" bIns="0" rtlCol="0" anchor="t"/>
          <a:lstStyle/>
          <a:p>
            <a:pPr>
              <a:lnSpc>
                <a:spcPct val="118000"/>
              </a:lnSpc>
            </a:pPr>
            <a:r>
              <a:rPr lang="en-US" sz="1300" b="1" dirty="0">
                <a:solidFill>
                  <a:srgbClr val="1D6A8A"/>
                </a:solidFill>
                <a:latin typeface="Calibri" pitchFamily="34" charset="0"/>
                <a:ea typeface="Calibri" pitchFamily="34" charset="-122"/>
                <a:cs typeface="Calibri" pitchFamily="34" charset="-120"/>
              </a:rPr>
              <a:t>▸  </a:t>
            </a:r>
            <a:r>
              <a:rPr lang="en-US" sz="1300" dirty="0">
                <a:solidFill>
                  <a:srgbClr val="4A5568"/>
                </a:solidFill>
                <a:latin typeface="Calibri" pitchFamily="34" charset="0"/>
                <a:ea typeface="Calibri" pitchFamily="34" charset="-122"/>
                <a:cs typeface="Calibri" pitchFamily="34" charset="-120"/>
              </a:rPr>
              <a:t>"Each part of the Site" means access can be phased. Each part has its own access date, which must be stated in Contract Data Part 1.</a:t>
            </a:r>
            <a:endParaRPr lang="en-US" sz="1300" dirty="0"/>
          </a:p>
        </p:txBody>
      </p:sp>
      <p:sp>
        <p:nvSpPr>
          <p:cNvPr id="12" name="Text 10"/>
          <p:cNvSpPr/>
          <p:nvPr/>
        </p:nvSpPr>
        <p:spPr>
          <a:xfrm>
            <a:off x="609600" y="3886229"/>
            <a:ext cx="4685560" cy="719386"/>
          </a:xfrm>
          <a:prstGeom prst="rect">
            <a:avLst/>
          </a:prstGeom>
          <a:noFill/>
          <a:ln/>
        </p:spPr>
        <p:txBody>
          <a:bodyPr wrap="square" lIns="0" tIns="0" rIns="0" bIns="0" rtlCol="0" anchor="t"/>
          <a:lstStyle/>
          <a:p>
            <a:pPr>
              <a:lnSpc>
                <a:spcPct val="118000"/>
              </a:lnSpc>
            </a:pPr>
            <a:r>
              <a:rPr lang="en-US" sz="1300" b="1" dirty="0">
                <a:solidFill>
                  <a:srgbClr val="1D6A8A"/>
                </a:solidFill>
                <a:latin typeface="Calibri" pitchFamily="34" charset="0"/>
                <a:ea typeface="Calibri" pitchFamily="34" charset="-122"/>
                <a:cs typeface="Calibri" pitchFamily="34" charset="-120"/>
              </a:rPr>
              <a:t>▸  </a:t>
            </a:r>
            <a:r>
              <a:rPr lang="en-US" sz="1300" dirty="0">
                <a:solidFill>
                  <a:srgbClr val="4A5568"/>
                </a:solidFill>
                <a:latin typeface="Calibri" pitchFamily="34" charset="0"/>
                <a:ea typeface="Calibri" pitchFamily="34" charset="-122"/>
                <a:cs typeface="Calibri" pitchFamily="34" charset="-120"/>
              </a:rPr>
              <a:t>The obligation is to give access AND use — physical entry alone is not enough if the contractor cannot productively occupy and work the area. (Delay and/ or Disruption Claim)</a:t>
            </a:r>
            <a:endParaRPr lang="en-US" sz="1300" dirty="0"/>
          </a:p>
        </p:txBody>
      </p:sp>
      <p:sp>
        <p:nvSpPr>
          <p:cNvPr id="14" name="Shape 12"/>
          <p:cNvSpPr/>
          <p:nvPr/>
        </p:nvSpPr>
        <p:spPr>
          <a:xfrm>
            <a:off x="6583679" y="1862356"/>
            <a:ext cx="5120640" cy="555315"/>
          </a:xfrm>
          <a:prstGeom prst="rect">
            <a:avLst/>
          </a:prstGeom>
          <a:solidFill>
            <a:srgbClr val="D85A30"/>
          </a:solidFill>
          <a:ln w="12700">
            <a:solidFill>
              <a:srgbClr val="D85A30"/>
            </a:solidFill>
            <a:prstDash val="solid"/>
          </a:ln>
        </p:spPr>
        <p:txBody>
          <a:bodyPr/>
          <a:lstStyle/>
          <a:p>
            <a:endParaRPr lang="en-AE"/>
          </a:p>
        </p:txBody>
      </p:sp>
      <p:sp>
        <p:nvSpPr>
          <p:cNvPr id="15" name="Text 13"/>
          <p:cNvSpPr/>
          <p:nvPr/>
        </p:nvSpPr>
        <p:spPr>
          <a:xfrm>
            <a:off x="6644640" y="1862356"/>
            <a:ext cx="5059680" cy="555315"/>
          </a:xfrm>
          <a:prstGeom prst="rect">
            <a:avLst/>
          </a:prstGeom>
          <a:noFill/>
          <a:ln/>
        </p:spPr>
        <p:txBody>
          <a:bodyPr wrap="square" lIns="0" tIns="0" rIns="0" bIns="0" rtlCol="0" anchor="ctr"/>
          <a:lstStyle/>
          <a:p>
            <a:pPr algn="ctr">
              <a:lnSpc>
                <a:spcPct val="110000"/>
              </a:lnSpc>
            </a:pPr>
            <a:r>
              <a:rPr lang="en-US" b="1" dirty="0">
                <a:solidFill>
                  <a:srgbClr val="FFFFFF"/>
                </a:solidFill>
                <a:latin typeface="Calibri" pitchFamily="34" charset="0"/>
                <a:ea typeface="Calibri" pitchFamily="34" charset="-122"/>
                <a:cs typeface="Calibri" pitchFamily="34" charset="-120"/>
              </a:rPr>
              <a:t>The critical link to Cl. 60.1(2)</a:t>
            </a:r>
            <a:endParaRPr lang="en-US" dirty="0"/>
          </a:p>
        </p:txBody>
      </p:sp>
      <p:sp>
        <p:nvSpPr>
          <p:cNvPr id="16" name="Shape 14"/>
          <p:cNvSpPr/>
          <p:nvPr/>
        </p:nvSpPr>
        <p:spPr>
          <a:xfrm>
            <a:off x="6583679" y="2398805"/>
            <a:ext cx="5120640" cy="2290676"/>
          </a:xfrm>
          <a:prstGeom prst="rect">
            <a:avLst/>
          </a:prstGeom>
          <a:solidFill>
            <a:srgbClr val="FAECE7"/>
          </a:solidFill>
          <a:ln w="12700">
            <a:solidFill>
              <a:srgbClr val="D85A30"/>
            </a:solidFill>
            <a:prstDash val="solid"/>
          </a:ln>
          <a:effectLst>
            <a:outerShdw blurRad="88900" dist="38100" dir="8100000" algn="bl" rotWithShape="0">
              <a:srgbClr val="000000">
                <a:alpha val="9000"/>
              </a:srgbClr>
            </a:outerShdw>
          </a:effectLst>
        </p:spPr>
        <p:txBody>
          <a:bodyPr/>
          <a:lstStyle/>
          <a:p>
            <a:endParaRPr lang="en-AE" sz="1300"/>
          </a:p>
        </p:txBody>
      </p:sp>
      <p:sp>
        <p:nvSpPr>
          <p:cNvPr id="18" name="Text 16"/>
          <p:cNvSpPr/>
          <p:nvPr/>
        </p:nvSpPr>
        <p:spPr>
          <a:xfrm>
            <a:off x="6732057" y="2476396"/>
            <a:ext cx="4825553" cy="719386"/>
          </a:xfrm>
          <a:prstGeom prst="rect">
            <a:avLst/>
          </a:prstGeom>
          <a:noFill/>
          <a:ln/>
        </p:spPr>
        <p:txBody>
          <a:bodyPr wrap="square" lIns="0" tIns="0" rIns="0" bIns="0" rtlCol="0" anchor="t"/>
          <a:lstStyle/>
          <a:p>
            <a:pPr>
              <a:lnSpc>
                <a:spcPct val="118000"/>
              </a:lnSpc>
            </a:pPr>
            <a:r>
              <a:rPr lang="en-US" sz="1300" b="1" dirty="0">
                <a:solidFill>
                  <a:srgbClr val="D85A30"/>
                </a:solidFill>
                <a:latin typeface="Calibri" pitchFamily="34" charset="0"/>
                <a:ea typeface="Calibri" pitchFamily="34" charset="-122"/>
                <a:cs typeface="Calibri" pitchFamily="34" charset="-120"/>
              </a:rPr>
              <a:t>▸  </a:t>
            </a:r>
            <a:r>
              <a:rPr lang="en-US" sz="1300" dirty="0">
                <a:solidFill>
                  <a:srgbClr val="4A5568"/>
                </a:solidFill>
                <a:latin typeface="Calibri" pitchFamily="34" charset="0"/>
                <a:ea typeface="Calibri" pitchFamily="34" charset="-122"/>
                <a:cs typeface="Calibri" pitchFamily="34" charset="-120"/>
              </a:rPr>
              <a:t>The "later of" wording is crucial — if the contractor's own programme shows a later access date, the employer gets the benefit of that later date before a CE arises.</a:t>
            </a:r>
            <a:endParaRPr lang="en-US" sz="1300" dirty="0"/>
          </a:p>
        </p:txBody>
      </p:sp>
      <p:sp>
        <p:nvSpPr>
          <p:cNvPr id="19" name="Text 17"/>
          <p:cNvSpPr/>
          <p:nvPr/>
        </p:nvSpPr>
        <p:spPr>
          <a:xfrm>
            <a:off x="6732057" y="3241178"/>
            <a:ext cx="4825553" cy="719386"/>
          </a:xfrm>
          <a:prstGeom prst="rect">
            <a:avLst/>
          </a:prstGeom>
          <a:noFill/>
          <a:ln/>
        </p:spPr>
        <p:txBody>
          <a:bodyPr wrap="square" lIns="0" tIns="0" rIns="0" bIns="0" rtlCol="0" anchor="t"/>
          <a:lstStyle/>
          <a:p>
            <a:pPr>
              <a:lnSpc>
                <a:spcPct val="118000"/>
              </a:lnSpc>
            </a:pPr>
            <a:r>
              <a:rPr lang="en-US" sz="1300" b="1" dirty="0">
                <a:solidFill>
                  <a:srgbClr val="D85A30"/>
                </a:solidFill>
                <a:latin typeface="Calibri" pitchFamily="34" charset="0"/>
                <a:ea typeface="Calibri" pitchFamily="34" charset="-122"/>
                <a:cs typeface="Calibri" pitchFamily="34" charset="-120"/>
              </a:rPr>
              <a:t>▸  </a:t>
            </a:r>
            <a:r>
              <a:rPr lang="en-US" sz="1300" dirty="0">
                <a:solidFill>
                  <a:srgbClr val="4A5568"/>
                </a:solidFill>
                <a:latin typeface="Calibri" pitchFamily="34" charset="0"/>
                <a:ea typeface="Calibri" pitchFamily="34" charset="-122"/>
                <a:cs typeface="Calibri" pitchFamily="34" charset="-120"/>
              </a:rPr>
              <a:t>Conversely, if the contractor needs access earlier than the Contract Data date and shows this on the programme, the employer is NOT in breach until the Contract Data date passes.</a:t>
            </a:r>
            <a:endParaRPr lang="en-US" sz="1300" dirty="0"/>
          </a:p>
        </p:txBody>
      </p:sp>
      <p:sp>
        <p:nvSpPr>
          <p:cNvPr id="20" name="Text 18"/>
          <p:cNvSpPr/>
          <p:nvPr/>
        </p:nvSpPr>
        <p:spPr>
          <a:xfrm>
            <a:off x="6732057" y="4039103"/>
            <a:ext cx="4825553" cy="472116"/>
          </a:xfrm>
          <a:prstGeom prst="rect">
            <a:avLst/>
          </a:prstGeom>
          <a:noFill/>
          <a:ln/>
        </p:spPr>
        <p:txBody>
          <a:bodyPr wrap="square" lIns="0" tIns="0" rIns="0" bIns="0" rtlCol="0" anchor="t"/>
          <a:lstStyle/>
          <a:p>
            <a:pPr>
              <a:lnSpc>
                <a:spcPct val="118000"/>
              </a:lnSpc>
            </a:pPr>
            <a:r>
              <a:rPr lang="en-US" sz="1300" b="1" dirty="0">
                <a:solidFill>
                  <a:srgbClr val="D85A30"/>
                </a:solidFill>
                <a:latin typeface="Calibri" pitchFamily="34" charset="0"/>
                <a:ea typeface="Calibri" pitchFamily="34" charset="-122"/>
                <a:cs typeface="Calibri" pitchFamily="34" charset="-120"/>
              </a:rPr>
              <a:t>▸  </a:t>
            </a:r>
            <a:r>
              <a:rPr lang="en-US" sz="1300" dirty="0">
                <a:solidFill>
                  <a:srgbClr val="4A5568"/>
                </a:solidFill>
                <a:latin typeface="Calibri" pitchFamily="34" charset="0"/>
                <a:ea typeface="Calibri" pitchFamily="34" charset="-122"/>
                <a:cs typeface="Calibri" pitchFamily="34" charset="-120"/>
              </a:rPr>
              <a:t>Failure to give access even one day late crystallises the CE — proof of actual delay to the works is NOT required.</a:t>
            </a:r>
            <a:endParaRPr lang="en-US" sz="1300" dirty="0"/>
          </a:p>
        </p:txBody>
      </p:sp>
      <p:sp>
        <p:nvSpPr>
          <p:cNvPr id="28" name="Shape 26"/>
          <p:cNvSpPr/>
          <p:nvPr/>
        </p:nvSpPr>
        <p:spPr>
          <a:xfrm>
            <a:off x="487680" y="5068142"/>
            <a:ext cx="11216640" cy="268224"/>
          </a:xfrm>
          <a:prstGeom prst="rect">
            <a:avLst/>
          </a:prstGeom>
          <a:solidFill>
            <a:srgbClr val="EEF2F7"/>
          </a:solidFill>
          <a:ln w="12700">
            <a:solidFill>
              <a:srgbClr val="EEF2F7"/>
            </a:solidFill>
            <a:prstDash val="solid"/>
          </a:ln>
        </p:spPr>
        <p:txBody>
          <a:bodyPr/>
          <a:lstStyle/>
          <a:p>
            <a:endParaRPr lang="en-AE" sz="2400"/>
          </a:p>
        </p:txBody>
      </p:sp>
      <p:sp>
        <p:nvSpPr>
          <p:cNvPr id="29" name="Text 27"/>
          <p:cNvSpPr/>
          <p:nvPr/>
        </p:nvSpPr>
        <p:spPr>
          <a:xfrm>
            <a:off x="487680" y="5063053"/>
            <a:ext cx="11216640" cy="268224"/>
          </a:xfrm>
          <a:prstGeom prst="rect">
            <a:avLst/>
          </a:prstGeom>
          <a:noFill/>
          <a:ln/>
        </p:spPr>
        <p:txBody>
          <a:bodyPr wrap="square" lIns="0" tIns="0" rIns="0" bIns="0" rtlCol="0" anchor="ctr"/>
          <a:lstStyle/>
          <a:p>
            <a:pPr algn="ctr"/>
            <a:r>
              <a:rPr lang="en-US" sz="1600" b="1" kern="0" spc="200" dirty="0">
                <a:solidFill>
                  <a:srgbClr val="4A5568"/>
                </a:solidFill>
                <a:latin typeface="Calibri" pitchFamily="34" charset="0"/>
                <a:ea typeface="Calibri" pitchFamily="34" charset="-122"/>
                <a:cs typeface="Calibri" pitchFamily="34" charset="-120"/>
              </a:rPr>
              <a:t>THE "LATER OF" TEST  —  CL. 60.1(2)</a:t>
            </a:r>
            <a:endParaRPr lang="en-US" sz="1600" dirty="0"/>
          </a:p>
        </p:txBody>
      </p:sp>
      <p:sp>
        <p:nvSpPr>
          <p:cNvPr id="30" name="Shape 28"/>
          <p:cNvSpPr/>
          <p:nvPr/>
        </p:nvSpPr>
        <p:spPr>
          <a:xfrm>
            <a:off x="487680" y="5525342"/>
            <a:ext cx="5425440" cy="1174810"/>
          </a:xfrm>
          <a:prstGeom prst="rect">
            <a:avLst/>
          </a:prstGeom>
          <a:solidFill>
            <a:srgbClr val="E1F5EE"/>
          </a:solidFill>
          <a:ln w="12700">
            <a:solidFill>
              <a:srgbClr val="0F6E56"/>
            </a:solidFill>
            <a:prstDash val="solid"/>
          </a:ln>
        </p:spPr>
        <p:txBody>
          <a:bodyPr/>
          <a:lstStyle/>
          <a:p>
            <a:endParaRPr lang="en-AE" sz="3600"/>
          </a:p>
        </p:txBody>
      </p:sp>
      <p:sp>
        <p:nvSpPr>
          <p:cNvPr id="31" name="Text 29"/>
          <p:cNvSpPr/>
          <p:nvPr/>
        </p:nvSpPr>
        <p:spPr>
          <a:xfrm>
            <a:off x="579120" y="5543095"/>
            <a:ext cx="5242560" cy="1079642"/>
          </a:xfrm>
          <a:prstGeom prst="rect">
            <a:avLst/>
          </a:prstGeom>
          <a:noFill/>
          <a:ln/>
        </p:spPr>
        <p:txBody>
          <a:bodyPr wrap="square" lIns="0" tIns="0" rIns="0" bIns="0" rtlCol="0" anchor="ctr"/>
          <a:lstStyle/>
          <a:p>
            <a:r>
              <a:rPr lang="en-US" b="1" dirty="0">
                <a:solidFill>
                  <a:srgbClr val="0F6E56"/>
                </a:solidFill>
                <a:latin typeface="Calibri" pitchFamily="34" charset="0"/>
                <a:ea typeface="Calibri" pitchFamily="34" charset="-122"/>
                <a:cs typeface="Calibri" pitchFamily="34" charset="-120"/>
              </a:rPr>
              <a:t>Scenario A: </a:t>
            </a:r>
            <a:r>
              <a:rPr lang="en-US" dirty="0">
                <a:solidFill>
                  <a:srgbClr val="4A5568"/>
                </a:solidFill>
                <a:latin typeface="Calibri" pitchFamily="34" charset="0"/>
                <a:ea typeface="Calibri" pitchFamily="34" charset="-122"/>
                <a:cs typeface="Calibri" pitchFamily="34" charset="-120"/>
              </a:rPr>
              <a:t>Contract Data says 1 Sep. Programme shows 15 Sep.  →  CE arises only after 15 Sep. (programme date is later — employer benefits).</a:t>
            </a:r>
            <a:endParaRPr lang="en-US" dirty="0"/>
          </a:p>
        </p:txBody>
      </p:sp>
      <p:sp>
        <p:nvSpPr>
          <p:cNvPr id="32" name="Shape 30"/>
          <p:cNvSpPr/>
          <p:nvPr/>
        </p:nvSpPr>
        <p:spPr>
          <a:xfrm>
            <a:off x="6278880" y="5525342"/>
            <a:ext cx="5425440" cy="1174810"/>
          </a:xfrm>
          <a:prstGeom prst="rect">
            <a:avLst/>
          </a:prstGeom>
          <a:solidFill>
            <a:srgbClr val="FAECE7"/>
          </a:solidFill>
          <a:ln w="12700">
            <a:solidFill>
              <a:srgbClr val="D85A30"/>
            </a:solidFill>
            <a:prstDash val="solid"/>
          </a:ln>
        </p:spPr>
        <p:txBody>
          <a:bodyPr/>
          <a:lstStyle/>
          <a:p>
            <a:endParaRPr lang="en-AE" sz="2400"/>
          </a:p>
        </p:txBody>
      </p:sp>
      <p:sp>
        <p:nvSpPr>
          <p:cNvPr id="33" name="Text 31"/>
          <p:cNvSpPr/>
          <p:nvPr/>
        </p:nvSpPr>
        <p:spPr>
          <a:xfrm>
            <a:off x="6400800" y="5525342"/>
            <a:ext cx="5242560" cy="1079642"/>
          </a:xfrm>
          <a:prstGeom prst="rect">
            <a:avLst/>
          </a:prstGeom>
          <a:noFill/>
          <a:ln/>
        </p:spPr>
        <p:txBody>
          <a:bodyPr wrap="square" lIns="0" tIns="0" rIns="0" bIns="0" rtlCol="0" anchor="ctr"/>
          <a:lstStyle/>
          <a:p>
            <a:r>
              <a:rPr lang="en-US" b="1" dirty="0">
                <a:solidFill>
                  <a:srgbClr val="D85A30"/>
                </a:solidFill>
                <a:latin typeface="Calibri" pitchFamily="34" charset="0"/>
                <a:ea typeface="Calibri" pitchFamily="34" charset="-122"/>
                <a:cs typeface="Calibri" pitchFamily="34" charset="-120"/>
              </a:rPr>
              <a:t>Scenario B: </a:t>
            </a:r>
            <a:r>
              <a:rPr lang="en-US" dirty="0">
                <a:solidFill>
                  <a:srgbClr val="4A5568"/>
                </a:solidFill>
                <a:latin typeface="Calibri" pitchFamily="34" charset="0"/>
                <a:ea typeface="Calibri" pitchFamily="34" charset="-122"/>
                <a:cs typeface="Calibri" pitchFamily="34" charset="-120"/>
              </a:rPr>
              <a:t>Contract Data says 1 Sep. Programme shows 1 Aug.  →  CE arises after 1 Sep. (Contract Data date is later — contractor cannot pull date forward).</a:t>
            </a:r>
            <a:endParaRPr lang="en-US" dirty="0"/>
          </a:p>
        </p:txBody>
      </p:sp>
      <p:sp>
        <p:nvSpPr>
          <p:cNvPr id="34" name="Text 32"/>
          <p:cNvSpPr/>
          <p:nvPr/>
        </p:nvSpPr>
        <p:spPr>
          <a:xfrm>
            <a:off x="10728960" y="5720414"/>
            <a:ext cx="1219200" cy="243840"/>
          </a:xfrm>
          <a:prstGeom prst="rect">
            <a:avLst/>
          </a:prstGeom>
          <a:noFill/>
          <a:ln/>
        </p:spPr>
        <p:txBody>
          <a:bodyPr wrap="square" lIns="0" tIns="0" rIns="0" bIns="0" rtlCol="0" anchor="ctr"/>
          <a:lstStyle/>
          <a:p>
            <a:pPr algn="r"/>
            <a:r>
              <a:rPr lang="en-US" sz="1200" dirty="0">
                <a:solidFill>
                  <a:srgbClr val="EEF2F7"/>
                </a:solidFill>
                <a:latin typeface="Calibri" pitchFamily="34" charset="0"/>
                <a:ea typeface="Calibri" pitchFamily="34" charset="-122"/>
                <a:cs typeface="Calibri" pitchFamily="34" charset="-120"/>
              </a:rPr>
              <a:t>03 / 03</a:t>
            </a:r>
            <a:endParaRPr lang="en-US" sz="1200" dirty="0"/>
          </a:p>
        </p:txBody>
      </p:sp>
      <p:sp>
        <p:nvSpPr>
          <p:cNvPr id="3" name="Text 3">
            <a:extLst>
              <a:ext uri="{FF2B5EF4-FFF2-40B4-BE49-F238E27FC236}">
                <a16:creationId xmlns:a16="http://schemas.microsoft.com/office/drawing/2014/main" id="{78131B28-07AA-F83E-E138-83CCE05F461C}"/>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9D0EA-05A8-89D1-7430-33ABC306B4DC}"/>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F056BD3D-ED73-F18B-9268-1CE6ED1156A7}"/>
              </a:ext>
            </a:extLst>
          </p:cNvPr>
          <p:cNvSpPr/>
          <p:nvPr/>
        </p:nvSpPr>
        <p:spPr>
          <a:xfrm>
            <a:off x="0" y="0"/>
            <a:ext cx="12192000" cy="560832"/>
          </a:xfrm>
          <a:prstGeom prst="rect">
            <a:avLst/>
          </a:prstGeom>
          <a:solidFill>
            <a:srgbClr val="0D1B2A"/>
          </a:solidFill>
          <a:ln w="12700">
            <a:solidFill>
              <a:srgbClr val="0D1B2A"/>
            </a:solidFill>
            <a:prstDash val="solid"/>
          </a:ln>
        </p:spPr>
        <p:txBody>
          <a:bodyPr/>
          <a:lstStyle/>
          <a:p>
            <a:endParaRPr lang="en-AE" sz="2400"/>
          </a:p>
        </p:txBody>
      </p:sp>
      <p:sp>
        <p:nvSpPr>
          <p:cNvPr id="4" name="Text 2">
            <a:extLst>
              <a:ext uri="{FF2B5EF4-FFF2-40B4-BE49-F238E27FC236}">
                <a16:creationId xmlns:a16="http://schemas.microsoft.com/office/drawing/2014/main" id="{45AF62DA-2CCD-E4D2-CD25-44E5F7A29E78}"/>
              </a:ext>
            </a:extLst>
          </p:cNvPr>
          <p:cNvSpPr/>
          <p:nvPr/>
        </p:nvSpPr>
        <p:spPr>
          <a:xfrm>
            <a:off x="365760" y="128016"/>
            <a:ext cx="10972800" cy="335280"/>
          </a:xfrm>
          <a:prstGeom prst="rect">
            <a:avLst/>
          </a:prstGeom>
          <a:noFill/>
          <a:ln/>
        </p:spPr>
        <p:txBody>
          <a:bodyPr wrap="square" lIns="0" tIns="0" rIns="0" bIns="0" rtlCol="0" anchor="ctr"/>
          <a:lstStyle/>
          <a:p>
            <a:r>
              <a:rPr lang="en-US" sz="2000" b="1" dirty="0">
                <a:solidFill>
                  <a:srgbClr val="FFFFFF"/>
                </a:solidFill>
                <a:latin typeface="Calibri" pitchFamily="34" charset="0"/>
                <a:cs typeface="Calibri" pitchFamily="34" charset="-120"/>
              </a:rPr>
              <a:t>Access Date</a:t>
            </a:r>
          </a:p>
        </p:txBody>
      </p:sp>
      <p:sp>
        <p:nvSpPr>
          <p:cNvPr id="25" name="Text 3">
            <a:extLst>
              <a:ext uri="{FF2B5EF4-FFF2-40B4-BE49-F238E27FC236}">
                <a16:creationId xmlns:a16="http://schemas.microsoft.com/office/drawing/2014/main" id="{537270F7-F45B-8203-CF78-084899850F6C}"/>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sp>
        <p:nvSpPr>
          <p:cNvPr id="3" name="Rectangle 2">
            <a:extLst>
              <a:ext uri="{FF2B5EF4-FFF2-40B4-BE49-F238E27FC236}">
                <a16:creationId xmlns:a16="http://schemas.microsoft.com/office/drawing/2014/main" id="{448F8508-BE4B-27EC-D35B-6E5C7F83EF32}"/>
              </a:ext>
            </a:extLst>
          </p:cNvPr>
          <p:cNvSpPr/>
          <p:nvPr/>
        </p:nvSpPr>
        <p:spPr>
          <a:xfrm>
            <a:off x="1327211" y="1322773"/>
            <a:ext cx="9738804" cy="2774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E" dirty="0"/>
          </a:p>
        </p:txBody>
      </p:sp>
      <p:sp>
        <p:nvSpPr>
          <p:cNvPr id="35" name="Isosceles Triangle 34">
            <a:extLst>
              <a:ext uri="{FF2B5EF4-FFF2-40B4-BE49-F238E27FC236}">
                <a16:creationId xmlns:a16="http://schemas.microsoft.com/office/drawing/2014/main" id="{E00B3C6C-2715-D53B-7ABF-8DDBDB018CEA}"/>
              </a:ext>
            </a:extLst>
          </p:cNvPr>
          <p:cNvSpPr/>
          <p:nvPr/>
        </p:nvSpPr>
        <p:spPr>
          <a:xfrm>
            <a:off x="3129379" y="1606859"/>
            <a:ext cx="479394" cy="410592"/>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E"/>
          </a:p>
        </p:txBody>
      </p:sp>
      <p:sp>
        <p:nvSpPr>
          <p:cNvPr id="36" name="Isosceles Triangle 35">
            <a:extLst>
              <a:ext uri="{FF2B5EF4-FFF2-40B4-BE49-F238E27FC236}">
                <a16:creationId xmlns:a16="http://schemas.microsoft.com/office/drawing/2014/main" id="{F06B9B69-65CA-83A3-D5D4-297600C083D1}"/>
              </a:ext>
            </a:extLst>
          </p:cNvPr>
          <p:cNvSpPr/>
          <p:nvPr/>
        </p:nvSpPr>
        <p:spPr>
          <a:xfrm>
            <a:off x="5268898" y="1606859"/>
            <a:ext cx="479394" cy="410592"/>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E" dirty="0"/>
          </a:p>
        </p:txBody>
      </p:sp>
      <p:sp>
        <p:nvSpPr>
          <p:cNvPr id="37" name="TextBox 36">
            <a:extLst>
              <a:ext uri="{FF2B5EF4-FFF2-40B4-BE49-F238E27FC236}">
                <a16:creationId xmlns:a16="http://schemas.microsoft.com/office/drawing/2014/main" id="{2C070CD0-2E0F-D3BF-A0C4-520DADE23E2B}"/>
              </a:ext>
            </a:extLst>
          </p:cNvPr>
          <p:cNvSpPr txBox="1"/>
          <p:nvPr/>
        </p:nvSpPr>
        <p:spPr>
          <a:xfrm>
            <a:off x="2689934" y="2017451"/>
            <a:ext cx="1358284" cy="646331"/>
          </a:xfrm>
          <a:prstGeom prst="rect">
            <a:avLst/>
          </a:prstGeom>
          <a:noFill/>
        </p:spPr>
        <p:txBody>
          <a:bodyPr wrap="square" rtlCol="0">
            <a:spAutoFit/>
          </a:bodyPr>
          <a:lstStyle/>
          <a:p>
            <a:pPr algn="ctr"/>
            <a:r>
              <a:rPr lang="en-US" dirty="0"/>
              <a:t>Contractual</a:t>
            </a:r>
          </a:p>
          <a:p>
            <a:pPr algn="ctr"/>
            <a:r>
              <a:rPr lang="en-US" dirty="0"/>
              <a:t>Access Date</a:t>
            </a:r>
            <a:endParaRPr lang="en-AE" dirty="0"/>
          </a:p>
        </p:txBody>
      </p:sp>
      <p:sp>
        <p:nvSpPr>
          <p:cNvPr id="38" name="TextBox 37">
            <a:extLst>
              <a:ext uri="{FF2B5EF4-FFF2-40B4-BE49-F238E27FC236}">
                <a16:creationId xmlns:a16="http://schemas.microsoft.com/office/drawing/2014/main" id="{9226ED48-0755-2537-799B-9347FC201C10}"/>
              </a:ext>
            </a:extLst>
          </p:cNvPr>
          <p:cNvSpPr txBox="1"/>
          <p:nvPr/>
        </p:nvSpPr>
        <p:spPr>
          <a:xfrm>
            <a:off x="4838329" y="2024109"/>
            <a:ext cx="1358284" cy="923330"/>
          </a:xfrm>
          <a:prstGeom prst="rect">
            <a:avLst/>
          </a:prstGeom>
          <a:noFill/>
        </p:spPr>
        <p:txBody>
          <a:bodyPr wrap="square" rtlCol="0">
            <a:spAutoFit/>
          </a:bodyPr>
          <a:lstStyle/>
          <a:p>
            <a:pPr algn="ctr"/>
            <a:r>
              <a:rPr lang="en-US" dirty="0"/>
              <a:t>Accepted Programme</a:t>
            </a:r>
          </a:p>
          <a:p>
            <a:pPr algn="ctr"/>
            <a:r>
              <a:rPr lang="en-US" dirty="0"/>
              <a:t>Access Date</a:t>
            </a:r>
            <a:endParaRPr lang="en-AE" dirty="0"/>
          </a:p>
        </p:txBody>
      </p:sp>
      <p:sp>
        <p:nvSpPr>
          <p:cNvPr id="39" name="Rectangle 38">
            <a:extLst>
              <a:ext uri="{FF2B5EF4-FFF2-40B4-BE49-F238E27FC236}">
                <a16:creationId xmlns:a16="http://schemas.microsoft.com/office/drawing/2014/main" id="{A4D5F192-B055-69D6-9BD7-3F20A452F3DB}"/>
              </a:ext>
            </a:extLst>
          </p:cNvPr>
          <p:cNvSpPr/>
          <p:nvPr/>
        </p:nvSpPr>
        <p:spPr>
          <a:xfrm>
            <a:off x="1327211" y="4625266"/>
            <a:ext cx="9738804" cy="27742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AE" dirty="0"/>
          </a:p>
        </p:txBody>
      </p:sp>
      <p:sp>
        <p:nvSpPr>
          <p:cNvPr id="40" name="Isosceles Triangle 39">
            <a:extLst>
              <a:ext uri="{FF2B5EF4-FFF2-40B4-BE49-F238E27FC236}">
                <a16:creationId xmlns:a16="http://schemas.microsoft.com/office/drawing/2014/main" id="{BE88E379-80A1-9B22-14A3-D2B937D72658}"/>
              </a:ext>
            </a:extLst>
          </p:cNvPr>
          <p:cNvSpPr/>
          <p:nvPr/>
        </p:nvSpPr>
        <p:spPr>
          <a:xfrm>
            <a:off x="7699900" y="4927588"/>
            <a:ext cx="479394" cy="410592"/>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E"/>
          </a:p>
        </p:txBody>
      </p:sp>
      <p:sp>
        <p:nvSpPr>
          <p:cNvPr id="41" name="Isosceles Triangle 40">
            <a:extLst>
              <a:ext uri="{FF2B5EF4-FFF2-40B4-BE49-F238E27FC236}">
                <a16:creationId xmlns:a16="http://schemas.microsoft.com/office/drawing/2014/main" id="{072DF331-A650-EC55-17E0-B77BB24A1FBC}"/>
              </a:ext>
            </a:extLst>
          </p:cNvPr>
          <p:cNvSpPr/>
          <p:nvPr/>
        </p:nvSpPr>
        <p:spPr>
          <a:xfrm>
            <a:off x="4341183" y="4920930"/>
            <a:ext cx="479394" cy="410592"/>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E" dirty="0"/>
          </a:p>
        </p:txBody>
      </p:sp>
      <p:sp>
        <p:nvSpPr>
          <p:cNvPr id="42" name="TextBox 41">
            <a:extLst>
              <a:ext uri="{FF2B5EF4-FFF2-40B4-BE49-F238E27FC236}">
                <a16:creationId xmlns:a16="http://schemas.microsoft.com/office/drawing/2014/main" id="{408A410B-54D0-3703-1F69-90BC3C9B06C1}"/>
              </a:ext>
            </a:extLst>
          </p:cNvPr>
          <p:cNvSpPr txBox="1"/>
          <p:nvPr/>
        </p:nvSpPr>
        <p:spPr>
          <a:xfrm>
            <a:off x="7260455" y="5338180"/>
            <a:ext cx="1358284" cy="646331"/>
          </a:xfrm>
          <a:prstGeom prst="rect">
            <a:avLst/>
          </a:prstGeom>
          <a:noFill/>
        </p:spPr>
        <p:txBody>
          <a:bodyPr wrap="square" rtlCol="0">
            <a:spAutoFit/>
          </a:bodyPr>
          <a:lstStyle/>
          <a:p>
            <a:pPr algn="ctr"/>
            <a:r>
              <a:rPr lang="en-US" dirty="0"/>
              <a:t>Contractual</a:t>
            </a:r>
          </a:p>
          <a:p>
            <a:pPr algn="ctr"/>
            <a:r>
              <a:rPr lang="en-US" dirty="0"/>
              <a:t>Access Date</a:t>
            </a:r>
            <a:endParaRPr lang="en-AE" dirty="0"/>
          </a:p>
        </p:txBody>
      </p:sp>
      <p:sp>
        <p:nvSpPr>
          <p:cNvPr id="43" name="TextBox 42">
            <a:extLst>
              <a:ext uri="{FF2B5EF4-FFF2-40B4-BE49-F238E27FC236}">
                <a16:creationId xmlns:a16="http://schemas.microsoft.com/office/drawing/2014/main" id="{2E0A8038-9782-0B01-AAE9-4D179726B5B8}"/>
              </a:ext>
            </a:extLst>
          </p:cNvPr>
          <p:cNvSpPr txBox="1"/>
          <p:nvPr/>
        </p:nvSpPr>
        <p:spPr>
          <a:xfrm>
            <a:off x="3910614" y="5338180"/>
            <a:ext cx="1358284" cy="923330"/>
          </a:xfrm>
          <a:prstGeom prst="rect">
            <a:avLst/>
          </a:prstGeom>
          <a:noFill/>
        </p:spPr>
        <p:txBody>
          <a:bodyPr wrap="square" rtlCol="0">
            <a:spAutoFit/>
          </a:bodyPr>
          <a:lstStyle/>
          <a:p>
            <a:pPr algn="ctr"/>
            <a:r>
              <a:rPr lang="en-US" dirty="0"/>
              <a:t>Accepted Programme</a:t>
            </a:r>
          </a:p>
          <a:p>
            <a:pPr algn="ctr"/>
            <a:r>
              <a:rPr lang="en-US" dirty="0"/>
              <a:t>Access Date</a:t>
            </a:r>
            <a:endParaRPr lang="en-AE" dirty="0"/>
          </a:p>
        </p:txBody>
      </p:sp>
      <p:sp>
        <p:nvSpPr>
          <p:cNvPr id="44" name="Rectangle: Rounded Corners 43">
            <a:extLst>
              <a:ext uri="{FF2B5EF4-FFF2-40B4-BE49-F238E27FC236}">
                <a16:creationId xmlns:a16="http://schemas.microsoft.com/office/drawing/2014/main" id="{DA69EBDB-C412-7F72-DC78-E3FFF2D2A0C6}"/>
              </a:ext>
            </a:extLst>
          </p:cNvPr>
          <p:cNvSpPr/>
          <p:nvPr/>
        </p:nvSpPr>
        <p:spPr>
          <a:xfrm>
            <a:off x="4820577" y="1162975"/>
            <a:ext cx="1376036" cy="1979720"/>
          </a:xfrm>
          <a:prstGeom prst="roundRect">
            <a:avLst>
              <a:gd name="adj" fmla="val 7374"/>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45" name="Rectangle: Rounded Corners 44">
            <a:extLst>
              <a:ext uri="{FF2B5EF4-FFF2-40B4-BE49-F238E27FC236}">
                <a16:creationId xmlns:a16="http://schemas.microsoft.com/office/drawing/2014/main" id="{AE132717-C452-0759-996E-E2E65391EEDD}"/>
              </a:ext>
            </a:extLst>
          </p:cNvPr>
          <p:cNvSpPr/>
          <p:nvPr/>
        </p:nvSpPr>
        <p:spPr>
          <a:xfrm>
            <a:off x="7251579" y="4348320"/>
            <a:ext cx="1376036" cy="1979720"/>
          </a:xfrm>
          <a:prstGeom prst="roundRect">
            <a:avLst>
              <a:gd name="adj" fmla="val 7374"/>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46" name="TextBox 45">
            <a:extLst>
              <a:ext uri="{FF2B5EF4-FFF2-40B4-BE49-F238E27FC236}">
                <a16:creationId xmlns:a16="http://schemas.microsoft.com/office/drawing/2014/main" id="{2761AFE1-0F43-3F3D-24EC-9B1BA65E6C4A}"/>
              </a:ext>
            </a:extLst>
          </p:cNvPr>
          <p:cNvSpPr txBox="1"/>
          <p:nvPr/>
        </p:nvSpPr>
        <p:spPr>
          <a:xfrm>
            <a:off x="6196613" y="2017451"/>
            <a:ext cx="1642370" cy="276999"/>
          </a:xfrm>
          <a:prstGeom prst="rect">
            <a:avLst/>
          </a:prstGeom>
          <a:noFill/>
        </p:spPr>
        <p:txBody>
          <a:bodyPr wrap="square" rtlCol="0">
            <a:spAutoFit/>
          </a:bodyPr>
          <a:lstStyle/>
          <a:p>
            <a:r>
              <a:rPr lang="en-US" sz="1200" i="1" u="sng" dirty="0">
                <a:solidFill>
                  <a:srgbClr val="FF0000"/>
                </a:solidFill>
              </a:rPr>
              <a:t>Basis of Delay Analysis</a:t>
            </a:r>
            <a:endParaRPr lang="en-AE" sz="1200" i="1" u="sng" dirty="0">
              <a:solidFill>
                <a:srgbClr val="FF0000"/>
              </a:solidFill>
            </a:endParaRPr>
          </a:p>
        </p:txBody>
      </p:sp>
      <p:sp>
        <p:nvSpPr>
          <p:cNvPr id="47" name="TextBox 46">
            <a:extLst>
              <a:ext uri="{FF2B5EF4-FFF2-40B4-BE49-F238E27FC236}">
                <a16:creationId xmlns:a16="http://schemas.microsoft.com/office/drawing/2014/main" id="{B1CB4C35-803D-00B5-E66B-3FE15A5E05B1}"/>
              </a:ext>
            </a:extLst>
          </p:cNvPr>
          <p:cNvSpPr txBox="1"/>
          <p:nvPr/>
        </p:nvSpPr>
        <p:spPr>
          <a:xfrm>
            <a:off x="8618739" y="5258228"/>
            <a:ext cx="1642370" cy="276999"/>
          </a:xfrm>
          <a:prstGeom prst="rect">
            <a:avLst/>
          </a:prstGeom>
          <a:noFill/>
        </p:spPr>
        <p:txBody>
          <a:bodyPr wrap="square" rtlCol="0">
            <a:spAutoFit/>
          </a:bodyPr>
          <a:lstStyle/>
          <a:p>
            <a:r>
              <a:rPr lang="en-US" sz="1200" i="1" u="sng" dirty="0">
                <a:solidFill>
                  <a:srgbClr val="FF0000"/>
                </a:solidFill>
              </a:rPr>
              <a:t>Basis of Delay Analysis</a:t>
            </a:r>
            <a:endParaRPr lang="en-AE" sz="1200" i="1" u="sng" dirty="0">
              <a:solidFill>
                <a:srgbClr val="FF0000"/>
              </a:solidFill>
            </a:endParaRPr>
          </a:p>
        </p:txBody>
      </p:sp>
    </p:spTree>
    <p:extLst>
      <p:ext uri="{BB962C8B-B14F-4D97-AF65-F5344CB8AC3E}">
        <p14:creationId xmlns:p14="http://schemas.microsoft.com/office/powerpoint/2010/main" val="886708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6F9"/>
        </a:solidFill>
        <a:effectLst/>
      </p:bgPr>
    </p:bg>
    <p:spTree>
      <p:nvGrpSpPr>
        <p:cNvPr id="1" name="">
          <a:extLst>
            <a:ext uri="{FF2B5EF4-FFF2-40B4-BE49-F238E27FC236}">
              <a16:creationId xmlns:a16="http://schemas.microsoft.com/office/drawing/2014/main" id="{DC2C7582-267D-BD54-7120-62433F747210}"/>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88E39661-09AC-7B54-6AE6-8B3E9DE77E8D}"/>
              </a:ext>
            </a:extLst>
          </p:cNvPr>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3" name="Shape 1">
            <a:extLst>
              <a:ext uri="{FF2B5EF4-FFF2-40B4-BE49-F238E27FC236}">
                <a16:creationId xmlns:a16="http://schemas.microsoft.com/office/drawing/2014/main" id="{F699559C-21A1-895B-6C6B-A3B26738343D}"/>
              </a:ext>
            </a:extLst>
          </p:cNvPr>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a:extLst>
              <a:ext uri="{FF2B5EF4-FFF2-40B4-BE49-F238E27FC236}">
                <a16:creationId xmlns:a16="http://schemas.microsoft.com/office/drawing/2014/main" id="{0A5A41F3-B912-991C-40F3-785B150FD1F7}"/>
              </a:ext>
            </a:extLst>
          </p:cNvPr>
          <p:cNvSpPr/>
          <p:nvPr/>
        </p:nvSpPr>
        <p:spPr>
          <a:xfrm>
            <a:off x="411480" y="73152"/>
            <a:ext cx="10972800" cy="548640"/>
          </a:xfrm>
          <a:prstGeom prst="rect">
            <a:avLst/>
          </a:prstGeom>
          <a:noFill/>
          <a:ln/>
        </p:spPr>
        <p:txBody>
          <a:bodyPr wrap="square" lIns="0" tIns="0" rIns="0" bIns="0" rtlCol="0" anchor="ctr"/>
          <a:lstStyle/>
          <a:p>
            <a:r>
              <a:rPr lang="en-US" sz="2000" b="1" dirty="0">
                <a:solidFill>
                  <a:srgbClr val="FFFFFF"/>
                </a:solidFill>
                <a:latin typeface="Calibri" pitchFamily="34" charset="0"/>
                <a:ea typeface="Calibri" pitchFamily="34" charset="-122"/>
                <a:cs typeface="Calibri" pitchFamily="34" charset="-120"/>
              </a:rPr>
              <a:t>Completion Date, Sectional Completion Date</a:t>
            </a:r>
          </a:p>
        </p:txBody>
      </p:sp>
      <p:sp>
        <p:nvSpPr>
          <p:cNvPr id="5" name="Text 3">
            <a:extLst>
              <a:ext uri="{FF2B5EF4-FFF2-40B4-BE49-F238E27FC236}">
                <a16:creationId xmlns:a16="http://schemas.microsoft.com/office/drawing/2014/main" id="{8718723B-5AAB-A4EC-B55F-DFA1F00BEF77}"/>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sp>
        <p:nvSpPr>
          <p:cNvPr id="9" name="Rectangle: Rounded Corners 8">
            <a:extLst>
              <a:ext uri="{FF2B5EF4-FFF2-40B4-BE49-F238E27FC236}">
                <a16:creationId xmlns:a16="http://schemas.microsoft.com/office/drawing/2014/main" id="{FDA96211-978E-E1A3-98AC-0C92D01D0AA9}"/>
              </a:ext>
            </a:extLst>
          </p:cNvPr>
          <p:cNvSpPr/>
          <p:nvPr/>
        </p:nvSpPr>
        <p:spPr>
          <a:xfrm>
            <a:off x="1111471" y="1884710"/>
            <a:ext cx="9557468" cy="14312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E"/>
          </a:p>
        </p:txBody>
      </p:sp>
      <p:sp>
        <p:nvSpPr>
          <p:cNvPr id="10" name="Diamond 9">
            <a:extLst>
              <a:ext uri="{FF2B5EF4-FFF2-40B4-BE49-F238E27FC236}">
                <a16:creationId xmlns:a16="http://schemas.microsoft.com/office/drawing/2014/main" id="{67BE2BE4-572D-B519-5770-81F0969343B7}"/>
              </a:ext>
            </a:extLst>
          </p:cNvPr>
          <p:cNvSpPr/>
          <p:nvPr/>
        </p:nvSpPr>
        <p:spPr>
          <a:xfrm>
            <a:off x="805230" y="1721013"/>
            <a:ext cx="461639" cy="470517"/>
          </a:xfrm>
          <a:prstGeom prst="diamon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E"/>
          </a:p>
        </p:txBody>
      </p:sp>
      <p:sp>
        <p:nvSpPr>
          <p:cNvPr id="11" name="Diamond 10">
            <a:extLst>
              <a:ext uri="{FF2B5EF4-FFF2-40B4-BE49-F238E27FC236}">
                <a16:creationId xmlns:a16="http://schemas.microsoft.com/office/drawing/2014/main" id="{E2ACE82F-C110-4A6D-0906-E76FB9A3FE0A}"/>
              </a:ext>
            </a:extLst>
          </p:cNvPr>
          <p:cNvSpPr/>
          <p:nvPr/>
        </p:nvSpPr>
        <p:spPr>
          <a:xfrm>
            <a:off x="10375357" y="2384642"/>
            <a:ext cx="461639" cy="470517"/>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E"/>
          </a:p>
        </p:txBody>
      </p:sp>
      <p:sp>
        <p:nvSpPr>
          <p:cNvPr id="13" name="Diamond 12">
            <a:extLst>
              <a:ext uri="{FF2B5EF4-FFF2-40B4-BE49-F238E27FC236}">
                <a16:creationId xmlns:a16="http://schemas.microsoft.com/office/drawing/2014/main" id="{09CAE1AA-699A-01A8-5B1D-28BF0B2ECE5E}"/>
              </a:ext>
            </a:extLst>
          </p:cNvPr>
          <p:cNvSpPr/>
          <p:nvPr/>
        </p:nvSpPr>
        <p:spPr>
          <a:xfrm>
            <a:off x="10375358" y="1747342"/>
            <a:ext cx="461639" cy="470517"/>
          </a:xfrm>
          <a:prstGeom prst="diamond">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E"/>
          </a:p>
        </p:txBody>
      </p:sp>
      <p:sp>
        <p:nvSpPr>
          <p:cNvPr id="14" name="TextBox 13">
            <a:extLst>
              <a:ext uri="{FF2B5EF4-FFF2-40B4-BE49-F238E27FC236}">
                <a16:creationId xmlns:a16="http://schemas.microsoft.com/office/drawing/2014/main" id="{A58EBAFC-F3EE-2388-1727-2FE514C57C43}"/>
              </a:ext>
            </a:extLst>
          </p:cNvPr>
          <p:cNvSpPr txBox="1"/>
          <p:nvPr/>
        </p:nvSpPr>
        <p:spPr>
          <a:xfrm>
            <a:off x="545043" y="1439565"/>
            <a:ext cx="1443651" cy="307777"/>
          </a:xfrm>
          <a:prstGeom prst="rect">
            <a:avLst/>
          </a:prstGeom>
          <a:noFill/>
        </p:spPr>
        <p:txBody>
          <a:bodyPr wrap="square" rtlCol="0">
            <a:spAutoFit/>
          </a:bodyPr>
          <a:lstStyle/>
          <a:p>
            <a:r>
              <a:rPr lang="en-US" sz="1400" i="1" dirty="0"/>
              <a:t>starting date</a:t>
            </a:r>
            <a:endParaRPr lang="en-AE" sz="1400" i="1" dirty="0"/>
          </a:p>
        </p:txBody>
      </p:sp>
      <p:sp>
        <p:nvSpPr>
          <p:cNvPr id="20" name="TextBox 19">
            <a:extLst>
              <a:ext uri="{FF2B5EF4-FFF2-40B4-BE49-F238E27FC236}">
                <a16:creationId xmlns:a16="http://schemas.microsoft.com/office/drawing/2014/main" id="{CC462271-0F65-8C28-4F19-0385283CF03A}"/>
              </a:ext>
            </a:extLst>
          </p:cNvPr>
          <p:cNvSpPr txBox="1"/>
          <p:nvPr/>
        </p:nvSpPr>
        <p:spPr>
          <a:xfrm>
            <a:off x="10836996" y="2398041"/>
            <a:ext cx="1324524" cy="523220"/>
          </a:xfrm>
          <a:prstGeom prst="rect">
            <a:avLst/>
          </a:prstGeom>
          <a:noFill/>
        </p:spPr>
        <p:txBody>
          <a:bodyPr wrap="square" rtlCol="0">
            <a:spAutoFit/>
          </a:bodyPr>
          <a:lstStyle/>
          <a:p>
            <a:r>
              <a:rPr lang="en-US" sz="1400" i="1" dirty="0"/>
              <a:t>Completion Date</a:t>
            </a:r>
            <a:endParaRPr lang="en-AE" sz="1400" i="1" dirty="0"/>
          </a:p>
        </p:txBody>
      </p:sp>
      <p:sp>
        <p:nvSpPr>
          <p:cNvPr id="21" name="TextBox 20">
            <a:extLst>
              <a:ext uri="{FF2B5EF4-FFF2-40B4-BE49-F238E27FC236}">
                <a16:creationId xmlns:a16="http://schemas.microsoft.com/office/drawing/2014/main" id="{ABF6D4DE-1C17-13BB-A075-9D159336EDB7}"/>
              </a:ext>
            </a:extLst>
          </p:cNvPr>
          <p:cNvSpPr txBox="1"/>
          <p:nvPr/>
        </p:nvSpPr>
        <p:spPr>
          <a:xfrm>
            <a:off x="10836996" y="1652678"/>
            <a:ext cx="1294931" cy="738664"/>
          </a:xfrm>
          <a:prstGeom prst="rect">
            <a:avLst/>
          </a:prstGeom>
          <a:noFill/>
        </p:spPr>
        <p:txBody>
          <a:bodyPr wrap="square" rtlCol="0">
            <a:spAutoFit/>
          </a:bodyPr>
          <a:lstStyle/>
          <a:p>
            <a:r>
              <a:rPr lang="en-US" sz="1400" i="1" dirty="0">
                <a:solidFill>
                  <a:schemeClr val="accent2">
                    <a:lumMod val="60000"/>
                    <a:lumOff val="40000"/>
                  </a:schemeClr>
                </a:solidFill>
              </a:rPr>
              <a:t>planned</a:t>
            </a:r>
            <a:r>
              <a:rPr lang="en-US" sz="1400" i="1" dirty="0"/>
              <a:t> Completion Date</a:t>
            </a:r>
            <a:endParaRPr lang="en-AE" sz="1400" i="1" dirty="0"/>
          </a:p>
        </p:txBody>
      </p:sp>
      <p:sp>
        <p:nvSpPr>
          <p:cNvPr id="24" name="Diamond 23">
            <a:extLst>
              <a:ext uri="{FF2B5EF4-FFF2-40B4-BE49-F238E27FC236}">
                <a16:creationId xmlns:a16="http://schemas.microsoft.com/office/drawing/2014/main" id="{0355EDD2-4F20-0563-F26D-793AE3EFEFC0}"/>
              </a:ext>
            </a:extLst>
          </p:cNvPr>
          <p:cNvSpPr/>
          <p:nvPr/>
        </p:nvSpPr>
        <p:spPr>
          <a:xfrm>
            <a:off x="6708879" y="2373475"/>
            <a:ext cx="461639" cy="470517"/>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E"/>
          </a:p>
        </p:txBody>
      </p:sp>
      <p:sp>
        <p:nvSpPr>
          <p:cNvPr id="25" name="Diamond 24">
            <a:extLst>
              <a:ext uri="{FF2B5EF4-FFF2-40B4-BE49-F238E27FC236}">
                <a16:creationId xmlns:a16="http://schemas.microsoft.com/office/drawing/2014/main" id="{12958282-7554-3E27-AFB9-1F6F692F11CE}"/>
              </a:ext>
            </a:extLst>
          </p:cNvPr>
          <p:cNvSpPr/>
          <p:nvPr/>
        </p:nvSpPr>
        <p:spPr>
          <a:xfrm>
            <a:off x="6708880" y="1736175"/>
            <a:ext cx="461639" cy="470517"/>
          </a:xfrm>
          <a:prstGeom prst="diamond">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E"/>
          </a:p>
        </p:txBody>
      </p:sp>
      <p:sp>
        <p:nvSpPr>
          <p:cNvPr id="26" name="Diamond 25">
            <a:extLst>
              <a:ext uri="{FF2B5EF4-FFF2-40B4-BE49-F238E27FC236}">
                <a16:creationId xmlns:a16="http://schemas.microsoft.com/office/drawing/2014/main" id="{E992A7B7-87E6-F610-F017-CF39F4616628}"/>
              </a:ext>
            </a:extLst>
          </p:cNvPr>
          <p:cNvSpPr/>
          <p:nvPr/>
        </p:nvSpPr>
        <p:spPr>
          <a:xfrm>
            <a:off x="7476759" y="2384642"/>
            <a:ext cx="461639" cy="470517"/>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E"/>
          </a:p>
        </p:txBody>
      </p:sp>
      <p:sp>
        <p:nvSpPr>
          <p:cNvPr id="27" name="Diamond 26">
            <a:extLst>
              <a:ext uri="{FF2B5EF4-FFF2-40B4-BE49-F238E27FC236}">
                <a16:creationId xmlns:a16="http://schemas.microsoft.com/office/drawing/2014/main" id="{4031B7D8-F70D-E441-6B9C-BF57F330013A}"/>
              </a:ext>
            </a:extLst>
          </p:cNvPr>
          <p:cNvSpPr/>
          <p:nvPr/>
        </p:nvSpPr>
        <p:spPr>
          <a:xfrm>
            <a:off x="7476760" y="1747342"/>
            <a:ext cx="461639" cy="470517"/>
          </a:xfrm>
          <a:prstGeom prst="diamond">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E"/>
          </a:p>
        </p:txBody>
      </p:sp>
      <p:sp>
        <p:nvSpPr>
          <p:cNvPr id="28" name="TextBox 27">
            <a:extLst>
              <a:ext uri="{FF2B5EF4-FFF2-40B4-BE49-F238E27FC236}">
                <a16:creationId xmlns:a16="http://schemas.microsoft.com/office/drawing/2014/main" id="{B679CD0B-0173-ED81-3D96-68F0D7539B34}"/>
              </a:ext>
            </a:extLst>
          </p:cNvPr>
          <p:cNvSpPr txBox="1"/>
          <p:nvPr/>
        </p:nvSpPr>
        <p:spPr>
          <a:xfrm>
            <a:off x="6292232" y="923244"/>
            <a:ext cx="1294931" cy="738664"/>
          </a:xfrm>
          <a:prstGeom prst="rect">
            <a:avLst/>
          </a:prstGeom>
          <a:noFill/>
        </p:spPr>
        <p:txBody>
          <a:bodyPr wrap="square" rtlCol="0">
            <a:spAutoFit/>
          </a:bodyPr>
          <a:lstStyle/>
          <a:p>
            <a:r>
              <a:rPr lang="en-US" sz="1400" i="1" dirty="0">
                <a:solidFill>
                  <a:schemeClr val="accent2">
                    <a:lumMod val="60000"/>
                    <a:lumOff val="40000"/>
                  </a:schemeClr>
                </a:solidFill>
              </a:rPr>
              <a:t>planned</a:t>
            </a:r>
            <a:r>
              <a:rPr lang="en-US" sz="1400" i="1" dirty="0"/>
              <a:t> Sec. Completion Date #1</a:t>
            </a:r>
            <a:endParaRPr lang="en-AE" sz="1400" i="1" dirty="0"/>
          </a:p>
        </p:txBody>
      </p:sp>
      <p:sp>
        <p:nvSpPr>
          <p:cNvPr id="29" name="TextBox 28">
            <a:extLst>
              <a:ext uri="{FF2B5EF4-FFF2-40B4-BE49-F238E27FC236}">
                <a16:creationId xmlns:a16="http://schemas.microsoft.com/office/drawing/2014/main" id="{924BD80D-3907-82E4-D1F2-5722CE5CE8B3}"/>
              </a:ext>
            </a:extLst>
          </p:cNvPr>
          <p:cNvSpPr txBox="1"/>
          <p:nvPr/>
        </p:nvSpPr>
        <p:spPr>
          <a:xfrm>
            <a:off x="7445301" y="930140"/>
            <a:ext cx="1294931" cy="738664"/>
          </a:xfrm>
          <a:prstGeom prst="rect">
            <a:avLst/>
          </a:prstGeom>
          <a:noFill/>
        </p:spPr>
        <p:txBody>
          <a:bodyPr wrap="square" rtlCol="0">
            <a:spAutoFit/>
          </a:bodyPr>
          <a:lstStyle/>
          <a:p>
            <a:r>
              <a:rPr lang="en-US" sz="1400" i="1" dirty="0">
                <a:solidFill>
                  <a:schemeClr val="accent2">
                    <a:lumMod val="60000"/>
                    <a:lumOff val="40000"/>
                  </a:schemeClr>
                </a:solidFill>
              </a:rPr>
              <a:t>planned</a:t>
            </a:r>
            <a:r>
              <a:rPr lang="en-US" sz="1400" i="1" dirty="0"/>
              <a:t> Sec. Completion Date #2</a:t>
            </a:r>
            <a:endParaRPr lang="en-AE" sz="1400" i="1" dirty="0"/>
          </a:p>
        </p:txBody>
      </p:sp>
      <p:sp>
        <p:nvSpPr>
          <p:cNvPr id="30" name="TextBox 29">
            <a:extLst>
              <a:ext uri="{FF2B5EF4-FFF2-40B4-BE49-F238E27FC236}">
                <a16:creationId xmlns:a16="http://schemas.microsoft.com/office/drawing/2014/main" id="{3CD3C5B0-170A-9B56-81ED-7DA99ECF122D}"/>
              </a:ext>
            </a:extLst>
          </p:cNvPr>
          <p:cNvSpPr txBox="1"/>
          <p:nvPr/>
        </p:nvSpPr>
        <p:spPr>
          <a:xfrm>
            <a:off x="6244962" y="2844366"/>
            <a:ext cx="1434155" cy="523220"/>
          </a:xfrm>
          <a:prstGeom prst="rect">
            <a:avLst/>
          </a:prstGeom>
          <a:noFill/>
        </p:spPr>
        <p:txBody>
          <a:bodyPr wrap="square" rtlCol="0">
            <a:spAutoFit/>
          </a:bodyPr>
          <a:lstStyle/>
          <a:p>
            <a:r>
              <a:rPr lang="en-US" sz="1400" i="1" dirty="0"/>
              <a:t>Sec. Completion Date #1</a:t>
            </a:r>
            <a:endParaRPr lang="en-AE" sz="1400" i="1" dirty="0"/>
          </a:p>
        </p:txBody>
      </p:sp>
      <p:sp>
        <p:nvSpPr>
          <p:cNvPr id="31" name="TextBox 30">
            <a:extLst>
              <a:ext uri="{FF2B5EF4-FFF2-40B4-BE49-F238E27FC236}">
                <a16:creationId xmlns:a16="http://schemas.microsoft.com/office/drawing/2014/main" id="{2E02D52E-7AFB-FAFA-2AA1-5C262FB8FA2A}"/>
              </a:ext>
            </a:extLst>
          </p:cNvPr>
          <p:cNvSpPr txBox="1"/>
          <p:nvPr/>
        </p:nvSpPr>
        <p:spPr>
          <a:xfrm>
            <a:off x="7569486" y="2864306"/>
            <a:ext cx="1434155" cy="523220"/>
          </a:xfrm>
          <a:prstGeom prst="rect">
            <a:avLst/>
          </a:prstGeom>
          <a:noFill/>
        </p:spPr>
        <p:txBody>
          <a:bodyPr wrap="square" rtlCol="0">
            <a:spAutoFit/>
          </a:bodyPr>
          <a:lstStyle/>
          <a:p>
            <a:r>
              <a:rPr lang="en-US" sz="1400" i="1" dirty="0"/>
              <a:t>Sec. Completion Date #2</a:t>
            </a:r>
            <a:endParaRPr lang="en-AE" sz="1400" i="1" dirty="0"/>
          </a:p>
        </p:txBody>
      </p:sp>
      <p:sp>
        <p:nvSpPr>
          <p:cNvPr id="33" name="TextBox 32">
            <a:extLst>
              <a:ext uri="{FF2B5EF4-FFF2-40B4-BE49-F238E27FC236}">
                <a16:creationId xmlns:a16="http://schemas.microsoft.com/office/drawing/2014/main" id="{B449F98A-3ACA-0027-8C15-E3D118754E74}"/>
              </a:ext>
            </a:extLst>
          </p:cNvPr>
          <p:cNvSpPr txBox="1"/>
          <p:nvPr/>
        </p:nvSpPr>
        <p:spPr>
          <a:xfrm>
            <a:off x="590915" y="3396673"/>
            <a:ext cx="11402633" cy="1200329"/>
          </a:xfrm>
          <a:prstGeom prst="rect">
            <a:avLst/>
          </a:prstGeom>
          <a:noFill/>
        </p:spPr>
        <p:txBody>
          <a:bodyPr wrap="square">
            <a:spAutoFit/>
          </a:bodyPr>
          <a:lstStyle>
            <a:lvl1pPr marL="285750" indent="-285750">
              <a:buFont typeface="Arial" panose="020B0604020202020204" pitchFamily="34" charset="0"/>
              <a:buChar char="•"/>
              <a:defRPr>
                <a:solidFill>
                  <a:srgbClr val="4A5568"/>
                </a:solidFill>
                <a:latin typeface="Calibri" pitchFamily="34" charset="0"/>
                <a:ea typeface="Calibri" pitchFamily="34" charset="-122"/>
                <a:cs typeface="Calibri" pitchFamily="34" charset="-120"/>
              </a:defRPr>
            </a:lvl1pPr>
          </a:lstStyle>
          <a:p>
            <a:pPr marL="0" indent="0">
              <a:buNone/>
            </a:pPr>
            <a:r>
              <a:rPr lang="en-US" b="1" dirty="0"/>
              <a:t>Completion</a:t>
            </a:r>
            <a:r>
              <a:rPr lang="en-US" dirty="0"/>
              <a:t> is when the Contractor has</a:t>
            </a:r>
          </a:p>
          <a:p>
            <a:r>
              <a:rPr lang="en-US" dirty="0"/>
              <a:t>done all the work which the Works Information states he is to do by the </a:t>
            </a:r>
            <a:r>
              <a:rPr lang="en-GB" dirty="0"/>
              <a:t>Completion Date and</a:t>
            </a:r>
          </a:p>
          <a:p>
            <a:r>
              <a:rPr lang="en-US" dirty="0"/>
              <a:t>corrected notified Defects which would have prevented the Employer from using the works and Others from doing their work.</a:t>
            </a:r>
            <a:endParaRPr lang="en-AE" dirty="0"/>
          </a:p>
        </p:txBody>
      </p:sp>
      <p:sp>
        <p:nvSpPr>
          <p:cNvPr id="34" name="TextBox 33">
            <a:extLst>
              <a:ext uri="{FF2B5EF4-FFF2-40B4-BE49-F238E27FC236}">
                <a16:creationId xmlns:a16="http://schemas.microsoft.com/office/drawing/2014/main" id="{D05F5D70-90ED-1FC3-0A18-3895CBC66B88}"/>
              </a:ext>
            </a:extLst>
          </p:cNvPr>
          <p:cNvSpPr txBox="1"/>
          <p:nvPr/>
        </p:nvSpPr>
        <p:spPr>
          <a:xfrm>
            <a:off x="543645" y="4619045"/>
            <a:ext cx="11402633" cy="1200329"/>
          </a:xfrm>
          <a:prstGeom prst="rect">
            <a:avLst/>
          </a:prstGeom>
          <a:noFill/>
        </p:spPr>
        <p:txBody>
          <a:bodyPr wrap="square">
            <a:spAutoFit/>
          </a:bodyPr>
          <a:lstStyle>
            <a:lvl1pPr marL="285750" indent="-285750">
              <a:buFont typeface="Arial" panose="020B0604020202020204" pitchFamily="34" charset="0"/>
              <a:buChar char="•"/>
              <a:defRPr>
                <a:solidFill>
                  <a:srgbClr val="4A5568"/>
                </a:solidFill>
                <a:latin typeface="Calibri" pitchFamily="34" charset="0"/>
                <a:ea typeface="Calibri" pitchFamily="34" charset="-122"/>
                <a:cs typeface="Calibri" pitchFamily="34" charset="-120"/>
              </a:defRPr>
            </a:lvl1pPr>
          </a:lstStyle>
          <a:p>
            <a:pPr marL="0" indent="0">
              <a:buNone/>
            </a:pPr>
            <a:r>
              <a:rPr lang="en-US" b="1" dirty="0"/>
              <a:t>Sectional Completion: </a:t>
            </a:r>
          </a:p>
          <a:p>
            <a:r>
              <a:rPr lang="en-US" dirty="0"/>
              <a:t>when the Employer requires parts of the works to be completed before the whole of the works. </a:t>
            </a:r>
          </a:p>
          <a:p>
            <a:pPr marL="0" indent="0">
              <a:buNone/>
            </a:pPr>
            <a:r>
              <a:rPr lang="en-US" dirty="0"/>
              <a:t>The parts are called sections, each of which should be identified in the Contract Data part one, with requirements</a:t>
            </a:r>
            <a:r>
              <a:rPr lang="en-US" dirty="0">
                <a:solidFill>
                  <a:srgbClr val="FF0000"/>
                </a:solidFill>
              </a:rPr>
              <a:t> (predecessors path in CPM) </a:t>
            </a:r>
            <a:r>
              <a:rPr lang="en-US" dirty="0"/>
              <a:t>for the work to be done by the completion date of each stated in the Works Information.</a:t>
            </a:r>
            <a:endParaRPr lang="en-AE" dirty="0"/>
          </a:p>
        </p:txBody>
      </p:sp>
      <p:sp>
        <p:nvSpPr>
          <p:cNvPr id="35" name="TextBox 34">
            <a:extLst>
              <a:ext uri="{FF2B5EF4-FFF2-40B4-BE49-F238E27FC236}">
                <a16:creationId xmlns:a16="http://schemas.microsoft.com/office/drawing/2014/main" id="{077F55AF-63F0-8467-EA35-82407560EE3A}"/>
              </a:ext>
            </a:extLst>
          </p:cNvPr>
          <p:cNvSpPr txBox="1"/>
          <p:nvPr/>
        </p:nvSpPr>
        <p:spPr>
          <a:xfrm>
            <a:off x="530532" y="6054623"/>
            <a:ext cx="11402633" cy="646331"/>
          </a:xfrm>
          <a:prstGeom prst="rect">
            <a:avLst/>
          </a:prstGeom>
          <a:noFill/>
        </p:spPr>
        <p:txBody>
          <a:bodyPr wrap="square">
            <a:spAutoFit/>
          </a:bodyPr>
          <a:lstStyle>
            <a:lvl1pPr marL="285750" indent="-285750">
              <a:buFont typeface="Arial" panose="020B0604020202020204" pitchFamily="34" charset="0"/>
              <a:buChar char="•"/>
              <a:defRPr>
                <a:solidFill>
                  <a:srgbClr val="4A5568"/>
                </a:solidFill>
                <a:latin typeface="Calibri" pitchFamily="34" charset="0"/>
                <a:ea typeface="Calibri" pitchFamily="34" charset="-122"/>
                <a:cs typeface="Calibri" pitchFamily="34" charset="-120"/>
              </a:defRPr>
            </a:lvl1pPr>
          </a:lstStyle>
          <a:p>
            <a:pPr marL="0" indent="0">
              <a:buNone/>
            </a:pPr>
            <a:r>
              <a:rPr lang="en-US" b="1" dirty="0">
                <a:solidFill>
                  <a:srgbClr val="FF0000"/>
                </a:solidFill>
              </a:rPr>
              <a:t>***</a:t>
            </a:r>
            <a:r>
              <a:rPr lang="en-US" b="1" dirty="0"/>
              <a:t> Accurately and comprehensively modeling all these requirements within the CPM network is critical for ensuring a reliable and effective programme. </a:t>
            </a:r>
            <a:endParaRPr lang="en-AE" dirty="0"/>
          </a:p>
        </p:txBody>
      </p:sp>
    </p:spTree>
    <p:extLst>
      <p:ext uri="{BB962C8B-B14F-4D97-AF65-F5344CB8AC3E}">
        <p14:creationId xmlns:p14="http://schemas.microsoft.com/office/powerpoint/2010/main" val="3551497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3">
    <p:bg>
      <p:bgPr>
        <a:solidFill>
          <a:srgbClr val="1A4F80"/>
        </a:solidFill>
        <a:effectLst/>
      </p:bgPr>
    </p:bg>
    <p:spTree>
      <p:nvGrpSpPr>
        <p:cNvPr id="1" name=""/>
        <p:cNvGrpSpPr/>
        <p:nvPr/>
      </p:nvGrpSpPr>
      <p:grpSpPr>
        <a:xfrm>
          <a:off x="0" y="0"/>
          <a:ext cx="0" cy="0"/>
          <a:chOff x="0" y="0"/>
          <a:chExt cx="0" cy="0"/>
        </a:xfrm>
      </p:grpSpPr>
      <p:sp>
        <p:nvSpPr>
          <p:cNvPr id="2" name="Shape 0"/>
          <p:cNvSpPr/>
          <p:nvPr/>
        </p:nvSpPr>
        <p:spPr>
          <a:xfrm>
            <a:off x="0" y="0"/>
            <a:ext cx="457200" cy="6858000"/>
          </a:xfrm>
          <a:prstGeom prst="rect">
            <a:avLst/>
          </a:prstGeom>
          <a:solidFill>
            <a:srgbClr val="F39C12"/>
          </a:solidFill>
          <a:ln w="12700">
            <a:solidFill>
              <a:srgbClr val="F39C12"/>
            </a:solidFill>
            <a:prstDash val="solid"/>
          </a:ln>
        </p:spPr>
        <p:txBody>
          <a:bodyPr/>
          <a:lstStyle/>
          <a:p>
            <a:endParaRPr lang="en-AE"/>
          </a:p>
        </p:txBody>
      </p:sp>
      <p:sp>
        <p:nvSpPr>
          <p:cNvPr id="3" name="Shape 1"/>
          <p:cNvSpPr/>
          <p:nvPr/>
        </p:nvSpPr>
        <p:spPr>
          <a:xfrm>
            <a:off x="457200" y="5303520"/>
            <a:ext cx="11704320" cy="1554480"/>
          </a:xfrm>
          <a:prstGeom prst="rect">
            <a:avLst/>
          </a:prstGeom>
          <a:solidFill>
            <a:srgbClr val="0D2240"/>
          </a:solidFill>
          <a:ln w="12700">
            <a:solidFill>
              <a:srgbClr val="0D2240"/>
            </a:solidFill>
            <a:prstDash val="solid"/>
          </a:ln>
        </p:spPr>
        <p:txBody>
          <a:bodyPr/>
          <a:lstStyle/>
          <a:p>
            <a:endParaRPr lang="en-AE"/>
          </a:p>
        </p:txBody>
      </p:sp>
      <p:sp>
        <p:nvSpPr>
          <p:cNvPr id="4" name="Text 2"/>
          <p:cNvSpPr/>
          <p:nvPr/>
        </p:nvSpPr>
        <p:spPr>
          <a:xfrm>
            <a:off x="1371600" y="1097280"/>
            <a:ext cx="3657600" cy="2286000"/>
          </a:xfrm>
          <a:prstGeom prst="rect">
            <a:avLst/>
          </a:prstGeom>
          <a:noFill/>
          <a:ln/>
        </p:spPr>
        <p:txBody>
          <a:bodyPr wrap="square" rtlCol="0" anchor="ctr"/>
          <a:lstStyle/>
          <a:p>
            <a:pPr marL="0" indent="0">
              <a:buNone/>
            </a:pPr>
            <a:r>
              <a:rPr lang="en-US" sz="11000" b="1" dirty="0">
                <a:solidFill>
                  <a:srgbClr val="FFFFFF">
                    <a:alpha val="15000"/>
                  </a:srgbClr>
                </a:solidFill>
                <a:latin typeface="Calibri" pitchFamily="34" charset="0"/>
                <a:ea typeface="Calibri" pitchFamily="34" charset="-122"/>
                <a:cs typeface="Calibri" pitchFamily="34" charset="-120"/>
              </a:rPr>
              <a:t>01</a:t>
            </a:r>
            <a:endParaRPr lang="en-US" sz="11000" dirty="0"/>
          </a:p>
        </p:txBody>
      </p:sp>
      <p:sp>
        <p:nvSpPr>
          <p:cNvPr id="5" name="Text 3"/>
          <p:cNvSpPr/>
          <p:nvPr/>
        </p:nvSpPr>
        <p:spPr>
          <a:xfrm>
            <a:off x="1097280" y="2286000"/>
            <a:ext cx="10058400" cy="1828800"/>
          </a:xfrm>
          <a:prstGeom prst="rect">
            <a:avLst/>
          </a:prstGeom>
          <a:noFill/>
          <a:ln/>
        </p:spPr>
        <p:txBody>
          <a:bodyPr wrap="square" rtlCol="0" anchor="ctr"/>
          <a:lstStyle/>
          <a:p>
            <a:pPr marL="0" indent="0">
              <a:buNone/>
            </a:pPr>
            <a:r>
              <a:rPr lang="en-US" sz="4000" b="1" dirty="0">
                <a:solidFill>
                  <a:srgbClr val="FFFFFF"/>
                </a:solidFill>
                <a:latin typeface="Calibri" pitchFamily="34" charset="0"/>
                <a:ea typeface="Calibri" pitchFamily="34" charset="-122"/>
                <a:cs typeface="Calibri" pitchFamily="34" charset="-120"/>
              </a:rPr>
              <a:t>Introduction &amp;</a:t>
            </a:r>
            <a:endParaRPr lang="en-US" sz="4000" dirty="0"/>
          </a:p>
          <a:p>
            <a:pPr marL="0" indent="0">
              <a:buNone/>
            </a:pPr>
            <a:r>
              <a:rPr lang="en-US" sz="4000" b="1" dirty="0">
                <a:solidFill>
                  <a:srgbClr val="FFFFFF"/>
                </a:solidFill>
                <a:latin typeface="Calibri" pitchFamily="34" charset="0"/>
                <a:ea typeface="Calibri" pitchFamily="34" charset="-122"/>
                <a:cs typeface="Calibri" pitchFamily="34" charset="-120"/>
              </a:rPr>
              <a:t>NEC Philosophy</a:t>
            </a:r>
            <a:endParaRPr lang="en-U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6F9"/>
        </a:solidFill>
        <a:effectLst/>
      </p:bgPr>
    </p:bg>
    <p:spTree>
      <p:nvGrpSpPr>
        <p:cNvPr id="1" name="">
          <a:extLst>
            <a:ext uri="{FF2B5EF4-FFF2-40B4-BE49-F238E27FC236}">
              <a16:creationId xmlns:a16="http://schemas.microsoft.com/office/drawing/2014/main" id="{6B48037F-3291-A5B7-614B-8B6B1A66694A}"/>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79DC34E0-864D-7442-CDC8-48254F782B94}"/>
              </a:ext>
            </a:extLst>
          </p:cNvPr>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3" name="Shape 1">
            <a:extLst>
              <a:ext uri="{FF2B5EF4-FFF2-40B4-BE49-F238E27FC236}">
                <a16:creationId xmlns:a16="http://schemas.microsoft.com/office/drawing/2014/main" id="{72DFDC97-55E2-F8E6-1809-2E6809AC13EE}"/>
              </a:ext>
            </a:extLst>
          </p:cNvPr>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a:extLst>
              <a:ext uri="{FF2B5EF4-FFF2-40B4-BE49-F238E27FC236}">
                <a16:creationId xmlns:a16="http://schemas.microsoft.com/office/drawing/2014/main" id="{C12145E7-C1D7-50CD-7850-0BF64964E726}"/>
              </a:ext>
            </a:extLst>
          </p:cNvPr>
          <p:cNvSpPr/>
          <p:nvPr/>
        </p:nvSpPr>
        <p:spPr>
          <a:xfrm>
            <a:off x="411480" y="73152"/>
            <a:ext cx="10972800" cy="548640"/>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Key Dates</a:t>
            </a:r>
          </a:p>
        </p:txBody>
      </p:sp>
      <p:sp>
        <p:nvSpPr>
          <p:cNvPr id="5" name="Text 3">
            <a:extLst>
              <a:ext uri="{FF2B5EF4-FFF2-40B4-BE49-F238E27FC236}">
                <a16:creationId xmlns:a16="http://schemas.microsoft.com/office/drawing/2014/main" id="{B5EEDD5B-C14F-7AA9-711C-4BFFBE691059}"/>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sp>
        <p:nvSpPr>
          <p:cNvPr id="8" name="Diamond 7">
            <a:extLst>
              <a:ext uri="{FF2B5EF4-FFF2-40B4-BE49-F238E27FC236}">
                <a16:creationId xmlns:a16="http://schemas.microsoft.com/office/drawing/2014/main" id="{03EB7EB6-7FAA-B28A-A7EB-1DBC821F9C80}"/>
              </a:ext>
            </a:extLst>
          </p:cNvPr>
          <p:cNvSpPr/>
          <p:nvPr/>
        </p:nvSpPr>
        <p:spPr>
          <a:xfrm>
            <a:off x="3772061" y="2089960"/>
            <a:ext cx="461639" cy="470517"/>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E"/>
          </a:p>
        </p:txBody>
      </p:sp>
      <p:sp>
        <p:nvSpPr>
          <p:cNvPr id="9" name="Diamond 8">
            <a:extLst>
              <a:ext uri="{FF2B5EF4-FFF2-40B4-BE49-F238E27FC236}">
                <a16:creationId xmlns:a16="http://schemas.microsoft.com/office/drawing/2014/main" id="{0E369186-F93D-6288-D5FB-DCF128700D0E}"/>
              </a:ext>
            </a:extLst>
          </p:cNvPr>
          <p:cNvSpPr/>
          <p:nvPr/>
        </p:nvSpPr>
        <p:spPr>
          <a:xfrm>
            <a:off x="3772061" y="1384184"/>
            <a:ext cx="461639" cy="470517"/>
          </a:xfrm>
          <a:prstGeom prst="diamond">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E"/>
          </a:p>
        </p:txBody>
      </p:sp>
      <p:sp>
        <p:nvSpPr>
          <p:cNvPr id="11" name="TextBox 10">
            <a:extLst>
              <a:ext uri="{FF2B5EF4-FFF2-40B4-BE49-F238E27FC236}">
                <a16:creationId xmlns:a16="http://schemas.microsoft.com/office/drawing/2014/main" id="{7D1D8D2C-0EEF-8143-F893-95F3551B4656}"/>
              </a:ext>
            </a:extLst>
          </p:cNvPr>
          <p:cNvSpPr txBox="1"/>
          <p:nvPr/>
        </p:nvSpPr>
        <p:spPr>
          <a:xfrm>
            <a:off x="3809423" y="2171329"/>
            <a:ext cx="451722" cy="307777"/>
          </a:xfrm>
          <a:prstGeom prst="rect">
            <a:avLst/>
          </a:prstGeom>
          <a:noFill/>
        </p:spPr>
        <p:txBody>
          <a:bodyPr wrap="square" rtlCol="0">
            <a:spAutoFit/>
          </a:bodyPr>
          <a:lstStyle/>
          <a:p>
            <a:r>
              <a:rPr lang="en-US" sz="1400" i="1" dirty="0"/>
              <a:t>KD</a:t>
            </a:r>
            <a:endParaRPr lang="en-AE" sz="1400" i="1" dirty="0"/>
          </a:p>
        </p:txBody>
      </p:sp>
      <p:cxnSp>
        <p:nvCxnSpPr>
          <p:cNvPr id="14" name="Connector: Elbow 13">
            <a:extLst>
              <a:ext uri="{FF2B5EF4-FFF2-40B4-BE49-F238E27FC236}">
                <a16:creationId xmlns:a16="http://schemas.microsoft.com/office/drawing/2014/main" id="{0B6898C4-4E46-B3FA-2172-9203BAEA7A53}"/>
              </a:ext>
            </a:extLst>
          </p:cNvPr>
          <p:cNvCxnSpPr>
            <a:cxnSpLocks/>
            <a:stCxn id="17" idx="3"/>
            <a:endCxn id="9" idx="1"/>
          </p:cNvCxnSpPr>
          <p:nvPr/>
        </p:nvCxnSpPr>
        <p:spPr>
          <a:xfrm flipV="1">
            <a:off x="1772365" y="1619443"/>
            <a:ext cx="1999696" cy="24182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6028E933-8E2A-54C7-4199-7AD7F60B97B5}"/>
              </a:ext>
            </a:extLst>
          </p:cNvPr>
          <p:cNvSpPr/>
          <p:nvPr/>
        </p:nvSpPr>
        <p:spPr>
          <a:xfrm>
            <a:off x="529491" y="1697029"/>
            <a:ext cx="1242874" cy="328474"/>
          </a:xfrm>
          <a:prstGeom prst="roundRect">
            <a:avLst/>
          </a:prstGeom>
          <a:ln w="19050">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E"/>
          </a:p>
        </p:txBody>
      </p:sp>
      <p:cxnSp>
        <p:nvCxnSpPr>
          <p:cNvPr id="19" name="Connector: Elbow 18">
            <a:extLst>
              <a:ext uri="{FF2B5EF4-FFF2-40B4-BE49-F238E27FC236}">
                <a16:creationId xmlns:a16="http://schemas.microsoft.com/office/drawing/2014/main" id="{01387628-0177-835E-0079-CC07E45BD509}"/>
              </a:ext>
            </a:extLst>
          </p:cNvPr>
          <p:cNvCxnSpPr>
            <a:cxnSpLocks/>
            <a:stCxn id="20" idx="3"/>
            <a:endCxn id="9" idx="1"/>
          </p:cNvCxnSpPr>
          <p:nvPr/>
        </p:nvCxnSpPr>
        <p:spPr>
          <a:xfrm flipV="1">
            <a:off x="2393802" y="1619443"/>
            <a:ext cx="1378259" cy="7741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7848D4C8-D8D3-40AA-17F0-F33E1D7CE27C}"/>
              </a:ext>
            </a:extLst>
          </p:cNvPr>
          <p:cNvSpPr/>
          <p:nvPr/>
        </p:nvSpPr>
        <p:spPr>
          <a:xfrm>
            <a:off x="1150928" y="2229331"/>
            <a:ext cx="1242874" cy="328474"/>
          </a:xfrm>
          <a:prstGeom prst="roundRect">
            <a:avLst/>
          </a:prstGeom>
          <a:ln w="19050">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E"/>
          </a:p>
        </p:txBody>
      </p:sp>
      <p:cxnSp>
        <p:nvCxnSpPr>
          <p:cNvPr id="23" name="Connector: Elbow 22">
            <a:extLst>
              <a:ext uri="{FF2B5EF4-FFF2-40B4-BE49-F238E27FC236}">
                <a16:creationId xmlns:a16="http://schemas.microsoft.com/office/drawing/2014/main" id="{DBA312BD-71DA-CDBB-CF95-6F24B390A714}"/>
              </a:ext>
            </a:extLst>
          </p:cNvPr>
          <p:cNvCxnSpPr>
            <a:cxnSpLocks/>
            <a:stCxn id="24" idx="3"/>
            <a:endCxn id="9" idx="1"/>
          </p:cNvCxnSpPr>
          <p:nvPr/>
        </p:nvCxnSpPr>
        <p:spPr>
          <a:xfrm>
            <a:off x="2003183" y="1219947"/>
            <a:ext cx="1768878" cy="39949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C79A83B7-A97C-0ECB-3E10-EA64D92433CE}"/>
              </a:ext>
            </a:extLst>
          </p:cNvPr>
          <p:cNvSpPr/>
          <p:nvPr/>
        </p:nvSpPr>
        <p:spPr>
          <a:xfrm>
            <a:off x="1221948" y="1055710"/>
            <a:ext cx="781235" cy="328474"/>
          </a:xfrm>
          <a:prstGeom prst="roundRect">
            <a:avLst/>
          </a:prstGeom>
          <a:ln w="19050">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E"/>
          </a:p>
        </p:txBody>
      </p:sp>
      <p:sp>
        <p:nvSpPr>
          <p:cNvPr id="29" name="Diamond 28">
            <a:extLst>
              <a:ext uri="{FF2B5EF4-FFF2-40B4-BE49-F238E27FC236}">
                <a16:creationId xmlns:a16="http://schemas.microsoft.com/office/drawing/2014/main" id="{9098A6E6-8554-D4CA-53BA-FBA91D39D30C}"/>
              </a:ext>
            </a:extLst>
          </p:cNvPr>
          <p:cNvSpPr/>
          <p:nvPr/>
        </p:nvSpPr>
        <p:spPr>
          <a:xfrm>
            <a:off x="5253575" y="3217747"/>
            <a:ext cx="461639" cy="470517"/>
          </a:xfrm>
          <a:prstGeom prst="diamond">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E"/>
          </a:p>
        </p:txBody>
      </p:sp>
      <p:cxnSp>
        <p:nvCxnSpPr>
          <p:cNvPr id="30" name="Connector: Elbow 29">
            <a:extLst>
              <a:ext uri="{FF2B5EF4-FFF2-40B4-BE49-F238E27FC236}">
                <a16:creationId xmlns:a16="http://schemas.microsoft.com/office/drawing/2014/main" id="{87EEFB3E-0F72-62F0-3CF1-79E31A55092C}"/>
              </a:ext>
            </a:extLst>
          </p:cNvPr>
          <p:cNvCxnSpPr>
            <a:cxnSpLocks/>
            <a:stCxn id="32" idx="3"/>
            <a:endCxn id="29" idx="1"/>
          </p:cNvCxnSpPr>
          <p:nvPr/>
        </p:nvCxnSpPr>
        <p:spPr>
          <a:xfrm flipV="1">
            <a:off x="3120883" y="3453006"/>
            <a:ext cx="2132692" cy="27076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EB856A25-6A8C-BFBB-E1FD-F1DC6A5988C3}"/>
              </a:ext>
            </a:extLst>
          </p:cNvPr>
          <p:cNvSpPr/>
          <p:nvPr/>
        </p:nvSpPr>
        <p:spPr>
          <a:xfrm>
            <a:off x="553168" y="3559537"/>
            <a:ext cx="2567715" cy="328474"/>
          </a:xfrm>
          <a:prstGeom prst="roundRect">
            <a:avLst/>
          </a:prstGeom>
          <a:solidFill>
            <a:schemeClr val="accent4">
              <a:lumMod val="20000"/>
              <a:lumOff val="80000"/>
            </a:schemeClr>
          </a:solidFill>
          <a:ln>
            <a:solidFill>
              <a:schemeClr val="tx1"/>
            </a:solidFill>
            <a:prstDash val="dash"/>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E"/>
          </a:p>
        </p:txBody>
      </p:sp>
      <p:cxnSp>
        <p:nvCxnSpPr>
          <p:cNvPr id="33" name="Connector: Elbow 32">
            <a:extLst>
              <a:ext uri="{FF2B5EF4-FFF2-40B4-BE49-F238E27FC236}">
                <a16:creationId xmlns:a16="http://schemas.microsoft.com/office/drawing/2014/main" id="{0236F4BF-66B1-B475-BE94-3D59BCC28DE2}"/>
              </a:ext>
            </a:extLst>
          </p:cNvPr>
          <p:cNvCxnSpPr>
            <a:cxnSpLocks/>
            <a:stCxn id="34" idx="3"/>
            <a:endCxn id="29" idx="1"/>
          </p:cNvCxnSpPr>
          <p:nvPr/>
        </p:nvCxnSpPr>
        <p:spPr>
          <a:xfrm flipV="1">
            <a:off x="2887108" y="3453006"/>
            <a:ext cx="2366467" cy="80307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95592823-A644-56DC-E6BD-A688D28FF7E0}"/>
              </a:ext>
            </a:extLst>
          </p:cNvPr>
          <p:cNvSpPr/>
          <p:nvPr/>
        </p:nvSpPr>
        <p:spPr>
          <a:xfrm>
            <a:off x="1174605" y="4091839"/>
            <a:ext cx="1712503" cy="328474"/>
          </a:xfrm>
          <a:prstGeom prst="roundRect">
            <a:avLst/>
          </a:prstGeom>
          <a:solidFill>
            <a:schemeClr val="accent2">
              <a:lumMod val="20000"/>
              <a:lumOff val="80000"/>
            </a:schemeClr>
          </a:solidFill>
          <a:ln>
            <a:solidFill>
              <a:schemeClr val="tx1"/>
            </a:solidFill>
            <a:prstDash val="dash"/>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E"/>
          </a:p>
        </p:txBody>
      </p:sp>
      <p:cxnSp>
        <p:nvCxnSpPr>
          <p:cNvPr id="35" name="Connector: Elbow 34">
            <a:extLst>
              <a:ext uri="{FF2B5EF4-FFF2-40B4-BE49-F238E27FC236}">
                <a16:creationId xmlns:a16="http://schemas.microsoft.com/office/drawing/2014/main" id="{CBA6B54D-9BC0-391C-E0B1-84405105ADBC}"/>
              </a:ext>
            </a:extLst>
          </p:cNvPr>
          <p:cNvCxnSpPr>
            <a:cxnSpLocks/>
            <a:stCxn id="36" idx="3"/>
            <a:endCxn id="29" idx="1"/>
          </p:cNvCxnSpPr>
          <p:nvPr/>
        </p:nvCxnSpPr>
        <p:spPr>
          <a:xfrm>
            <a:off x="2488500" y="3082455"/>
            <a:ext cx="2765075" cy="37055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B299C660-AA76-DAEA-D286-9767742499E9}"/>
              </a:ext>
            </a:extLst>
          </p:cNvPr>
          <p:cNvSpPr/>
          <p:nvPr/>
        </p:nvSpPr>
        <p:spPr>
          <a:xfrm>
            <a:off x="1245626" y="2918218"/>
            <a:ext cx="1242874" cy="328474"/>
          </a:xfrm>
          <a:prstGeom prst="roundRect">
            <a:avLst/>
          </a:prstGeom>
          <a:solidFill>
            <a:schemeClr val="accent5">
              <a:lumMod val="60000"/>
              <a:lumOff val="40000"/>
            </a:schemeClr>
          </a:solidFill>
          <a:ln>
            <a:solidFill>
              <a:schemeClr val="tx1"/>
            </a:solidFill>
            <a:prstDash val="dash"/>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E"/>
          </a:p>
        </p:txBody>
      </p:sp>
      <p:sp>
        <p:nvSpPr>
          <p:cNvPr id="46" name="Rectangle: Rounded Corners 45">
            <a:extLst>
              <a:ext uri="{FF2B5EF4-FFF2-40B4-BE49-F238E27FC236}">
                <a16:creationId xmlns:a16="http://schemas.microsoft.com/office/drawing/2014/main" id="{FBAA871D-7B71-EAD4-E58B-702681E8AECC}"/>
              </a:ext>
            </a:extLst>
          </p:cNvPr>
          <p:cNvSpPr/>
          <p:nvPr/>
        </p:nvSpPr>
        <p:spPr>
          <a:xfrm>
            <a:off x="520641" y="3559537"/>
            <a:ext cx="1242874" cy="328474"/>
          </a:xfrm>
          <a:prstGeom prst="roundRect">
            <a:avLst/>
          </a:prstGeom>
          <a:ln w="19050">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E"/>
          </a:p>
        </p:txBody>
      </p:sp>
      <p:sp>
        <p:nvSpPr>
          <p:cNvPr id="47" name="Rectangle: Rounded Corners 46">
            <a:extLst>
              <a:ext uri="{FF2B5EF4-FFF2-40B4-BE49-F238E27FC236}">
                <a16:creationId xmlns:a16="http://schemas.microsoft.com/office/drawing/2014/main" id="{9EDE870C-3795-32C4-933A-88AE0A78DD08}"/>
              </a:ext>
            </a:extLst>
          </p:cNvPr>
          <p:cNvSpPr/>
          <p:nvPr/>
        </p:nvSpPr>
        <p:spPr>
          <a:xfrm>
            <a:off x="1142078" y="4091839"/>
            <a:ext cx="1242874" cy="328474"/>
          </a:xfrm>
          <a:prstGeom prst="roundRect">
            <a:avLst/>
          </a:prstGeom>
          <a:ln w="19050">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E"/>
          </a:p>
        </p:txBody>
      </p:sp>
      <p:sp>
        <p:nvSpPr>
          <p:cNvPr id="48" name="Rectangle: Rounded Corners 47">
            <a:extLst>
              <a:ext uri="{FF2B5EF4-FFF2-40B4-BE49-F238E27FC236}">
                <a16:creationId xmlns:a16="http://schemas.microsoft.com/office/drawing/2014/main" id="{766A0015-3976-619A-623C-3CDCDF8F6E76}"/>
              </a:ext>
            </a:extLst>
          </p:cNvPr>
          <p:cNvSpPr/>
          <p:nvPr/>
        </p:nvSpPr>
        <p:spPr>
          <a:xfrm>
            <a:off x="1213098" y="2918218"/>
            <a:ext cx="781235" cy="328474"/>
          </a:xfrm>
          <a:prstGeom prst="roundRect">
            <a:avLst/>
          </a:prstGeom>
          <a:ln w="19050">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E"/>
          </a:p>
        </p:txBody>
      </p:sp>
      <p:sp>
        <p:nvSpPr>
          <p:cNvPr id="49" name="Diamond 48">
            <a:extLst>
              <a:ext uri="{FF2B5EF4-FFF2-40B4-BE49-F238E27FC236}">
                <a16:creationId xmlns:a16="http://schemas.microsoft.com/office/drawing/2014/main" id="{BF325693-7803-C3EB-DCB6-853A62D84826}"/>
              </a:ext>
            </a:extLst>
          </p:cNvPr>
          <p:cNvSpPr/>
          <p:nvPr/>
        </p:nvSpPr>
        <p:spPr>
          <a:xfrm>
            <a:off x="5233769" y="3788204"/>
            <a:ext cx="461639" cy="470517"/>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E"/>
          </a:p>
        </p:txBody>
      </p:sp>
      <p:cxnSp>
        <p:nvCxnSpPr>
          <p:cNvPr id="57" name="Straight Connector 56">
            <a:extLst>
              <a:ext uri="{FF2B5EF4-FFF2-40B4-BE49-F238E27FC236}">
                <a16:creationId xmlns:a16="http://schemas.microsoft.com/office/drawing/2014/main" id="{C692859E-6C57-E5FD-5BF9-0CDC11B94F6C}"/>
              </a:ext>
            </a:extLst>
          </p:cNvPr>
          <p:cNvCxnSpPr/>
          <p:nvPr/>
        </p:nvCxnSpPr>
        <p:spPr>
          <a:xfrm>
            <a:off x="6270944" y="1055710"/>
            <a:ext cx="0" cy="5442744"/>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8" name="Text 7">
            <a:extLst>
              <a:ext uri="{FF2B5EF4-FFF2-40B4-BE49-F238E27FC236}">
                <a16:creationId xmlns:a16="http://schemas.microsoft.com/office/drawing/2014/main" id="{7A35A580-98CA-0B55-8F0D-C1978284626B}"/>
              </a:ext>
            </a:extLst>
          </p:cNvPr>
          <p:cNvSpPr/>
          <p:nvPr/>
        </p:nvSpPr>
        <p:spPr>
          <a:xfrm>
            <a:off x="6441973" y="983327"/>
            <a:ext cx="5585381" cy="1212074"/>
          </a:xfrm>
          <a:prstGeom prst="rect">
            <a:avLst/>
          </a:prstGeom>
          <a:noFill/>
          <a:ln/>
        </p:spPr>
        <p:txBody>
          <a:bodyPr wrap="square" lIns="0" tIns="0" rIns="0" bIns="0" rtlCol="0" anchor="t"/>
          <a:lstStyle/>
          <a:p>
            <a:pPr>
              <a:lnSpc>
                <a:spcPct val="122000"/>
              </a:lnSpc>
            </a:pPr>
            <a:r>
              <a:rPr lang="en-US" sz="1600" b="1" dirty="0">
                <a:latin typeface="Calibri" pitchFamily="34" charset="0"/>
                <a:ea typeface="Calibri" pitchFamily="34" charset="-122"/>
                <a:cs typeface="Calibri" pitchFamily="34" charset="-120"/>
              </a:rPr>
              <a:t>Key Date:</a:t>
            </a:r>
          </a:p>
          <a:p>
            <a:pPr>
              <a:lnSpc>
                <a:spcPct val="122000"/>
              </a:lnSpc>
            </a:pPr>
            <a:r>
              <a:rPr lang="en-US" sz="1600" dirty="0">
                <a:latin typeface="Calibri" pitchFamily="34" charset="0"/>
                <a:ea typeface="Calibri" pitchFamily="34" charset="-122"/>
                <a:cs typeface="Calibri" pitchFamily="34" charset="-120"/>
              </a:rPr>
              <a:t>A date by which the Contractor must achieve a defined Condition — not a completion milestone, but a verifiable state of readiness enabling others to proceed.</a:t>
            </a:r>
            <a:endParaRPr lang="en-US" sz="1600" dirty="0"/>
          </a:p>
        </p:txBody>
      </p:sp>
      <p:sp>
        <p:nvSpPr>
          <p:cNvPr id="60" name="TextBox 59">
            <a:extLst>
              <a:ext uri="{FF2B5EF4-FFF2-40B4-BE49-F238E27FC236}">
                <a16:creationId xmlns:a16="http://schemas.microsoft.com/office/drawing/2014/main" id="{3306CAD3-B80D-9BE9-5B51-7EE0FE541354}"/>
              </a:ext>
            </a:extLst>
          </p:cNvPr>
          <p:cNvSpPr txBox="1"/>
          <p:nvPr/>
        </p:nvSpPr>
        <p:spPr>
          <a:xfrm>
            <a:off x="6406071" y="2295469"/>
            <a:ext cx="5585381" cy="945402"/>
          </a:xfrm>
          <a:prstGeom prst="rect">
            <a:avLst/>
          </a:prstGeom>
          <a:noFill/>
          <a:ln/>
        </p:spPr>
        <p:txBody>
          <a:bodyPr wrap="square" lIns="0" tIns="0" rIns="0" bIns="0" rtlCol="0" anchor="t"/>
          <a:lstStyle>
            <a:lvl1pPr>
              <a:lnSpc>
                <a:spcPct val="122000"/>
              </a:lnSpc>
              <a:defRPr sz="1267">
                <a:latin typeface="Calibri" pitchFamily="34" charset="0"/>
                <a:ea typeface="Calibri" pitchFamily="34" charset="-122"/>
                <a:cs typeface="Calibri" pitchFamily="34" charset="-120"/>
              </a:defRPr>
            </a:lvl1pPr>
          </a:lstStyle>
          <a:p>
            <a:r>
              <a:rPr lang="en-US" sz="1600" b="1" dirty="0"/>
              <a:t>Key Date vs. Completion Date:</a:t>
            </a:r>
          </a:p>
          <a:p>
            <a:r>
              <a:rPr lang="en-US" sz="1600" dirty="0"/>
              <a:t>Completion Date ends the obligation to provide the whole works. A Key Date is an intermediate constraint — works continue after it. </a:t>
            </a:r>
            <a:endParaRPr lang="en-AE" sz="1600" dirty="0"/>
          </a:p>
        </p:txBody>
      </p:sp>
      <p:sp>
        <p:nvSpPr>
          <p:cNvPr id="61" name="TextBox 60">
            <a:extLst>
              <a:ext uri="{FF2B5EF4-FFF2-40B4-BE49-F238E27FC236}">
                <a16:creationId xmlns:a16="http://schemas.microsoft.com/office/drawing/2014/main" id="{9FD90A2A-7176-23A5-B6F7-83EB4AB8D394}"/>
              </a:ext>
            </a:extLst>
          </p:cNvPr>
          <p:cNvSpPr txBox="1"/>
          <p:nvPr/>
        </p:nvSpPr>
        <p:spPr>
          <a:xfrm>
            <a:off x="6406071" y="3559537"/>
            <a:ext cx="5585381" cy="1562974"/>
          </a:xfrm>
          <a:prstGeom prst="rect">
            <a:avLst/>
          </a:prstGeom>
          <a:noFill/>
          <a:ln/>
        </p:spPr>
        <p:txBody>
          <a:bodyPr wrap="square" lIns="0" tIns="0" rIns="0" bIns="0" rtlCol="0" anchor="t"/>
          <a:lstStyle>
            <a:lvl1pPr>
              <a:lnSpc>
                <a:spcPct val="122000"/>
              </a:lnSpc>
              <a:defRPr sz="1267">
                <a:latin typeface="Calibri" pitchFamily="34" charset="0"/>
                <a:ea typeface="Calibri" pitchFamily="34" charset="-122"/>
                <a:cs typeface="Calibri" pitchFamily="34" charset="-120"/>
              </a:defRPr>
            </a:lvl1pPr>
          </a:lstStyle>
          <a:p>
            <a:r>
              <a:rPr lang="en-US" sz="1600" b="1" dirty="0"/>
              <a:t>Key Date vs. Access Date:</a:t>
            </a:r>
          </a:p>
          <a:p>
            <a:r>
              <a:rPr lang="en-US" sz="1600" dirty="0"/>
              <a:t>Access Dates impose obligations on the </a:t>
            </a:r>
            <a:r>
              <a:rPr lang="en-US" sz="1600" u="sng" dirty="0"/>
              <a:t>employer</a:t>
            </a:r>
            <a:r>
              <a:rPr lang="en-US" sz="1600" dirty="0"/>
              <a:t> to hand over site. Key Dates impose obligations on the </a:t>
            </a:r>
            <a:r>
              <a:rPr lang="en-US" sz="1600" u="sng" dirty="0"/>
              <a:t>contractor</a:t>
            </a:r>
            <a:r>
              <a:rPr lang="en-US" sz="1600" dirty="0"/>
              <a:t> to meet a Condition. They run in opposite directions — confusing them in the programme inverts risk allocation entirely.</a:t>
            </a:r>
          </a:p>
        </p:txBody>
      </p:sp>
      <p:sp>
        <p:nvSpPr>
          <p:cNvPr id="62" name="TextBox 61">
            <a:extLst>
              <a:ext uri="{FF2B5EF4-FFF2-40B4-BE49-F238E27FC236}">
                <a16:creationId xmlns:a16="http://schemas.microsoft.com/office/drawing/2014/main" id="{95AFE4EE-A5C4-42BB-C6D6-408806048017}"/>
              </a:ext>
            </a:extLst>
          </p:cNvPr>
          <p:cNvSpPr txBox="1"/>
          <p:nvPr/>
        </p:nvSpPr>
        <p:spPr>
          <a:xfrm>
            <a:off x="6441974" y="5378996"/>
            <a:ext cx="5585381" cy="1201887"/>
          </a:xfrm>
          <a:prstGeom prst="rect">
            <a:avLst/>
          </a:prstGeom>
          <a:noFill/>
          <a:ln/>
        </p:spPr>
        <p:txBody>
          <a:bodyPr wrap="square" lIns="0" tIns="0" rIns="0" bIns="0" rtlCol="0" anchor="t"/>
          <a:lstStyle>
            <a:lvl1pPr>
              <a:lnSpc>
                <a:spcPct val="122000"/>
              </a:lnSpc>
              <a:defRPr sz="1267">
                <a:latin typeface="Calibri" pitchFamily="34" charset="0"/>
                <a:ea typeface="Calibri" pitchFamily="34" charset="-122"/>
                <a:cs typeface="Calibri" pitchFamily="34" charset="-120"/>
              </a:defRPr>
            </a:lvl1pPr>
          </a:lstStyle>
          <a:p>
            <a:r>
              <a:rPr lang="en-US" sz="1600" b="1" dirty="0"/>
              <a:t>Key Date vs. Sectional Completion Date:</a:t>
            </a:r>
          </a:p>
          <a:p>
            <a:r>
              <a:rPr lang="en-US" sz="1600" dirty="0"/>
              <a:t>Sectional completion date triggers take-over, a key date does not.</a:t>
            </a:r>
          </a:p>
          <a:p>
            <a:r>
              <a:rPr lang="en-US" sz="1600" dirty="0"/>
              <a:t>Sectional completion date triggers delay damages, a key date does not but actual cost.</a:t>
            </a:r>
          </a:p>
        </p:txBody>
      </p:sp>
      <p:sp>
        <p:nvSpPr>
          <p:cNvPr id="64" name="TextBox 63">
            <a:extLst>
              <a:ext uri="{FF2B5EF4-FFF2-40B4-BE49-F238E27FC236}">
                <a16:creationId xmlns:a16="http://schemas.microsoft.com/office/drawing/2014/main" id="{5D79D691-ACCC-5183-482D-4F6F340024BE}"/>
              </a:ext>
            </a:extLst>
          </p:cNvPr>
          <p:cNvSpPr txBox="1"/>
          <p:nvPr/>
        </p:nvSpPr>
        <p:spPr>
          <a:xfrm>
            <a:off x="3174818" y="2768170"/>
            <a:ext cx="446947" cy="307777"/>
          </a:xfrm>
          <a:prstGeom prst="rect">
            <a:avLst/>
          </a:prstGeom>
          <a:noFill/>
        </p:spPr>
        <p:txBody>
          <a:bodyPr wrap="square" rtlCol="0">
            <a:spAutoFit/>
          </a:bodyPr>
          <a:lstStyle/>
          <a:p>
            <a:r>
              <a:rPr lang="en-US" sz="1400" i="1" dirty="0"/>
              <a:t>FS</a:t>
            </a:r>
            <a:endParaRPr lang="en-AE" sz="1400" i="1" dirty="0"/>
          </a:p>
        </p:txBody>
      </p:sp>
      <p:sp>
        <p:nvSpPr>
          <p:cNvPr id="65" name="TextBox 64">
            <a:extLst>
              <a:ext uri="{FF2B5EF4-FFF2-40B4-BE49-F238E27FC236}">
                <a16:creationId xmlns:a16="http://schemas.microsoft.com/office/drawing/2014/main" id="{8184CEF0-7E1E-8894-0D14-35249423190B}"/>
              </a:ext>
            </a:extLst>
          </p:cNvPr>
          <p:cNvSpPr txBox="1"/>
          <p:nvPr/>
        </p:nvSpPr>
        <p:spPr>
          <a:xfrm>
            <a:off x="3571438" y="3991354"/>
            <a:ext cx="446947" cy="307777"/>
          </a:xfrm>
          <a:prstGeom prst="rect">
            <a:avLst/>
          </a:prstGeom>
          <a:noFill/>
        </p:spPr>
        <p:txBody>
          <a:bodyPr wrap="square" rtlCol="0">
            <a:spAutoFit/>
          </a:bodyPr>
          <a:lstStyle/>
          <a:p>
            <a:r>
              <a:rPr lang="en-US" sz="1400" i="1" dirty="0"/>
              <a:t>FS</a:t>
            </a:r>
            <a:endParaRPr lang="en-AE" sz="1400" i="1" dirty="0"/>
          </a:p>
        </p:txBody>
      </p:sp>
      <p:sp>
        <p:nvSpPr>
          <p:cNvPr id="66" name="TextBox 65">
            <a:extLst>
              <a:ext uri="{FF2B5EF4-FFF2-40B4-BE49-F238E27FC236}">
                <a16:creationId xmlns:a16="http://schemas.microsoft.com/office/drawing/2014/main" id="{16130259-3B5A-6690-1BF7-1714D576B564}"/>
              </a:ext>
            </a:extLst>
          </p:cNvPr>
          <p:cNvSpPr txBox="1"/>
          <p:nvPr/>
        </p:nvSpPr>
        <p:spPr>
          <a:xfrm>
            <a:off x="3456875" y="3492482"/>
            <a:ext cx="446947" cy="307777"/>
          </a:xfrm>
          <a:prstGeom prst="rect">
            <a:avLst/>
          </a:prstGeom>
          <a:noFill/>
        </p:spPr>
        <p:txBody>
          <a:bodyPr wrap="square" rtlCol="0">
            <a:spAutoFit/>
          </a:bodyPr>
          <a:lstStyle/>
          <a:p>
            <a:r>
              <a:rPr lang="en-US" sz="1400" i="1" dirty="0"/>
              <a:t>FS</a:t>
            </a:r>
            <a:endParaRPr lang="en-AE" sz="1400" i="1" dirty="0"/>
          </a:p>
        </p:txBody>
      </p:sp>
      <p:sp>
        <p:nvSpPr>
          <p:cNvPr id="67" name="TextBox 66">
            <a:extLst>
              <a:ext uri="{FF2B5EF4-FFF2-40B4-BE49-F238E27FC236}">
                <a16:creationId xmlns:a16="http://schemas.microsoft.com/office/drawing/2014/main" id="{6B5AE92D-FA1C-2CAD-434D-C6BB4B67ABAA}"/>
              </a:ext>
            </a:extLst>
          </p:cNvPr>
          <p:cNvSpPr txBox="1"/>
          <p:nvPr/>
        </p:nvSpPr>
        <p:spPr>
          <a:xfrm>
            <a:off x="2355245" y="951253"/>
            <a:ext cx="446947" cy="307777"/>
          </a:xfrm>
          <a:prstGeom prst="rect">
            <a:avLst/>
          </a:prstGeom>
          <a:noFill/>
        </p:spPr>
        <p:txBody>
          <a:bodyPr wrap="square" rtlCol="0">
            <a:spAutoFit/>
          </a:bodyPr>
          <a:lstStyle/>
          <a:p>
            <a:r>
              <a:rPr lang="en-US" sz="1400" i="1" dirty="0"/>
              <a:t>FS</a:t>
            </a:r>
            <a:endParaRPr lang="en-AE" sz="1400" i="1" dirty="0"/>
          </a:p>
        </p:txBody>
      </p:sp>
      <p:sp>
        <p:nvSpPr>
          <p:cNvPr id="68" name="TextBox 67">
            <a:extLst>
              <a:ext uri="{FF2B5EF4-FFF2-40B4-BE49-F238E27FC236}">
                <a16:creationId xmlns:a16="http://schemas.microsoft.com/office/drawing/2014/main" id="{4D4EF501-32D2-5413-B09D-3254C8A7116B}"/>
              </a:ext>
            </a:extLst>
          </p:cNvPr>
          <p:cNvSpPr txBox="1"/>
          <p:nvPr/>
        </p:nvSpPr>
        <p:spPr>
          <a:xfrm>
            <a:off x="2328095" y="1589364"/>
            <a:ext cx="446947" cy="307777"/>
          </a:xfrm>
          <a:prstGeom prst="rect">
            <a:avLst/>
          </a:prstGeom>
          <a:noFill/>
        </p:spPr>
        <p:txBody>
          <a:bodyPr wrap="square" rtlCol="0">
            <a:spAutoFit/>
          </a:bodyPr>
          <a:lstStyle/>
          <a:p>
            <a:r>
              <a:rPr lang="en-US" sz="1400" i="1" dirty="0"/>
              <a:t>FS</a:t>
            </a:r>
            <a:endParaRPr lang="en-AE" sz="1400" i="1" dirty="0"/>
          </a:p>
        </p:txBody>
      </p:sp>
      <p:sp>
        <p:nvSpPr>
          <p:cNvPr id="69" name="TextBox 68">
            <a:extLst>
              <a:ext uri="{FF2B5EF4-FFF2-40B4-BE49-F238E27FC236}">
                <a16:creationId xmlns:a16="http://schemas.microsoft.com/office/drawing/2014/main" id="{407CDD56-5D84-10AB-8550-F2A1A061347E}"/>
              </a:ext>
            </a:extLst>
          </p:cNvPr>
          <p:cNvSpPr txBox="1"/>
          <p:nvPr/>
        </p:nvSpPr>
        <p:spPr>
          <a:xfrm>
            <a:off x="2548739" y="2146201"/>
            <a:ext cx="446947" cy="307777"/>
          </a:xfrm>
          <a:prstGeom prst="rect">
            <a:avLst/>
          </a:prstGeom>
          <a:noFill/>
        </p:spPr>
        <p:txBody>
          <a:bodyPr wrap="square" rtlCol="0">
            <a:spAutoFit/>
          </a:bodyPr>
          <a:lstStyle/>
          <a:p>
            <a:r>
              <a:rPr lang="en-US" sz="1400" i="1" dirty="0"/>
              <a:t>FS</a:t>
            </a:r>
            <a:endParaRPr lang="en-AE" sz="1400" i="1" dirty="0"/>
          </a:p>
        </p:txBody>
      </p:sp>
      <p:sp>
        <p:nvSpPr>
          <p:cNvPr id="70" name="TextBox 69">
            <a:extLst>
              <a:ext uri="{FF2B5EF4-FFF2-40B4-BE49-F238E27FC236}">
                <a16:creationId xmlns:a16="http://schemas.microsoft.com/office/drawing/2014/main" id="{23E9A34B-607B-7D36-5E59-1F4BB4111010}"/>
              </a:ext>
            </a:extLst>
          </p:cNvPr>
          <p:cNvSpPr txBox="1"/>
          <p:nvPr/>
        </p:nvSpPr>
        <p:spPr>
          <a:xfrm>
            <a:off x="5278288" y="3869573"/>
            <a:ext cx="451722" cy="307777"/>
          </a:xfrm>
          <a:prstGeom prst="rect">
            <a:avLst/>
          </a:prstGeom>
          <a:noFill/>
        </p:spPr>
        <p:txBody>
          <a:bodyPr wrap="square" rtlCol="0">
            <a:spAutoFit/>
          </a:bodyPr>
          <a:lstStyle/>
          <a:p>
            <a:r>
              <a:rPr lang="en-US" sz="1400" i="1" dirty="0"/>
              <a:t>KD</a:t>
            </a:r>
            <a:endParaRPr lang="en-AE" sz="1400" i="1" dirty="0"/>
          </a:p>
        </p:txBody>
      </p:sp>
      <p:sp>
        <p:nvSpPr>
          <p:cNvPr id="71" name="TextBox 70">
            <a:extLst>
              <a:ext uri="{FF2B5EF4-FFF2-40B4-BE49-F238E27FC236}">
                <a16:creationId xmlns:a16="http://schemas.microsoft.com/office/drawing/2014/main" id="{9058E9F1-E246-03F1-973D-3322EDEE0D87}"/>
              </a:ext>
            </a:extLst>
          </p:cNvPr>
          <p:cNvSpPr txBox="1"/>
          <p:nvPr/>
        </p:nvSpPr>
        <p:spPr>
          <a:xfrm>
            <a:off x="3772948" y="1460978"/>
            <a:ext cx="574649" cy="307777"/>
          </a:xfrm>
          <a:prstGeom prst="rect">
            <a:avLst/>
          </a:prstGeom>
          <a:noFill/>
        </p:spPr>
        <p:txBody>
          <a:bodyPr wrap="square" rtlCol="0">
            <a:spAutoFit/>
          </a:bodyPr>
          <a:lstStyle/>
          <a:p>
            <a:r>
              <a:rPr lang="en-US" sz="1400" i="1" dirty="0"/>
              <a:t>PKD</a:t>
            </a:r>
            <a:endParaRPr lang="en-AE" sz="1400" i="1" dirty="0"/>
          </a:p>
        </p:txBody>
      </p:sp>
      <p:sp>
        <p:nvSpPr>
          <p:cNvPr id="72" name="TextBox 71">
            <a:extLst>
              <a:ext uri="{FF2B5EF4-FFF2-40B4-BE49-F238E27FC236}">
                <a16:creationId xmlns:a16="http://schemas.microsoft.com/office/drawing/2014/main" id="{11CDC8A2-5EDA-B64C-3261-099798963E02}"/>
              </a:ext>
            </a:extLst>
          </p:cNvPr>
          <p:cNvSpPr txBox="1"/>
          <p:nvPr/>
        </p:nvSpPr>
        <p:spPr>
          <a:xfrm>
            <a:off x="5253575" y="3296701"/>
            <a:ext cx="574649" cy="307777"/>
          </a:xfrm>
          <a:prstGeom prst="rect">
            <a:avLst/>
          </a:prstGeom>
          <a:noFill/>
        </p:spPr>
        <p:txBody>
          <a:bodyPr wrap="square" rtlCol="0">
            <a:spAutoFit/>
          </a:bodyPr>
          <a:lstStyle/>
          <a:p>
            <a:r>
              <a:rPr lang="en-US" sz="1400" i="1" dirty="0"/>
              <a:t>PKD</a:t>
            </a:r>
            <a:endParaRPr lang="en-AE" sz="1400" i="1" dirty="0"/>
          </a:p>
        </p:txBody>
      </p:sp>
      <p:cxnSp>
        <p:nvCxnSpPr>
          <p:cNvPr id="77" name="Connector: Elbow 76">
            <a:extLst>
              <a:ext uri="{FF2B5EF4-FFF2-40B4-BE49-F238E27FC236}">
                <a16:creationId xmlns:a16="http://schemas.microsoft.com/office/drawing/2014/main" id="{E2BBFA9E-234F-DBAD-118D-48EDC7494A84}"/>
              </a:ext>
            </a:extLst>
          </p:cNvPr>
          <p:cNvCxnSpPr>
            <a:cxnSpLocks/>
            <a:stCxn id="71" idx="3"/>
            <a:endCxn id="29" idx="0"/>
          </p:cNvCxnSpPr>
          <p:nvPr/>
        </p:nvCxnSpPr>
        <p:spPr>
          <a:xfrm>
            <a:off x="4347597" y="1614867"/>
            <a:ext cx="1136798" cy="1602880"/>
          </a:xfrm>
          <a:prstGeom prst="bentConnector2">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895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F6F9"/>
        </a:solidFill>
        <a:effectLst/>
      </p:bgPr>
    </p:bg>
    <p:spTree>
      <p:nvGrpSpPr>
        <p:cNvPr id="1" name="">
          <a:extLst>
            <a:ext uri="{FF2B5EF4-FFF2-40B4-BE49-F238E27FC236}">
              <a16:creationId xmlns:a16="http://schemas.microsoft.com/office/drawing/2014/main" id="{3844B88C-CC92-609F-D603-B049316879B2}"/>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672BE6A7-90C6-F5A4-6583-75266FDF8982}"/>
              </a:ext>
            </a:extLst>
          </p:cNvPr>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3" name="Shape 1">
            <a:extLst>
              <a:ext uri="{FF2B5EF4-FFF2-40B4-BE49-F238E27FC236}">
                <a16:creationId xmlns:a16="http://schemas.microsoft.com/office/drawing/2014/main" id="{C0707006-FDB8-40C2-808C-F7B8A1B95821}"/>
              </a:ext>
            </a:extLst>
          </p:cNvPr>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a:extLst>
              <a:ext uri="{FF2B5EF4-FFF2-40B4-BE49-F238E27FC236}">
                <a16:creationId xmlns:a16="http://schemas.microsoft.com/office/drawing/2014/main" id="{E087AC13-3E95-B45D-A5CB-31C3BCE3E7F0}"/>
              </a:ext>
            </a:extLst>
          </p:cNvPr>
          <p:cNvSpPr/>
          <p:nvPr/>
        </p:nvSpPr>
        <p:spPr>
          <a:xfrm>
            <a:off x="411480" y="73152"/>
            <a:ext cx="10972800" cy="548640"/>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Key Dates</a:t>
            </a:r>
          </a:p>
        </p:txBody>
      </p:sp>
      <p:sp>
        <p:nvSpPr>
          <p:cNvPr id="5" name="Text 3">
            <a:extLst>
              <a:ext uri="{FF2B5EF4-FFF2-40B4-BE49-F238E27FC236}">
                <a16:creationId xmlns:a16="http://schemas.microsoft.com/office/drawing/2014/main" id="{6B041082-C87A-F2B7-2B04-ABFECF5B4A5F}"/>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sp>
        <p:nvSpPr>
          <p:cNvPr id="8" name="Diamond 7">
            <a:extLst>
              <a:ext uri="{FF2B5EF4-FFF2-40B4-BE49-F238E27FC236}">
                <a16:creationId xmlns:a16="http://schemas.microsoft.com/office/drawing/2014/main" id="{079D927B-50E9-E8C2-3159-7229C712DB2D}"/>
              </a:ext>
            </a:extLst>
          </p:cNvPr>
          <p:cNvSpPr/>
          <p:nvPr/>
        </p:nvSpPr>
        <p:spPr>
          <a:xfrm>
            <a:off x="3772061" y="2089960"/>
            <a:ext cx="461639" cy="470517"/>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E"/>
          </a:p>
        </p:txBody>
      </p:sp>
      <p:sp>
        <p:nvSpPr>
          <p:cNvPr id="9" name="Diamond 8">
            <a:extLst>
              <a:ext uri="{FF2B5EF4-FFF2-40B4-BE49-F238E27FC236}">
                <a16:creationId xmlns:a16="http://schemas.microsoft.com/office/drawing/2014/main" id="{9E985639-3151-99E9-15C5-02A4ECEC0AA9}"/>
              </a:ext>
            </a:extLst>
          </p:cNvPr>
          <p:cNvSpPr/>
          <p:nvPr/>
        </p:nvSpPr>
        <p:spPr>
          <a:xfrm>
            <a:off x="3772061" y="1384184"/>
            <a:ext cx="461639" cy="470517"/>
          </a:xfrm>
          <a:prstGeom prst="diamond">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E"/>
          </a:p>
        </p:txBody>
      </p:sp>
      <p:sp>
        <p:nvSpPr>
          <p:cNvPr id="11" name="TextBox 10">
            <a:extLst>
              <a:ext uri="{FF2B5EF4-FFF2-40B4-BE49-F238E27FC236}">
                <a16:creationId xmlns:a16="http://schemas.microsoft.com/office/drawing/2014/main" id="{67887AF6-A494-A73C-EE93-C6C5F291B7F8}"/>
              </a:ext>
            </a:extLst>
          </p:cNvPr>
          <p:cNvSpPr txBox="1"/>
          <p:nvPr/>
        </p:nvSpPr>
        <p:spPr>
          <a:xfrm>
            <a:off x="3809423" y="2171329"/>
            <a:ext cx="451722" cy="307777"/>
          </a:xfrm>
          <a:prstGeom prst="rect">
            <a:avLst/>
          </a:prstGeom>
          <a:noFill/>
        </p:spPr>
        <p:txBody>
          <a:bodyPr wrap="square" rtlCol="0">
            <a:spAutoFit/>
          </a:bodyPr>
          <a:lstStyle/>
          <a:p>
            <a:r>
              <a:rPr lang="en-US" sz="1400" i="1" dirty="0"/>
              <a:t>KD</a:t>
            </a:r>
            <a:endParaRPr lang="en-AE" sz="1400" i="1" dirty="0"/>
          </a:p>
        </p:txBody>
      </p:sp>
      <p:cxnSp>
        <p:nvCxnSpPr>
          <p:cNvPr id="14" name="Connector: Elbow 13">
            <a:extLst>
              <a:ext uri="{FF2B5EF4-FFF2-40B4-BE49-F238E27FC236}">
                <a16:creationId xmlns:a16="http://schemas.microsoft.com/office/drawing/2014/main" id="{CC2950C2-5FAA-B783-A6BE-E4BEE8D62C7D}"/>
              </a:ext>
            </a:extLst>
          </p:cNvPr>
          <p:cNvCxnSpPr>
            <a:cxnSpLocks/>
            <a:stCxn id="17" idx="3"/>
            <a:endCxn id="9" idx="1"/>
          </p:cNvCxnSpPr>
          <p:nvPr/>
        </p:nvCxnSpPr>
        <p:spPr>
          <a:xfrm flipV="1">
            <a:off x="1772365" y="1619443"/>
            <a:ext cx="1999696" cy="24182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3087E7A8-4013-35F3-73E4-3E7016D2C141}"/>
              </a:ext>
            </a:extLst>
          </p:cNvPr>
          <p:cNvSpPr/>
          <p:nvPr/>
        </p:nvSpPr>
        <p:spPr>
          <a:xfrm>
            <a:off x="529491" y="1697029"/>
            <a:ext cx="1242874" cy="328474"/>
          </a:xfrm>
          <a:prstGeom prst="roundRect">
            <a:avLst/>
          </a:prstGeom>
          <a:ln w="19050">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E"/>
          </a:p>
        </p:txBody>
      </p:sp>
      <p:cxnSp>
        <p:nvCxnSpPr>
          <p:cNvPr id="19" name="Connector: Elbow 18">
            <a:extLst>
              <a:ext uri="{FF2B5EF4-FFF2-40B4-BE49-F238E27FC236}">
                <a16:creationId xmlns:a16="http://schemas.microsoft.com/office/drawing/2014/main" id="{7C1D16DE-30CF-3FB1-3C01-69DB6329A827}"/>
              </a:ext>
            </a:extLst>
          </p:cNvPr>
          <p:cNvCxnSpPr>
            <a:cxnSpLocks/>
            <a:stCxn id="20" idx="3"/>
            <a:endCxn id="9" idx="1"/>
          </p:cNvCxnSpPr>
          <p:nvPr/>
        </p:nvCxnSpPr>
        <p:spPr>
          <a:xfrm flipV="1">
            <a:off x="2393802" y="1619443"/>
            <a:ext cx="1378259" cy="7741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4859A938-FC76-2E46-E64A-ED01AB338072}"/>
              </a:ext>
            </a:extLst>
          </p:cNvPr>
          <p:cNvSpPr/>
          <p:nvPr/>
        </p:nvSpPr>
        <p:spPr>
          <a:xfrm>
            <a:off x="1150928" y="2229331"/>
            <a:ext cx="1242874" cy="328474"/>
          </a:xfrm>
          <a:prstGeom prst="roundRect">
            <a:avLst/>
          </a:prstGeom>
          <a:ln w="19050">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E"/>
          </a:p>
        </p:txBody>
      </p:sp>
      <p:cxnSp>
        <p:nvCxnSpPr>
          <p:cNvPr id="23" name="Connector: Elbow 22">
            <a:extLst>
              <a:ext uri="{FF2B5EF4-FFF2-40B4-BE49-F238E27FC236}">
                <a16:creationId xmlns:a16="http://schemas.microsoft.com/office/drawing/2014/main" id="{AB1BD23F-2440-1B54-98FD-F8476D36B223}"/>
              </a:ext>
            </a:extLst>
          </p:cNvPr>
          <p:cNvCxnSpPr>
            <a:cxnSpLocks/>
            <a:stCxn id="24" idx="3"/>
            <a:endCxn id="9" idx="1"/>
          </p:cNvCxnSpPr>
          <p:nvPr/>
        </p:nvCxnSpPr>
        <p:spPr>
          <a:xfrm>
            <a:off x="2003183" y="1219947"/>
            <a:ext cx="1768878" cy="39949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178A21F7-78A9-F22D-F301-0737D3C3DE0B}"/>
              </a:ext>
            </a:extLst>
          </p:cNvPr>
          <p:cNvSpPr/>
          <p:nvPr/>
        </p:nvSpPr>
        <p:spPr>
          <a:xfrm>
            <a:off x="1221948" y="1055710"/>
            <a:ext cx="781235" cy="328474"/>
          </a:xfrm>
          <a:prstGeom prst="roundRect">
            <a:avLst/>
          </a:prstGeom>
          <a:ln w="19050">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E"/>
          </a:p>
        </p:txBody>
      </p:sp>
      <p:sp>
        <p:nvSpPr>
          <p:cNvPr id="29" name="Diamond 28">
            <a:extLst>
              <a:ext uri="{FF2B5EF4-FFF2-40B4-BE49-F238E27FC236}">
                <a16:creationId xmlns:a16="http://schemas.microsoft.com/office/drawing/2014/main" id="{85FDBEFC-2BFE-A8DD-312F-823367CAEE7B}"/>
              </a:ext>
            </a:extLst>
          </p:cNvPr>
          <p:cNvSpPr/>
          <p:nvPr/>
        </p:nvSpPr>
        <p:spPr>
          <a:xfrm>
            <a:off x="5253575" y="3217747"/>
            <a:ext cx="461639" cy="470517"/>
          </a:xfrm>
          <a:prstGeom prst="diamond">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E"/>
          </a:p>
        </p:txBody>
      </p:sp>
      <p:cxnSp>
        <p:nvCxnSpPr>
          <p:cNvPr id="30" name="Connector: Elbow 29">
            <a:extLst>
              <a:ext uri="{FF2B5EF4-FFF2-40B4-BE49-F238E27FC236}">
                <a16:creationId xmlns:a16="http://schemas.microsoft.com/office/drawing/2014/main" id="{2C3BCEBA-9645-8843-866A-04C039DED816}"/>
              </a:ext>
            </a:extLst>
          </p:cNvPr>
          <p:cNvCxnSpPr>
            <a:cxnSpLocks/>
            <a:stCxn id="32" idx="3"/>
            <a:endCxn id="29" idx="1"/>
          </p:cNvCxnSpPr>
          <p:nvPr/>
        </p:nvCxnSpPr>
        <p:spPr>
          <a:xfrm flipV="1">
            <a:off x="3120883" y="3453006"/>
            <a:ext cx="2132692" cy="27076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FFC54CD6-B5FB-C389-1A28-879DF4F6F96A}"/>
              </a:ext>
            </a:extLst>
          </p:cNvPr>
          <p:cNvSpPr/>
          <p:nvPr/>
        </p:nvSpPr>
        <p:spPr>
          <a:xfrm>
            <a:off x="553168" y="3559537"/>
            <a:ext cx="2567715" cy="328474"/>
          </a:xfrm>
          <a:prstGeom prst="roundRect">
            <a:avLst/>
          </a:prstGeom>
          <a:solidFill>
            <a:schemeClr val="accent4">
              <a:lumMod val="20000"/>
              <a:lumOff val="80000"/>
            </a:schemeClr>
          </a:solidFill>
          <a:ln>
            <a:solidFill>
              <a:schemeClr val="tx1"/>
            </a:solidFill>
            <a:prstDash val="dash"/>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E"/>
          </a:p>
        </p:txBody>
      </p:sp>
      <p:cxnSp>
        <p:nvCxnSpPr>
          <p:cNvPr id="33" name="Connector: Elbow 32">
            <a:extLst>
              <a:ext uri="{FF2B5EF4-FFF2-40B4-BE49-F238E27FC236}">
                <a16:creationId xmlns:a16="http://schemas.microsoft.com/office/drawing/2014/main" id="{F8519BF2-CA7C-0403-B78F-069C724F0BAB}"/>
              </a:ext>
            </a:extLst>
          </p:cNvPr>
          <p:cNvCxnSpPr>
            <a:cxnSpLocks/>
            <a:stCxn id="34" idx="3"/>
            <a:endCxn id="29" idx="1"/>
          </p:cNvCxnSpPr>
          <p:nvPr/>
        </p:nvCxnSpPr>
        <p:spPr>
          <a:xfrm flipV="1">
            <a:off x="2887108" y="3453006"/>
            <a:ext cx="2366467" cy="80307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9EC051F9-8D79-5867-B3ED-4E6C24E0FAFE}"/>
              </a:ext>
            </a:extLst>
          </p:cNvPr>
          <p:cNvSpPr/>
          <p:nvPr/>
        </p:nvSpPr>
        <p:spPr>
          <a:xfrm>
            <a:off x="1174605" y="4091839"/>
            <a:ext cx="1712503" cy="328474"/>
          </a:xfrm>
          <a:prstGeom prst="roundRect">
            <a:avLst/>
          </a:prstGeom>
          <a:solidFill>
            <a:schemeClr val="accent2">
              <a:lumMod val="20000"/>
              <a:lumOff val="80000"/>
            </a:schemeClr>
          </a:solidFill>
          <a:ln>
            <a:solidFill>
              <a:schemeClr val="tx1"/>
            </a:solidFill>
            <a:prstDash val="dash"/>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E"/>
          </a:p>
        </p:txBody>
      </p:sp>
      <p:cxnSp>
        <p:nvCxnSpPr>
          <p:cNvPr id="35" name="Connector: Elbow 34">
            <a:extLst>
              <a:ext uri="{FF2B5EF4-FFF2-40B4-BE49-F238E27FC236}">
                <a16:creationId xmlns:a16="http://schemas.microsoft.com/office/drawing/2014/main" id="{5B060B66-04CC-1953-38B6-B7D54C130793}"/>
              </a:ext>
            </a:extLst>
          </p:cNvPr>
          <p:cNvCxnSpPr>
            <a:cxnSpLocks/>
            <a:stCxn id="36" idx="3"/>
            <a:endCxn id="29" idx="1"/>
          </p:cNvCxnSpPr>
          <p:nvPr/>
        </p:nvCxnSpPr>
        <p:spPr>
          <a:xfrm>
            <a:off x="2488500" y="3082455"/>
            <a:ext cx="2765075" cy="37055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E169FE0B-E015-0C7E-DF2A-FE15E6CA3221}"/>
              </a:ext>
            </a:extLst>
          </p:cNvPr>
          <p:cNvSpPr/>
          <p:nvPr/>
        </p:nvSpPr>
        <p:spPr>
          <a:xfrm>
            <a:off x="1245626" y="2918218"/>
            <a:ext cx="1242874" cy="328474"/>
          </a:xfrm>
          <a:prstGeom prst="roundRect">
            <a:avLst/>
          </a:prstGeom>
          <a:solidFill>
            <a:schemeClr val="accent5">
              <a:lumMod val="60000"/>
              <a:lumOff val="40000"/>
            </a:schemeClr>
          </a:solidFill>
          <a:ln>
            <a:solidFill>
              <a:schemeClr val="tx1"/>
            </a:solidFill>
            <a:prstDash val="dash"/>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E"/>
          </a:p>
        </p:txBody>
      </p:sp>
      <p:sp>
        <p:nvSpPr>
          <p:cNvPr id="46" name="Rectangle: Rounded Corners 45">
            <a:extLst>
              <a:ext uri="{FF2B5EF4-FFF2-40B4-BE49-F238E27FC236}">
                <a16:creationId xmlns:a16="http://schemas.microsoft.com/office/drawing/2014/main" id="{C544A86A-2895-320F-AF46-EB720C74246C}"/>
              </a:ext>
            </a:extLst>
          </p:cNvPr>
          <p:cNvSpPr/>
          <p:nvPr/>
        </p:nvSpPr>
        <p:spPr>
          <a:xfrm>
            <a:off x="520641" y="3559537"/>
            <a:ext cx="1242874" cy="328474"/>
          </a:xfrm>
          <a:prstGeom prst="roundRect">
            <a:avLst/>
          </a:prstGeom>
          <a:ln w="19050">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E"/>
          </a:p>
        </p:txBody>
      </p:sp>
      <p:sp>
        <p:nvSpPr>
          <p:cNvPr id="47" name="Rectangle: Rounded Corners 46">
            <a:extLst>
              <a:ext uri="{FF2B5EF4-FFF2-40B4-BE49-F238E27FC236}">
                <a16:creationId xmlns:a16="http://schemas.microsoft.com/office/drawing/2014/main" id="{D961942D-C8F0-E41D-B25F-E5B722E263A9}"/>
              </a:ext>
            </a:extLst>
          </p:cNvPr>
          <p:cNvSpPr/>
          <p:nvPr/>
        </p:nvSpPr>
        <p:spPr>
          <a:xfrm>
            <a:off x="1142078" y="4091839"/>
            <a:ext cx="1242874" cy="328474"/>
          </a:xfrm>
          <a:prstGeom prst="roundRect">
            <a:avLst/>
          </a:prstGeom>
          <a:ln w="19050">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E"/>
          </a:p>
        </p:txBody>
      </p:sp>
      <p:sp>
        <p:nvSpPr>
          <p:cNvPr id="48" name="Rectangle: Rounded Corners 47">
            <a:extLst>
              <a:ext uri="{FF2B5EF4-FFF2-40B4-BE49-F238E27FC236}">
                <a16:creationId xmlns:a16="http://schemas.microsoft.com/office/drawing/2014/main" id="{88D0611C-ED89-520E-9A14-2C7694CA7A33}"/>
              </a:ext>
            </a:extLst>
          </p:cNvPr>
          <p:cNvSpPr/>
          <p:nvPr/>
        </p:nvSpPr>
        <p:spPr>
          <a:xfrm>
            <a:off x="1213098" y="2918218"/>
            <a:ext cx="781235" cy="328474"/>
          </a:xfrm>
          <a:prstGeom prst="roundRect">
            <a:avLst/>
          </a:prstGeom>
          <a:ln w="19050">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E"/>
          </a:p>
        </p:txBody>
      </p:sp>
      <p:sp>
        <p:nvSpPr>
          <p:cNvPr id="49" name="Diamond 48">
            <a:extLst>
              <a:ext uri="{FF2B5EF4-FFF2-40B4-BE49-F238E27FC236}">
                <a16:creationId xmlns:a16="http://schemas.microsoft.com/office/drawing/2014/main" id="{8BAFC7FD-C08A-95BC-E470-C6F433850436}"/>
              </a:ext>
            </a:extLst>
          </p:cNvPr>
          <p:cNvSpPr/>
          <p:nvPr/>
        </p:nvSpPr>
        <p:spPr>
          <a:xfrm>
            <a:off x="5233769" y="3788204"/>
            <a:ext cx="461639" cy="470517"/>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E"/>
          </a:p>
        </p:txBody>
      </p:sp>
      <p:cxnSp>
        <p:nvCxnSpPr>
          <p:cNvPr id="57" name="Straight Connector 56">
            <a:extLst>
              <a:ext uri="{FF2B5EF4-FFF2-40B4-BE49-F238E27FC236}">
                <a16:creationId xmlns:a16="http://schemas.microsoft.com/office/drawing/2014/main" id="{59416865-2475-DA9B-5879-3A562D116CF4}"/>
              </a:ext>
            </a:extLst>
          </p:cNvPr>
          <p:cNvCxnSpPr/>
          <p:nvPr/>
        </p:nvCxnSpPr>
        <p:spPr>
          <a:xfrm>
            <a:off x="6270944" y="1055710"/>
            <a:ext cx="0" cy="5442744"/>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8" name="Text 7">
            <a:extLst>
              <a:ext uri="{FF2B5EF4-FFF2-40B4-BE49-F238E27FC236}">
                <a16:creationId xmlns:a16="http://schemas.microsoft.com/office/drawing/2014/main" id="{8A16875E-77AB-F321-36CA-C2A3C651B10E}"/>
              </a:ext>
            </a:extLst>
          </p:cNvPr>
          <p:cNvSpPr/>
          <p:nvPr/>
        </p:nvSpPr>
        <p:spPr>
          <a:xfrm>
            <a:off x="6449632" y="1065981"/>
            <a:ext cx="5585381" cy="1080219"/>
          </a:xfrm>
          <a:prstGeom prst="rect">
            <a:avLst/>
          </a:prstGeom>
          <a:noFill/>
          <a:ln/>
        </p:spPr>
        <p:txBody>
          <a:bodyPr wrap="square" lIns="0" tIns="0" rIns="0" bIns="0" rtlCol="0" anchor="t"/>
          <a:lstStyle/>
          <a:p>
            <a:pPr>
              <a:lnSpc>
                <a:spcPct val="122000"/>
              </a:lnSpc>
            </a:pPr>
            <a:r>
              <a:rPr lang="en-US" sz="2000" b="1" dirty="0">
                <a:solidFill>
                  <a:srgbClr val="0D2240"/>
                </a:solidFill>
                <a:latin typeface="Calibri" pitchFamily="34" charset="0"/>
                <a:ea typeface="Calibri" pitchFamily="34" charset="-122"/>
                <a:cs typeface="Calibri" pitchFamily="34" charset="-120"/>
              </a:rPr>
              <a:t>1) Define the Condition precisely</a:t>
            </a:r>
          </a:p>
          <a:p>
            <a:pPr>
              <a:lnSpc>
                <a:spcPct val="122000"/>
              </a:lnSpc>
            </a:pPr>
            <a:r>
              <a:rPr lang="en-US" sz="1267" dirty="0">
                <a:latin typeface="Calibri" pitchFamily="34" charset="0"/>
                <a:ea typeface="Calibri" pitchFamily="34" charset="-122"/>
                <a:cs typeface="Calibri" pitchFamily="34" charset="-120"/>
              </a:rPr>
              <a:t>The Condition must be measurable and verifiable — not vague. Ambiguous wording creates disputes over whether the Key Date has been met. Challenge loose drafting at contract award.</a:t>
            </a:r>
            <a:endParaRPr lang="en-US" sz="1267" dirty="0"/>
          </a:p>
        </p:txBody>
      </p:sp>
      <p:sp>
        <p:nvSpPr>
          <p:cNvPr id="64" name="TextBox 63">
            <a:extLst>
              <a:ext uri="{FF2B5EF4-FFF2-40B4-BE49-F238E27FC236}">
                <a16:creationId xmlns:a16="http://schemas.microsoft.com/office/drawing/2014/main" id="{38ADD011-CAA3-5B8E-59F1-11299A40D1A1}"/>
              </a:ext>
            </a:extLst>
          </p:cNvPr>
          <p:cNvSpPr txBox="1"/>
          <p:nvPr/>
        </p:nvSpPr>
        <p:spPr>
          <a:xfrm>
            <a:off x="3174818" y="2768170"/>
            <a:ext cx="446947" cy="307777"/>
          </a:xfrm>
          <a:prstGeom prst="rect">
            <a:avLst/>
          </a:prstGeom>
          <a:noFill/>
        </p:spPr>
        <p:txBody>
          <a:bodyPr wrap="square" rtlCol="0">
            <a:spAutoFit/>
          </a:bodyPr>
          <a:lstStyle/>
          <a:p>
            <a:r>
              <a:rPr lang="en-US" sz="1400" i="1" dirty="0"/>
              <a:t>FS</a:t>
            </a:r>
            <a:endParaRPr lang="en-AE" sz="1400" i="1" dirty="0"/>
          </a:p>
        </p:txBody>
      </p:sp>
      <p:sp>
        <p:nvSpPr>
          <p:cNvPr id="65" name="TextBox 64">
            <a:extLst>
              <a:ext uri="{FF2B5EF4-FFF2-40B4-BE49-F238E27FC236}">
                <a16:creationId xmlns:a16="http://schemas.microsoft.com/office/drawing/2014/main" id="{87CC7416-0BB1-7D9D-3A6C-CF659F9ED80B}"/>
              </a:ext>
            </a:extLst>
          </p:cNvPr>
          <p:cNvSpPr txBox="1"/>
          <p:nvPr/>
        </p:nvSpPr>
        <p:spPr>
          <a:xfrm>
            <a:off x="3571438" y="3991354"/>
            <a:ext cx="446947" cy="307777"/>
          </a:xfrm>
          <a:prstGeom prst="rect">
            <a:avLst/>
          </a:prstGeom>
          <a:noFill/>
        </p:spPr>
        <p:txBody>
          <a:bodyPr wrap="square" rtlCol="0">
            <a:spAutoFit/>
          </a:bodyPr>
          <a:lstStyle/>
          <a:p>
            <a:r>
              <a:rPr lang="en-US" sz="1400" i="1" dirty="0"/>
              <a:t>FS</a:t>
            </a:r>
            <a:endParaRPr lang="en-AE" sz="1400" i="1" dirty="0"/>
          </a:p>
        </p:txBody>
      </p:sp>
      <p:sp>
        <p:nvSpPr>
          <p:cNvPr id="66" name="TextBox 65">
            <a:extLst>
              <a:ext uri="{FF2B5EF4-FFF2-40B4-BE49-F238E27FC236}">
                <a16:creationId xmlns:a16="http://schemas.microsoft.com/office/drawing/2014/main" id="{E6FB7AFD-D63C-2BE5-8AD5-CD176D8C53D9}"/>
              </a:ext>
            </a:extLst>
          </p:cNvPr>
          <p:cNvSpPr txBox="1"/>
          <p:nvPr/>
        </p:nvSpPr>
        <p:spPr>
          <a:xfrm>
            <a:off x="3456875" y="3492482"/>
            <a:ext cx="446947" cy="307777"/>
          </a:xfrm>
          <a:prstGeom prst="rect">
            <a:avLst/>
          </a:prstGeom>
          <a:noFill/>
        </p:spPr>
        <p:txBody>
          <a:bodyPr wrap="square" rtlCol="0">
            <a:spAutoFit/>
          </a:bodyPr>
          <a:lstStyle/>
          <a:p>
            <a:r>
              <a:rPr lang="en-US" sz="1400" i="1" dirty="0"/>
              <a:t>FS</a:t>
            </a:r>
            <a:endParaRPr lang="en-AE" sz="1400" i="1" dirty="0"/>
          </a:p>
        </p:txBody>
      </p:sp>
      <p:sp>
        <p:nvSpPr>
          <p:cNvPr id="67" name="TextBox 66">
            <a:extLst>
              <a:ext uri="{FF2B5EF4-FFF2-40B4-BE49-F238E27FC236}">
                <a16:creationId xmlns:a16="http://schemas.microsoft.com/office/drawing/2014/main" id="{02A83A2A-A43A-E3A8-1739-9C5D1A3665D6}"/>
              </a:ext>
            </a:extLst>
          </p:cNvPr>
          <p:cNvSpPr txBox="1"/>
          <p:nvPr/>
        </p:nvSpPr>
        <p:spPr>
          <a:xfrm>
            <a:off x="2355245" y="951253"/>
            <a:ext cx="446947" cy="307777"/>
          </a:xfrm>
          <a:prstGeom prst="rect">
            <a:avLst/>
          </a:prstGeom>
          <a:noFill/>
        </p:spPr>
        <p:txBody>
          <a:bodyPr wrap="square" rtlCol="0">
            <a:spAutoFit/>
          </a:bodyPr>
          <a:lstStyle/>
          <a:p>
            <a:r>
              <a:rPr lang="en-US" sz="1400" i="1" dirty="0"/>
              <a:t>FS</a:t>
            </a:r>
            <a:endParaRPr lang="en-AE" sz="1400" i="1" dirty="0"/>
          </a:p>
        </p:txBody>
      </p:sp>
      <p:sp>
        <p:nvSpPr>
          <p:cNvPr id="68" name="TextBox 67">
            <a:extLst>
              <a:ext uri="{FF2B5EF4-FFF2-40B4-BE49-F238E27FC236}">
                <a16:creationId xmlns:a16="http://schemas.microsoft.com/office/drawing/2014/main" id="{A0DFBA27-FEC2-8051-ACBB-080EB30170E6}"/>
              </a:ext>
            </a:extLst>
          </p:cNvPr>
          <p:cNvSpPr txBox="1"/>
          <p:nvPr/>
        </p:nvSpPr>
        <p:spPr>
          <a:xfrm>
            <a:off x="2328095" y="1589364"/>
            <a:ext cx="446947" cy="307777"/>
          </a:xfrm>
          <a:prstGeom prst="rect">
            <a:avLst/>
          </a:prstGeom>
          <a:noFill/>
        </p:spPr>
        <p:txBody>
          <a:bodyPr wrap="square" rtlCol="0">
            <a:spAutoFit/>
          </a:bodyPr>
          <a:lstStyle/>
          <a:p>
            <a:r>
              <a:rPr lang="en-US" sz="1400" i="1" dirty="0"/>
              <a:t>FS</a:t>
            </a:r>
            <a:endParaRPr lang="en-AE" sz="1400" i="1" dirty="0"/>
          </a:p>
        </p:txBody>
      </p:sp>
      <p:sp>
        <p:nvSpPr>
          <p:cNvPr id="69" name="TextBox 68">
            <a:extLst>
              <a:ext uri="{FF2B5EF4-FFF2-40B4-BE49-F238E27FC236}">
                <a16:creationId xmlns:a16="http://schemas.microsoft.com/office/drawing/2014/main" id="{90C4F9E6-5FA3-757A-5ED9-41ED3B933B98}"/>
              </a:ext>
            </a:extLst>
          </p:cNvPr>
          <p:cNvSpPr txBox="1"/>
          <p:nvPr/>
        </p:nvSpPr>
        <p:spPr>
          <a:xfrm>
            <a:off x="2548739" y="2146201"/>
            <a:ext cx="446947" cy="307777"/>
          </a:xfrm>
          <a:prstGeom prst="rect">
            <a:avLst/>
          </a:prstGeom>
          <a:noFill/>
        </p:spPr>
        <p:txBody>
          <a:bodyPr wrap="square" rtlCol="0">
            <a:spAutoFit/>
          </a:bodyPr>
          <a:lstStyle/>
          <a:p>
            <a:r>
              <a:rPr lang="en-US" sz="1400" i="1" dirty="0"/>
              <a:t>FS</a:t>
            </a:r>
            <a:endParaRPr lang="en-AE" sz="1400" i="1" dirty="0"/>
          </a:p>
        </p:txBody>
      </p:sp>
      <p:sp>
        <p:nvSpPr>
          <p:cNvPr id="70" name="TextBox 69">
            <a:extLst>
              <a:ext uri="{FF2B5EF4-FFF2-40B4-BE49-F238E27FC236}">
                <a16:creationId xmlns:a16="http://schemas.microsoft.com/office/drawing/2014/main" id="{D2FF9221-4938-7F08-DF03-E814CF504194}"/>
              </a:ext>
            </a:extLst>
          </p:cNvPr>
          <p:cNvSpPr txBox="1"/>
          <p:nvPr/>
        </p:nvSpPr>
        <p:spPr>
          <a:xfrm>
            <a:off x="5278288" y="3869573"/>
            <a:ext cx="451722" cy="307777"/>
          </a:xfrm>
          <a:prstGeom prst="rect">
            <a:avLst/>
          </a:prstGeom>
          <a:noFill/>
        </p:spPr>
        <p:txBody>
          <a:bodyPr wrap="square" rtlCol="0">
            <a:spAutoFit/>
          </a:bodyPr>
          <a:lstStyle/>
          <a:p>
            <a:r>
              <a:rPr lang="en-US" sz="1400" i="1" dirty="0"/>
              <a:t>KD</a:t>
            </a:r>
            <a:endParaRPr lang="en-AE" sz="1400" i="1" dirty="0"/>
          </a:p>
        </p:txBody>
      </p:sp>
      <p:sp>
        <p:nvSpPr>
          <p:cNvPr id="71" name="TextBox 70">
            <a:extLst>
              <a:ext uri="{FF2B5EF4-FFF2-40B4-BE49-F238E27FC236}">
                <a16:creationId xmlns:a16="http://schemas.microsoft.com/office/drawing/2014/main" id="{24419250-C9C8-B988-11EE-777854781381}"/>
              </a:ext>
            </a:extLst>
          </p:cNvPr>
          <p:cNvSpPr txBox="1"/>
          <p:nvPr/>
        </p:nvSpPr>
        <p:spPr>
          <a:xfrm>
            <a:off x="3772948" y="1460978"/>
            <a:ext cx="574649" cy="307777"/>
          </a:xfrm>
          <a:prstGeom prst="rect">
            <a:avLst/>
          </a:prstGeom>
          <a:noFill/>
        </p:spPr>
        <p:txBody>
          <a:bodyPr wrap="square" rtlCol="0">
            <a:spAutoFit/>
          </a:bodyPr>
          <a:lstStyle/>
          <a:p>
            <a:r>
              <a:rPr lang="en-US" sz="1400" i="1" dirty="0"/>
              <a:t>PKD</a:t>
            </a:r>
            <a:endParaRPr lang="en-AE" sz="1400" i="1" dirty="0"/>
          </a:p>
        </p:txBody>
      </p:sp>
      <p:sp>
        <p:nvSpPr>
          <p:cNvPr id="72" name="TextBox 71">
            <a:extLst>
              <a:ext uri="{FF2B5EF4-FFF2-40B4-BE49-F238E27FC236}">
                <a16:creationId xmlns:a16="http://schemas.microsoft.com/office/drawing/2014/main" id="{9ADC9DD8-DE9F-452F-197F-7826F64C8092}"/>
              </a:ext>
            </a:extLst>
          </p:cNvPr>
          <p:cNvSpPr txBox="1"/>
          <p:nvPr/>
        </p:nvSpPr>
        <p:spPr>
          <a:xfrm>
            <a:off x="5253575" y="3296701"/>
            <a:ext cx="574649" cy="307777"/>
          </a:xfrm>
          <a:prstGeom prst="rect">
            <a:avLst/>
          </a:prstGeom>
          <a:noFill/>
        </p:spPr>
        <p:txBody>
          <a:bodyPr wrap="square" rtlCol="0">
            <a:spAutoFit/>
          </a:bodyPr>
          <a:lstStyle/>
          <a:p>
            <a:r>
              <a:rPr lang="en-US" sz="1400" i="1" dirty="0"/>
              <a:t>PKD</a:t>
            </a:r>
            <a:endParaRPr lang="en-AE" sz="1400" i="1" dirty="0"/>
          </a:p>
        </p:txBody>
      </p:sp>
      <p:cxnSp>
        <p:nvCxnSpPr>
          <p:cNvPr id="77" name="Connector: Elbow 76">
            <a:extLst>
              <a:ext uri="{FF2B5EF4-FFF2-40B4-BE49-F238E27FC236}">
                <a16:creationId xmlns:a16="http://schemas.microsoft.com/office/drawing/2014/main" id="{A476938F-EEF8-F431-BE07-EB04884ADF6D}"/>
              </a:ext>
            </a:extLst>
          </p:cNvPr>
          <p:cNvCxnSpPr>
            <a:cxnSpLocks/>
            <a:stCxn id="71" idx="3"/>
            <a:endCxn id="29" idx="0"/>
          </p:cNvCxnSpPr>
          <p:nvPr/>
        </p:nvCxnSpPr>
        <p:spPr>
          <a:xfrm>
            <a:off x="4347597" y="1614867"/>
            <a:ext cx="1136798" cy="1602880"/>
          </a:xfrm>
          <a:prstGeom prst="bentConnector2">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 name="Text 7">
            <a:extLst>
              <a:ext uri="{FF2B5EF4-FFF2-40B4-BE49-F238E27FC236}">
                <a16:creationId xmlns:a16="http://schemas.microsoft.com/office/drawing/2014/main" id="{A07F3BD1-AA8C-547A-3738-8DA974A27E49}"/>
              </a:ext>
            </a:extLst>
          </p:cNvPr>
          <p:cNvSpPr/>
          <p:nvPr/>
        </p:nvSpPr>
        <p:spPr>
          <a:xfrm>
            <a:off x="6402705" y="2643555"/>
            <a:ext cx="5585381" cy="1080219"/>
          </a:xfrm>
          <a:prstGeom prst="rect">
            <a:avLst/>
          </a:prstGeom>
          <a:noFill/>
          <a:ln/>
        </p:spPr>
        <p:txBody>
          <a:bodyPr wrap="square" lIns="0" tIns="0" rIns="0" bIns="0" rtlCol="0" anchor="t"/>
          <a:lstStyle/>
          <a:p>
            <a:pPr>
              <a:lnSpc>
                <a:spcPct val="122000"/>
              </a:lnSpc>
            </a:pPr>
            <a:r>
              <a:rPr lang="en-US" sz="2000" b="1" dirty="0">
                <a:solidFill>
                  <a:srgbClr val="0D2240"/>
                </a:solidFill>
                <a:latin typeface="Calibri" pitchFamily="34" charset="0"/>
                <a:cs typeface="Calibri" pitchFamily="34" charset="-120"/>
              </a:rPr>
              <a:t>2) Link all predecessors to the KD milestone</a:t>
            </a:r>
          </a:p>
          <a:p>
            <a:pPr>
              <a:lnSpc>
                <a:spcPct val="122000"/>
              </a:lnSpc>
            </a:pPr>
            <a:r>
              <a:rPr lang="en-US" sz="1267" dirty="0">
                <a:latin typeface="Calibri" pitchFamily="34" charset="0"/>
                <a:ea typeface="Calibri" pitchFamily="34" charset="-122"/>
                <a:cs typeface="Calibri" pitchFamily="34" charset="-120"/>
              </a:rPr>
              <a:t>Every activity required to satisfy the Condition must terminate at the Key Date milestone with a finish-to-start link. Orphaned activities are invisible to critical/driving path analysis.</a:t>
            </a:r>
          </a:p>
        </p:txBody>
      </p:sp>
      <p:sp>
        <p:nvSpPr>
          <p:cNvPr id="7" name="Text 7">
            <a:extLst>
              <a:ext uri="{FF2B5EF4-FFF2-40B4-BE49-F238E27FC236}">
                <a16:creationId xmlns:a16="http://schemas.microsoft.com/office/drawing/2014/main" id="{871084F3-5106-2187-A2E2-1C09ABF7E660}"/>
              </a:ext>
            </a:extLst>
          </p:cNvPr>
          <p:cNvSpPr/>
          <p:nvPr/>
        </p:nvSpPr>
        <p:spPr>
          <a:xfrm>
            <a:off x="6434060" y="4311630"/>
            <a:ext cx="5585381" cy="568887"/>
          </a:xfrm>
          <a:prstGeom prst="rect">
            <a:avLst/>
          </a:prstGeom>
          <a:noFill/>
          <a:ln/>
        </p:spPr>
        <p:txBody>
          <a:bodyPr wrap="square" lIns="0" tIns="0" rIns="0" bIns="0" rtlCol="0" anchor="t"/>
          <a:lstStyle/>
          <a:p>
            <a:pPr>
              <a:lnSpc>
                <a:spcPct val="122000"/>
              </a:lnSpc>
            </a:pPr>
            <a:r>
              <a:rPr lang="en-US" sz="2000" b="1" dirty="0">
                <a:solidFill>
                  <a:srgbClr val="0D2240"/>
                </a:solidFill>
                <a:latin typeface="Calibri" pitchFamily="34" charset="0"/>
                <a:cs typeface="Calibri" pitchFamily="34" charset="-120"/>
              </a:rPr>
              <a:t>3) Manage via early warning &amp; CE process</a:t>
            </a:r>
          </a:p>
          <a:p>
            <a:pPr>
              <a:lnSpc>
                <a:spcPct val="122000"/>
              </a:lnSpc>
            </a:pPr>
            <a:r>
              <a:rPr lang="en-US" sz="1267" dirty="0">
                <a:latin typeface="Calibri" pitchFamily="34" charset="0"/>
                <a:cs typeface="Calibri" pitchFamily="34" charset="-120"/>
              </a:rPr>
              <a:t>Ask your planner to provide the trends or deviation analysis.</a:t>
            </a:r>
          </a:p>
          <a:p>
            <a:pPr>
              <a:lnSpc>
                <a:spcPct val="122000"/>
              </a:lnSpc>
            </a:pPr>
            <a:endParaRPr lang="en-US" sz="1267" b="1" dirty="0">
              <a:latin typeface="Calibri" pitchFamily="34" charset="0"/>
              <a:ea typeface="Calibri" pitchFamily="34" charset="-122"/>
              <a:cs typeface="Calibri" pitchFamily="34" charset="-120"/>
            </a:endParaRPr>
          </a:p>
        </p:txBody>
      </p:sp>
      <p:sp>
        <p:nvSpPr>
          <p:cNvPr id="10" name="Text 7">
            <a:extLst>
              <a:ext uri="{FF2B5EF4-FFF2-40B4-BE49-F238E27FC236}">
                <a16:creationId xmlns:a16="http://schemas.microsoft.com/office/drawing/2014/main" id="{D0A73451-7342-A089-39AC-90D4AFB08A60}"/>
              </a:ext>
            </a:extLst>
          </p:cNvPr>
          <p:cNvSpPr/>
          <p:nvPr/>
        </p:nvSpPr>
        <p:spPr>
          <a:xfrm>
            <a:off x="6449632" y="5577339"/>
            <a:ext cx="5585381" cy="568887"/>
          </a:xfrm>
          <a:prstGeom prst="rect">
            <a:avLst/>
          </a:prstGeom>
          <a:noFill/>
          <a:ln/>
        </p:spPr>
        <p:txBody>
          <a:bodyPr wrap="square" lIns="0" tIns="0" rIns="0" bIns="0" rtlCol="0" anchor="t"/>
          <a:lstStyle/>
          <a:p>
            <a:pPr>
              <a:lnSpc>
                <a:spcPct val="122000"/>
              </a:lnSpc>
            </a:pPr>
            <a:r>
              <a:rPr lang="en-US" sz="2000" b="1" dirty="0">
                <a:solidFill>
                  <a:srgbClr val="0D2240"/>
                </a:solidFill>
                <a:latin typeface="Calibri" pitchFamily="34" charset="0"/>
                <a:cs typeface="Calibri" pitchFamily="34" charset="-120"/>
              </a:rPr>
              <a:t>4) Recheck logic on every resubmission</a:t>
            </a:r>
          </a:p>
          <a:p>
            <a:pPr>
              <a:lnSpc>
                <a:spcPct val="122000"/>
              </a:lnSpc>
            </a:pPr>
            <a:r>
              <a:rPr lang="en-US" sz="1267" dirty="0">
                <a:latin typeface="Calibri" pitchFamily="34" charset="0"/>
                <a:cs typeface="Calibri" pitchFamily="34" charset="-120"/>
              </a:rPr>
              <a:t>Ask your planner to provide the report.</a:t>
            </a:r>
          </a:p>
          <a:p>
            <a:pPr>
              <a:lnSpc>
                <a:spcPct val="122000"/>
              </a:lnSpc>
            </a:pPr>
            <a:endParaRPr lang="en-US" sz="1267" b="1" dirty="0">
              <a:latin typeface="Calibri" pitchFamily="34" charset="0"/>
              <a:ea typeface="Calibri" pitchFamily="34" charset="-122"/>
              <a:cs typeface="Calibri" pitchFamily="34" charset="-120"/>
            </a:endParaRPr>
          </a:p>
        </p:txBody>
      </p:sp>
      <p:pic>
        <p:nvPicPr>
          <p:cNvPr id="1026" name="Picture 2" descr="Do More of What's Really Important :: Performance Lab">
            <a:extLst>
              <a:ext uri="{FF2B5EF4-FFF2-40B4-BE49-F238E27FC236}">
                <a16:creationId xmlns:a16="http://schemas.microsoft.com/office/drawing/2014/main" id="{37C54761-8BB1-95DD-ADB3-C10575DB3A6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704" y="4126487"/>
            <a:ext cx="4663831" cy="2694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756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F6F9"/>
        </a:solidFill>
        <a:effectLst/>
      </p:bgPr>
    </p:bg>
    <p:spTree>
      <p:nvGrpSpPr>
        <p:cNvPr id="1" name="">
          <a:extLst>
            <a:ext uri="{FF2B5EF4-FFF2-40B4-BE49-F238E27FC236}">
              <a16:creationId xmlns:a16="http://schemas.microsoft.com/office/drawing/2014/main" id="{8A07871E-629E-F857-DA23-62C95787786B}"/>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1694AA36-9681-C8AE-CBF2-7B4C0AC14C06}"/>
              </a:ext>
            </a:extLst>
          </p:cNvPr>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3" name="Shape 1">
            <a:extLst>
              <a:ext uri="{FF2B5EF4-FFF2-40B4-BE49-F238E27FC236}">
                <a16:creationId xmlns:a16="http://schemas.microsoft.com/office/drawing/2014/main" id="{0B289B13-2C3B-BB12-8E60-61BE43DF3D4F}"/>
              </a:ext>
            </a:extLst>
          </p:cNvPr>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a:extLst>
              <a:ext uri="{FF2B5EF4-FFF2-40B4-BE49-F238E27FC236}">
                <a16:creationId xmlns:a16="http://schemas.microsoft.com/office/drawing/2014/main" id="{91B45C52-88E0-7437-4ED0-E66B88B70439}"/>
              </a:ext>
            </a:extLst>
          </p:cNvPr>
          <p:cNvSpPr/>
          <p:nvPr/>
        </p:nvSpPr>
        <p:spPr>
          <a:xfrm>
            <a:off x="411480" y="73152"/>
            <a:ext cx="10972800" cy="548640"/>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NEC Programme Sequencing</a:t>
            </a:r>
          </a:p>
        </p:txBody>
      </p:sp>
      <p:sp>
        <p:nvSpPr>
          <p:cNvPr id="5" name="Text 3">
            <a:extLst>
              <a:ext uri="{FF2B5EF4-FFF2-40B4-BE49-F238E27FC236}">
                <a16:creationId xmlns:a16="http://schemas.microsoft.com/office/drawing/2014/main" id="{F1718D9B-D8B4-7DB6-E434-02E48A0929E9}"/>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sp>
        <p:nvSpPr>
          <p:cNvPr id="10" name="Text 2">
            <a:extLst>
              <a:ext uri="{FF2B5EF4-FFF2-40B4-BE49-F238E27FC236}">
                <a16:creationId xmlns:a16="http://schemas.microsoft.com/office/drawing/2014/main" id="{48E94AFE-4186-CF56-1C9E-FD077309E633}"/>
              </a:ext>
            </a:extLst>
          </p:cNvPr>
          <p:cNvSpPr/>
          <p:nvPr/>
        </p:nvSpPr>
        <p:spPr>
          <a:xfrm>
            <a:off x="426720" y="914400"/>
            <a:ext cx="10972800" cy="365760"/>
          </a:xfrm>
          <a:prstGeom prst="rect">
            <a:avLst/>
          </a:prstGeom>
          <a:noFill/>
          <a:ln/>
        </p:spPr>
        <p:txBody>
          <a:bodyPr wrap="square" rtlCol="0" anchor="ctr"/>
          <a:lstStyle/>
          <a:p>
            <a:r>
              <a:rPr lang="en-US" sz="1733" dirty="0">
                <a:solidFill>
                  <a:srgbClr val="0D2240"/>
                </a:solidFill>
                <a:latin typeface="Calibri" pitchFamily="34" charset="0"/>
                <a:ea typeface="Calibri" pitchFamily="34" charset="-122"/>
                <a:cs typeface="Calibri" pitchFamily="34" charset="-120"/>
              </a:rPr>
              <a:t>Four pillars of effective NEC programme sequencing</a:t>
            </a:r>
            <a:endParaRPr lang="en-US" sz="1733" dirty="0">
              <a:solidFill>
                <a:srgbClr val="0D2240"/>
              </a:solidFill>
            </a:endParaRPr>
          </a:p>
        </p:txBody>
      </p:sp>
      <p:sp>
        <p:nvSpPr>
          <p:cNvPr id="11" name="Shape 3">
            <a:extLst>
              <a:ext uri="{FF2B5EF4-FFF2-40B4-BE49-F238E27FC236}">
                <a16:creationId xmlns:a16="http://schemas.microsoft.com/office/drawing/2014/main" id="{803CB256-AC59-DA90-7DB2-9ED2FE34292F}"/>
              </a:ext>
            </a:extLst>
          </p:cNvPr>
          <p:cNvSpPr/>
          <p:nvPr/>
        </p:nvSpPr>
        <p:spPr>
          <a:xfrm>
            <a:off x="426720" y="1645920"/>
            <a:ext cx="5303520" cy="1889760"/>
          </a:xfrm>
          <a:prstGeom prst="rect">
            <a:avLst/>
          </a:prstGeom>
          <a:solidFill>
            <a:srgbClr val="0F1E30"/>
          </a:solidFill>
          <a:ln w="6350">
            <a:solidFill>
              <a:srgbClr val="1A3550"/>
            </a:solidFill>
            <a:prstDash val="solid"/>
          </a:ln>
        </p:spPr>
        <p:txBody>
          <a:bodyPr/>
          <a:lstStyle/>
          <a:p>
            <a:endParaRPr lang="en-AE" sz="2400"/>
          </a:p>
        </p:txBody>
      </p:sp>
      <p:sp>
        <p:nvSpPr>
          <p:cNvPr id="12" name="Shape 4">
            <a:extLst>
              <a:ext uri="{FF2B5EF4-FFF2-40B4-BE49-F238E27FC236}">
                <a16:creationId xmlns:a16="http://schemas.microsoft.com/office/drawing/2014/main" id="{B476C7E9-19BA-55C6-E976-B71D43EBA4BF}"/>
              </a:ext>
            </a:extLst>
          </p:cNvPr>
          <p:cNvSpPr/>
          <p:nvPr/>
        </p:nvSpPr>
        <p:spPr>
          <a:xfrm>
            <a:off x="426720" y="1645920"/>
            <a:ext cx="85344" cy="1889760"/>
          </a:xfrm>
          <a:prstGeom prst="rect">
            <a:avLst/>
          </a:prstGeom>
          <a:solidFill>
            <a:srgbClr val="1D9E75"/>
          </a:solidFill>
          <a:ln w="12700">
            <a:solidFill>
              <a:srgbClr val="1D9E75"/>
            </a:solidFill>
            <a:prstDash val="solid"/>
          </a:ln>
        </p:spPr>
        <p:txBody>
          <a:bodyPr/>
          <a:lstStyle/>
          <a:p>
            <a:endParaRPr lang="en-AE" sz="2400"/>
          </a:p>
        </p:txBody>
      </p:sp>
      <p:sp>
        <p:nvSpPr>
          <p:cNvPr id="13" name="Text 5">
            <a:extLst>
              <a:ext uri="{FF2B5EF4-FFF2-40B4-BE49-F238E27FC236}">
                <a16:creationId xmlns:a16="http://schemas.microsoft.com/office/drawing/2014/main" id="{9F1D20A1-4E45-8E28-B556-B83FAAA083C5}"/>
              </a:ext>
            </a:extLst>
          </p:cNvPr>
          <p:cNvSpPr/>
          <p:nvPr/>
        </p:nvSpPr>
        <p:spPr>
          <a:xfrm>
            <a:off x="609600" y="1767840"/>
            <a:ext cx="609600" cy="365760"/>
          </a:xfrm>
          <a:prstGeom prst="rect">
            <a:avLst/>
          </a:prstGeom>
          <a:noFill/>
          <a:ln/>
        </p:spPr>
        <p:txBody>
          <a:bodyPr wrap="square" lIns="0" tIns="0" rIns="0" bIns="0" rtlCol="0" anchor="ctr"/>
          <a:lstStyle/>
          <a:p>
            <a:r>
              <a:rPr lang="en-US" sz="1333" b="1" dirty="0">
                <a:solidFill>
                  <a:srgbClr val="1D9E75"/>
                </a:solidFill>
                <a:latin typeface="Calibri" pitchFamily="34" charset="0"/>
                <a:ea typeface="Calibri" pitchFamily="34" charset="-122"/>
                <a:cs typeface="Calibri" pitchFamily="34" charset="-120"/>
              </a:rPr>
              <a:t>01</a:t>
            </a:r>
            <a:endParaRPr lang="en-US" sz="1333" dirty="0"/>
          </a:p>
        </p:txBody>
      </p:sp>
      <p:sp>
        <p:nvSpPr>
          <p:cNvPr id="14" name="Text 6">
            <a:extLst>
              <a:ext uri="{FF2B5EF4-FFF2-40B4-BE49-F238E27FC236}">
                <a16:creationId xmlns:a16="http://schemas.microsoft.com/office/drawing/2014/main" id="{42E50536-91FC-FF4E-7F8E-355A341F1E96}"/>
              </a:ext>
            </a:extLst>
          </p:cNvPr>
          <p:cNvSpPr/>
          <p:nvPr/>
        </p:nvSpPr>
        <p:spPr>
          <a:xfrm>
            <a:off x="609600" y="2109216"/>
            <a:ext cx="4998720" cy="426720"/>
          </a:xfrm>
          <a:prstGeom prst="rect">
            <a:avLst/>
          </a:prstGeom>
          <a:noFill/>
          <a:ln/>
        </p:spPr>
        <p:txBody>
          <a:bodyPr wrap="square" lIns="0" tIns="0" rIns="0" bIns="0" rtlCol="0" anchor="ctr"/>
          <a:lstStyle/>
          <a:p>
            <a:r>
              <a:rPr lang="en-US" sz="1733" b="1" dirty="0">
                <a:solidFill>
                  <a:srgbClr val="FFFFFF"/>
                </a:solidFill>
                <a:latin typeface="Calibri" pitchFamily="34" charset="0"/>
                <a:ea typeface="Calibri" pitchFamily="34" charset="-122"/>
                <a:cs typeface="Calibri" pitchFamily="34" charset="-120"/>
              </a:rPr>
              <a:t>Scope Review &amp; Method Statements</a:t>
            </a:r>
            <a:endParaRPr lang="en-US" sz="1733" dirty="0"/>
          </a:p>
        </p:txBody>
      </p:sp>
      <p:sp>
        <p:nvSpPr>
          <p:cNvPr id="15" name="Text 7">
            <a:extLst>
              <a:ext uri="{FF2B5EF4-FFF2-40B4-BE49-F238E27FC236}">
                <a16:creationId xmlns:a16="http://schemas.microsoft.com/office/drawing/2014/main" id="{36D45E96-168E-88D7-54DC-AB5450CBF493}"/>
              </a:ext>
            </a:extLst>
          </p:cNvPr>
          <p:cNvSpPr/>
          <p:nvPr/>
        </p:nvSpPr>
        <p:spPr>
          <a:xfrm>
            <a:off x="609600" y="2560320"/>
            <a:ext cx="4998720" cy="853440"/>
          </a:xfrm>
          <a:prstGeom prst="rect">
            <a:avLst/>
          </a:prstGeom>
          <a:noFill/>
          <a:ln/>
        </p:spPr>
        <p:txBody>
          <a:bodyPr wrap="square" lIns="0" tIns="0" rIns="0" bIns="0" rtlCol="0" anchor="ctr"/>
          <a:lstStyle/>
          <a:p>
            <a:r>
              <a:rPr lang="en-US" sz="1400" dirty="0">
                <a:solidFill>
                  <a:srgbClr val="8EA5B8"/>
                </a:solidFill>
                <a:latin typeface="Calibri" pitchFamily="34" charset="0"/>
                <a:ea typeface="Calibri" pitchFamily="34" charset="-122"/>
                <a:cs typeface="Calibri" pitchFamily="34" charset="-120"/>
              </a:rPr>
              <a:t>Ground every activity in contractual scope and realistic, resource-backed methods.</a:t>
            </a:r>
            <a:endParaRPr lang="en-US" sz="1400" dirty="0"/>
          </a:p>
        </p:txBody>
      </p:sp>
      <p:sp>
        <p:nvSpPr>
          <p:cNvPr id="16" name="Shape 8">
            <a:extLst>
              <a:ext uri="{FF2B5EF4-FFF2-40B4-BE49-F238E27FC236}">
                <a16:creationId xmlns:a16="http://schemas.microsoft.com/office/drawing/2014/main" id="{505F3ABD-5365-26FB-2B10-188569772E39}"/>
              </a:ext>
            </a:extLst>
          </p:cNvPr>
          <p:cNvSpPr/>
          <p:nvPr/>
        </p:nvSpPr>
        <p:spPr>
          <a:xfrm>
            <a:off x="6096000" y="1645920"/>
            <a:ext cx="5303520" cy="1889760"/>
          </a:xfrm>
          <a:prstGeom prst="rect">
            <a:avLst/>
          </a:prstGeom>
          <a:solidFill>
            <a:srgbClr val="0F1E30"/>
          </a:solidFill>
          <a:ln w="6350">
            <a:solidFill>
              <a:srgbClr val="1A3550"/>
            </a:solidFill>
            <a:prstDash val="solid"/>
          </a:ln>
        </p:spPr>
        <p:txBody>
          <a:bodyPr/>
          <a:lstStyle/>
          <a:p>
            <a:endParaRPr lang="en-AE" sz="2400"/>
          </a:p>
        </p:txBody>
      </p:sp>
      <p:sp>
        <p:nvSpPr>
          <p:cNvPr id="17" name="Shape 9">
            <a:extLst>
              <a:ext uri="{FF2B5EF4-FFF2-40B4-BE49-F238E27FC236}">
                <a16:creationId xmlns:a16="http://schemas.microsoft.com/office/drawing/2014/main" id="{A1D9A108-D6E0-A302-BF44-573EE123A6F4}"/>
              </a:ext>
            </a:extLst>
          </p:cNvPr>
          <p:cNvSpPr/>
          <p:nvPr/>
        </p:nvSpPr>
        <p:spPr>
          <a:xfrm>
            <a:off x="6096000" y="1645920"/>
            <a:ext cx="85344" cy="1889760"/>
          </a:xfrm>
          <a:prstGeom prst="rect">
            <a:avLst/>
          </a:prstGeom>
          <a:solidFill>
            <a:srgbClr val="378ADD"/>
          </a:solidFill>
          <a:ln w="12700">
            <a:solidFill>
              <a:srgbClr val="378ADD"/>
            </a:solidFill>
            <a:prstDash val="solid"/>
          </a:ln>
        </p:spPr>
        <p:txBody>
          <a:bodyPr/>
          <a:lstStyle/>
          <a:p>
            <a:endParaRPr lang="en-AE" sz="2400"/>
          </a:p>
        </p:txBody>
      </p:sp>
      <p:sp>
        <p:nvSpPr>
          <p:cNvPr id="18" name="Text 10">
            <a:extLst>
              <a:ext uri="{FF2B5EF4-FFF2-40B4-BE49-F238E27FC236}">
                <a16:creationId xmlns:a16="http://schemas.microsoft.com/office/drawing/2014/main" id="{7D598909-BF34-59B7-C0D1-41746ADCEF39}"/>
              </a:ext>
            </a:extLst>
          </p:cNvPr>
          <p:cNvSpPr/>
          <p:nvPr/>
        </p:nvSpPr>
        <p:spPr>
          <a:xfrm>
            <a:off x="6278880" y="1767840"/>
            <a:ext cx="609600" cy="365760"/>
          </a:xfrm>
          <a:prstGeom prst="rect">
            <a:avLst/>
          </a:prstGeom>
          <a:noFill/>
          <a:ln/>
        </p:spPr>
        <p:txBody>
          <a:bodyPr wrap="square" lIns="0" tIns="0" rIns="0" bIns="0" rtlCol="0" anchor="ctr"/>
          <a:lstStyle/>
          <a:p>
            <a:r>
              <a:rPr lang="en-US" sz="1333" b="1" dirty="0">
                <a:solidFill>
                  <a:srgbClr val="378ADD"/>
                </a:solidFill>
                <a:latin typeface="Calibri" pitchFamily="34" charset="0"/>
                <a:ea typeface="Calibri" pitchFamily="34" charset="-122"/>
                <a:cs typeface="Calibri" pitchFamily="34" charset="-120"/>
              </a:rPr>
              <a:t>02</a:t>
            </a:r>
            <a:endParaRPr lang="en-US" sz="1333" dirty="0"/>
          </a:p>
        </p:txBody>
      </p:sp>
      <p:sp>
        <p:nvSpPr>
          <p:cNvPr id="19" name="Text 11">
            <a:extLst>
              <a:ext uri="{FF2B5EF4-FFF2-40B4-BE49-F238E27FC236}">
                <a16:creationId xmlns:a16="http://schemas.microsoft.com/office/drawing/2014/main" id="{DCC173A6-14C0-BEB4-FEF6-8371B8BD5814}"/>
              </a:ext>
            </a:extLst>
          </p:cNvPr>
          <p:cNvSpPr/>
          <p:nvPr/>
        </p:nvSpPr>
        <p:spPr>
          <a:xfrm>
            <a:off x="6278880" y="2109216"/>
            <a:ext cx="4998720" cy="426720"/>
          </a:xfrm>
          <a:prstGeom prst="rect">
            <a:avLst/>
          </a:prstGeom>
          <a:noFill/>
          <a:ln/>
        </p:spPr>
        <p:txBody>
          <a:bodyPr wrap="square" lIns="0" tIns="0" rIns="0" bIns="0" rtlCol="0" anchor="ctr"/>
          <a:lstStyle/>
          <a:p>
            <a:r>
              <a:rPr lang="en-US" sz="1733" b="1" dirty="0">
                <a:solidFill>
                  <a:srgbClr val="FFFFFF"/>
                </a:solidFill>
                <a:latin typeface="Calibri" pitchFamily="34" charset="0"/>
                <a:ea typeface="Calibri" pitchFamily="34" charset="-122"/>
                <a:cs typeface="Calibri" pitchFamily="34" charset="-120"/>
              </a:rPr>
              <a:t>Schedule Quality Checks</a:t>
            </a:r>
            <a:endParaRPr lang="en-US" sz="1733" dirty="0"/>
          </a:p>
        </p:txBody>
      </p:sp>
      <p:sp>
        <p:nvSpPr>
          <p:cNvPr id="20" name="Text 12">
            <a:extLst>
              <a:ext uri="{FF2B5EF4-FFF2-40B4-BE49-F238E27FC236}">
                <a16:creationId xmlns:a16="http://schemas.microsoft.com/office/drawing/2014/main" id="{C7BAD639-B3CB-8C3A-43A9-BEADEB513680}"/>
              </a:ext>
            </a:extLst>
          </p:cNvPr>
          <p:cNvSpPr/>
          <p:nvPr/>
        </p:nvSpPr>
        <p:spPr>
          <a:xfrm>
            <a:off x="6278880" y="2560320"/>
            <a:ext cx="4998720" cy="853440"/>
          </a:xfrm>
          <a:prstGeom prst="rect">
            <a:avLst/>
          </a:prstGeom>
          <a:noFill/>
          <a:ln/>
        </p:spPr>
        <p:txBody>
          <a:bodyPr wrap="square" lIns="0" tIns="0" rIns="0" bIns="0" rtlCol="0" anchor="ctr"/>
          <a:lstStyle/>
          <a:p>
            <a:r>
              <a:rPr lang="en-US" sz="1400" dirty="0">
                <a:solidFill>
                  <a:srgbClr val="8EA5B8"/>
                </a:solidFill>
                <a:latin typeface="Calibri" pitchFamily="34" charset="0"/>
                <a:ea typeface="Calibri" pitchFamily="34" charset="-122"/>
                <a:cs typeface="Calibri" pitchFamily="34" charset="-120"/>
              </a:rPr>
              <a:t>Apply formal checks like DCMA-14 </a:t>
            </a:r>
            <a:endParaRPr lang="en-US" sz="1400" dirty="0"/>
          </a:p>
        </p:txBody>
      </p:sp>
      <p:sp>
        <p:nvSpPr>
          <p:cNvPr id="21" name="Shape 13">
            <a:extLst>
              <a:ext uri="{FF2B5EF4-FFF2-40B4-BE49-F238E27FC236}">
                <a16:creationId xmlns:a16="http://schemas.microsoft.com/office/drawing/2014/main" id="{F7839016-2FEC-DD78-514C-5D3CB4B6EA54}"/>
              </a:ext>
            </a:extLst>
          </p:cNvPr>
          <p:cNvSpPr/>
          <p:nvPr/>
        </p:nvSpPr>
        <p:spPr>
          <a:xfrm>
            <a:off x="426720" y="3779520"/>
            <a:ext cx="5303520" cy="1889760"/>
          </a:xfrm>
          <a:prstGeom prst="rect">
            <a:avLst/>
          </a:prstGeom>
          <a:solidFill>
            <a:srgbClr val="0F1E30"/>
          </a:solidFill>
          <a:ln w="6350">
            <a:solidFill>
              <a:srgbClr val="1A3550"/>
            </a:solidFill>
            <a:prstDash val="solid"/>
          </a:ln>
        </p:spPr>
        <p:txBody>
          <a:bodyPr/>
          <a:lstStyle/>
          <a:p>
            <a:endParaRPr lang="en-AE" sz="2400"/>
          </a:p>
        </p:txBody>
      </p:sp>
      <p:sp>
        <p:nvSpPr>
          <p:cNvPr id="22" name="Shape 14">
            <a:extLst>
              <a:ext uri="{FF2B5EF4-FFF2-40B4-BE49-F238E27FC236}">
                <a16:creationId xmlns:a16="http://schemas.microsoft.com/office/drawing/2014/main" id="{A50201BD-C9E3-66FC-25AC-B5FA9AB06553}"/>
              </a:ext>
            </a:extLst>
          </p:cNvPr>
          <p:cNvSpPr/>
          <p:nvPr/>
        </p:nvSpPr>
        <p:spPr>
          <a:xfrm>
            <a:off x="426720" y="3779520"/>
            <a:ext cx="85344" cy="1889760"/>
          </a:xfrm>
          <a:prstGeom prst="rect">
            <a:avLst/>
          </a:prstGeom>
          <a:solidFill>
            <a:srgbClr val="D85A30"/>
          </a:solidFill>
          <a:ln w="12700">
            <a:solidFill>
              <a:srgbClr val="D85A30"/>
            </a:solidFill>
            <a:prstDash val="solid"/>
          </a:ln>
        </p:spPr>
        <p:txBody>
          <a:bodyPr/>
          <a:lstStyle/>
          <a:p>
            <a:endParaRPr lang="en-AE" sz="2400"/>
          </a:p>
        </p:txBody>
      </p:sp>
      <p:sp>
        <p:nvSpPr>
          <p:cNvPr id="23" name="Text 15">
            <a:extLst>
              <a:ext uri="{FF2B5EF4-FFF2-40B4-BE49-F238E27FC236}">
                <a16:creationId xmlns:a16="http://schemas.microsoft.com/office/drawing/2014/main" id="{A22171E4-4872-996D-6D1F-DA2DD8101A5F}"/>
              </a:ext>
            </a:extLst>
          </p:cNvPr>
          <p:cNvSpPr/>
          <p:nvPr/>
        </p:nvSpPr>
        <p:spPr>
          <a:xfrm>
            <a:off x="609600" y="3901440"/>
            <a:ext cx="609600" cy="365760"/>
          </a:xfrm>
          <a:prstGeom prst="rect">
            <a:avLst/>
          </a:prstGeom>
          <a:noFill/>
          <a:ln/>
        </p:spPr>
        <p:txBody>
          <a:bodyPr wrap="square" lIns="0" tIns="0" rIns="0" bIns="0" rtlCol="0" anchor="ctr"/>
          <a:lstStyle/>
          <a:p>
            <a:r>
              <a:rPr lang="en-US" sz="1333" b="1" dirty="0">
                <a:solidFill>
                  <a:srgbClr val="D85A30"/>
                </a:solidFill>
                <a:latin typeface="Calibri" pitchFamily="34" charset="0"/>
                <a:ea typeface="Calibri" pitchFamily="34" charset="-122"/>
                <a:cs typeface="Calibri" pitchFamily="34" charset="-120"/>
              </a:rPr>
              <a:t>03</a:t>
            </a:r>
            <a:endParaRPr lang="en-US" sz="1333" dirty="0"/>
          </a:p>
        </p:txBody>
      </p:sp>
      <p:sp>
        <p:nvSpPr>
          <p:cNvPr id="24" name="Text 16">
            <a:extLst>
              <a:ext uri="{FF2B5EF4-FFF2-40B4-BE49-F238E27FC236}">
                <a16:creationId xmlns:a16="http://schemas.microsoft.com/office/drawing/2014/main" id="{5AA9D377-70F8-1305-B3A6-DAD04FBBF7C6}"/>
              </a:ext>
            </a:extLst>
          </p:cNvPr>
          <p:cNvSpPr/>
          <p:nvPr/>
        </p:nvSpPr>
        <p:spPr>
          <a:xfrm>
            <a:off x="609600" y="4242816"/>
            <a:ext cx="4998720" cy="426720"/>
          </a:xfrm>
          <a:prstGeom prst="rect">
            <a:avLst/>
          </a:prstGeom>
          <a:noFill/>
          <a:ln/>
        </p:spPr>
        <p:txBody>
          <a:bodyPr wrap="square" lIns="0" tIns="0" rIns="0" bIns="0" rtlCol="0" anchor="ctr"/>
          <a:lstStyle/>
          <a:p>
            <a:r>
              <a:rPr lang="en-US" sz="1733" b="1" dirty="0">
                <a:solidFill>
                  <a:srgbClr val="FFFFFF"/>
                </a:solidFill>
                <a:latin typeface="Calibri" pitchFamily="34" charset="0"/>
                <a:ea typeface="Calibri" pitchFamily="34" charset="-122"/>
                <a:cs typeface="Calibri" pitchFamily="34" charset="-120"/>
              </a:rPr>
              <a:t>Combined Review Workshops</a:t>
            </a:r>
            <a:endParaRPr lang="en-US" sz="1733" dirty="0"/>
          </a:p>
        </p:txBody>
      </p:sp>
      <p:sp>
        <p:nvSpPr>
          <p:cNvPr id="25" name="Text 17">
            <a:extLst>
              <a:ext uri="{FF2B5EF4-FFF2-40B4-BE49-F238E27FC236}">
                <a16:creationId xmlns:a16="http://schemas.microsoft.com/office/drawing/2014/main" id="{7058C0D9-ADA8-6749-9B30-9E5B803D763B}"/>
              </a:ext>
            </a:extLst>
          </p:cNvPr>
          <p:cNvSpPr/>
          <p:nvPr/>
        </p:nvSpPr>
        <p:spPr>
          <a:xfrm>
            <a:off x="609600" y="4693920"/>
            <a:ext cx="4998720" cy="853440"/>
          </a:xfrm>
          <a:prstGeom prst="rect">
            <a:avLst/>
          </a:prstGeom>
          <a:noFill/>
          <a:ln/>
        </p:spPr>
        <p:txBody>
          <a:bodyPr wrap="square" lIns="0" tIns="0" rIns="0" bIns="0" rtlCol="0" anchor="ctr"/>
          <a:lstStyle/>
          <a:p>
            <a:r>
              <a:rPr lang="en-US" sz="1400" dirty="0">
                <a:solidFill>
                  <a:srgbClr val="8EA5B8"/>
                </a:solidFill>
                <a:latin typeface="Calibri" pitchFamily="34" charset="0"/>
                <a:ea typeface="Calibri" pitchFamily="34" charset="-122"/>
                <a:cs typeface="Calibri" pitchFamily="34" charset="-120"/>
              </a:rPr>
              <a:t>Schedule collaborative Employer/PM/Contractor workshops to agree interfaces and build audit trails.</a:t>
            </a:r>
            <a:endParaRPr lang="en-US" sz="1400" dirty="0"/>
          </a:p>
        </p:txBody>
      </p:sp>
      <p:sp>
        <p:nvSpPr>
          <p:cNvPr id="26" name="Shape 18">
            <a:extLst>
              <a:ext uri="{FF2B5EF4-FFF2-40B4-BE49-F238E27FC236}">
                <a16:creationId xmlns:a16="http://schemas.microsoft.com/office/drawing/2014/main" id="{AF4E4E8A-4159-7417-C992-F02172E891FD}"/>
              </a:ext>
            </a:extLst>
          </p:cNvPr>
          <p:cNvSpPr/>
          <p:nvPr/>
        </p:nvSpPr>
        <p:spPr>
          <a:xfrm>
            <a:off x="6096000" y="3779520"/>
            <a:ext cx="5303520" cy="1889760"/>
          </a:xfrm>
          <a:prstGeom prst="rect">
            <a:avLst/>
          </a:prstGeom>
          <a:solidFill>
            <a:srgbClr val="0F1E30"/>
          </a:solidFill>
          <a:ln w="6350">
            <a:solidFill>
              <a:srgbClr val="1A3550"/>
            </a:solidFill>
            <a:prstDash val="solid"/>
          </a:ln>
        </p:spPr>
        <p:txBody>
          <a:bodyPr/>
          <a:lstStyle/>
          <a:p>
            <a:endParaRPr lang="en-AE" sz="2400"/>
          </a:p>
        </p:txBody>
      </p:sp>
      <p:sp>
        <p:nvSpPr>
          <p:cNvPr id="27" name="Shape 19">
            <a:extLst>
              <a:ext uri="{FF2B5EF4-FFF2-40B4-BE49-F238E27FC236}">
                <a16:creationId xmlns:a16="http://schemas.microsoft.com/office/drawing/2014/main" id="{171700B2-DF0C-7276-29C2-B16662A47D3D}"/>
              </a:ext>
            </a:extLst>
          </p:cNvPr>
          <p:cNvSpPr/>
          <p:nvPr/>
        </p:nvSpPr>
        <p:spPr>
          <a:xfrm>
            <a:off x="6096000" y="3779520"/>
            <a:ext cx="85344" cy="1889760"/>
          </a:xfrm>
          <a:prstGeom prst="rect">
            <a:avLst/>
          </a:prstGeom>
          <a:solidFill>
            <a:srgbClr val="7F77DD"/>
          </a:solidFill>
          <a:ln w="12700">
            <a:solidFill>
              <a:srgbClr val="7F77DD"/>
            </a:solidFill>
            <a:prstDash val="solid"/>
          </a:ln>
        </p:spPr>
        <p:txBody>
          <a:bodyPr/>
          <a:lstStyle/>
          <a:p>
            <a:endParaRPr lang="en-AE" sz="2400"/>
          </a:p>
        </p:txBody>
      </p:sp>
      <p:sp>
        <p:nvSpPr>
          <p:cNvPr id="28" name="Text 20">
            <a:extLst>
              <a:ext uri="{FF2B5EF4-FFF2-40B4-BE49-F238E27FC236}">
                <a16:creationId xmlns:a16="http://schemas.microsoft.com/office/drawing/2014/main" id="{85A3CE74-D44A-935A-557D-C75CE256776B}"/>
              </a:ext>
            </a:extLst>
          </p:cNvPr>
          <p:cNvSpPr/>
          <p:nvPr/>
        </p:nvSpPr>
        <p:spPr>
          <a:xfrm>
            <a:off x="6278880" y="3901440"/>
            <a:ext cx="609600" cy="365760"/>
          </a:xfrm>
          <a:prstGeom prst="rect">
            <a:avLst/>
          </a:prstGeom>
          <a:noFill/>
          <a:ln/>
        </p:spPr>
        <p:txBody>
          <a:bodyPr wrap="square" lIns="0" tIns="0" rIns="0" bIns="0" rtlCol="0" anchor="ctr"/>
          <a:lstStyle/>
          <a:p>
            <a:r>
              <a:rPr lang="en-US" sz="1333" b="1" dirty="0">
                <a:solidFill>
                  <a:srgbClr val="7F77DD"/>
                </a:solidFill>
                <a:latin typeface="Calibri" pitchFamily="34" charset="0"/>
                <a:ea typeface="Calibri" pitchFamily="34" charset="-122"/>
                <a:cs typeface="Calibri" pitchFamily="34" charset="-120"/>
              </a:rPr>
              <a:t>04</a:t>
            </a:r>
            <a:endParaRPr lang="en-US" sz="1333" dirty="0"/>
          </a:p>
        </p:txBody>
      </p:sp>
      <p:sp>
        <p:nvSpPr>
          <p:cNvPr id="29" name="Text 21">
            <a:extLst>
              <a:ext uri="{FF2B5EF4-FFF2-40B4-BE49-F238E27FC236}">
                <a16:creationId xmlns:a16="http://schemas.microsoft.com/office/drawing/2014/main" id="{4C3DDE17-01DA-2D4E-9E63-4C7A1BB8E7EE}"/>
              </a:ext>
            </a:extLst>
          </p:cNvPr>
          <p:cNvSpPr/>
          <p:nvPr/>
        </p:nvSpPr>
        <p:spPr>
          <a:xfrm>
            <a:off x="6278880" y="4242816"/>
            <a:ext cx="4998720" cy="426720"/>
          </a:xfrm>
          <a:prstGeom prst="rect">
            <a:avLst/>
          </a:prstGeom>
          <a:noFill/>
          <a:ln/>
        </p:spPr>
        <p:txBody>
          <a:bodyPr wrap="square" lIns="0" tIns="0" rIns="0" bIns="0" rtlCol="0" anchor="ctr"/>
          <a:lstStyle/>
          <a:p>
            <a:r>
              <a:rPr lang="en-US" sz="1733" b="1" dirty="0">
                <a:solidFill>
                  <a:srgbClr val="FFFFFF"/>
                </a:solidFill>
                <a:latin typeface="Calibri" pitchFamily="34" charset="0"/>
                <a:ea typeface="Calibri" pitchFamily="34" charset="-122"/>
                <a:cs typeface="Calibri" pitchFamily="34" charset="-120"/>
              </a:rPr>
              <a:t>Schedule Basis Document</a:t>
            </a:r>
            <a:endParaRPr lang="en-US" sz="1733" dirty="0"/>
          </a:p>
        </p:txBody>
      </p:sp>
      <p:sp>
        <p:nvSpPr>
          <p:cNvPr id="30" name="Text 22">
            <a:extLst>
              <a:ext uri="{FF2B5EF4-FFF2-40B4-BE49-F238E27FC236}">
                <a16:creationId xmlns:a16="http://schemas.microsoft.com/office/drawing/2014/main" id="{7D42F3F1-F6C2-1F27-0C84-60C03D2FF6C5}"/>
              </a:ext>
            </a:extLst>
          </p:cNvPr>
          <p:cNvSpPr/>
          <p:nvPr/>
        </p:nvSpPr>
        <p:spPr>
          <a:xfrm>
            <a:off x="6278880" y="4693920"/>
            <a:ext cx="4998720" cy="853440"/>
          </a:xfrm>
          <a:prstGeom prst="rect">
            <a:avLst/>
          </a:prstGeom>
          <a:noFill/>
          <a:ln/>
        </p:spPr>
        <p:txBody>
          <a:bodyPr wrap="square" lIns="0" tIns="0" rIns="0" bIns="0" rtlCol="0" anchor="ctr"/>
          <a:lstStyle/>
          <a:p>
            <a:r>
              <a:rPr lang="en-US" sz="1400" dirty="0">
                <a:solidFill>
                  <a:srgbClr val="8EA5B8"/>
                </a:solidFill>
                <a:latin typeface="Calibri" pitchFamily="34" charset="0"/>
                <a:ea typeface="Calibri" pitchFamily="34" charset="-122"/>
                <a:cs typeface="Calibri" pitchFamily="34" charset="-120"/>
              </a:rPr>
              <a:t>Maintain a live SBD to evidence assumptions and support CE assessments.</a:t>
            </a:r>
            <a:endParaRPr lang="en-US" sz="1400" dirty="0"/>
          </a:p>
        </p:txBody>
      </p:sp>
    </p:spTree>
    <p:extLst>
      <p:ext uri="{BB962C8B-B14F-4D97-AF65-F5344CB8AC3E}">
        <p14:creationId xmlns:p14="http://schemas.microsoft.com/office/powerpoint/2010/main" val="2730274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F6F9"/>
        </a:solidFill>
        <a:effectLst/>
      </p:bgPr>
    </p:bg>
    <p:spTree>
      <p:nvGrpSpPr>
        <p:cNvPr id="1" name="">
          <a:extLst>
            <a:ext uri="{FF2B5EF4-FFF2-40B4-BE49-F238E27FC236}">
              <a16:creationId xmlns:a16="http://schemas.microsoft.com/office/drawing/2014/main" id="{46E8EFCF-374E-C22E-22C9-8E0AF10659EF}"/>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1ADD9980-2466-AF24-0B5D-746066D13FB5}"/>
              </a:ext>
            </a:extLst>
          </p:cNvPr>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3" name="Shape 1">
            <a:extLst>
              <a:ext uri="{FF2B5EF4-FFF2-40B4-BE49-F238E27FC236}">
                <a16:creationId xmlns:a16="http://schemas.microsoft.com/office/drawing/2014/main" id="{CA4920EA-1C7C-650E-822F-C53E224ABB84}"/>
              </a:ext>
            </a:extLst>
          </p:cNvPr>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a:extLst>
              <a:ext uri="{FF2B5EF4-FFF2-40B4-BE49-F238E27FC236}">
                <a16:creationId xmlns:a16="http://schemas.microsoft.com/office/drawing/2014/main" id="{7F21B032-8712-771C-1500-A66A479301A5}"/>
              </a:ext>
            </a:extLst>
          </p:cNvPr>
          <p:cNvSpPr/>
          <p:nvPr/>
        </p:nvSpPr>
        <p:spPr>
          <a:xfrm>
            <a:off x="411480" y="73152"/>
            <a:ext cx="10972800" cy="548640"/>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Programme Requirements; What and How</a:t>
            </a:r>
          </a:p>
        </p:txBody>
      </p:sp>
      <p:sp>
        <p:nvSpPr>
          <p:cNvPr id="5" name="Text 3">
            <a:extLst>
              <a:ext uri="{FF2B5EF4-FFF2-40B4-BE49-F238E27FC236}">
                <a16:creationId xmlns:a16="http://schemas.microsoft.com/office/drawing/2014/main" id="{6A3BEC3D-4FA3-9FEF-3D9D-F028DAC11414}"/>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pic>
        <p:nvPicPr>
          <p:cNvPr id="9" name="Picture 8">
            <a:extLst>
              <a:ext uri="{FF2B5EF4-FFF2-40B4-BE49-F238E27FC236}">
                <a16:creationId xmlns:a16="http://schemas.microsoft.com/office/drawing/2014/main" id="{BC1A42C7-009D-AA77-2047-DE06A772537E}"/>
              </a:ext>
            </a:extLst>
          </p:cNvPr>
          <p:cNvPicPr>
            <a:picLocks noChangeAspect="1"/>
          </p:cNvPicPr>
          <p:nvPr/>
        </p:nvPicPr>
        <p:blipFill>
          <a:blip r:embed="rId3"/>
          <a:stretch>
            <a:fillRect/>
          </a:stretch>
        </p:blipFill>
        <p:spPr>
          <a:xfrm>
            <a:off x="457422" y="1171479"/>
            <a:ext cx="5621434" cy="549141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BF0B135-F56B-7F4C-E752-7B55F7A45E04}"/>
              </a:ext>
            </a:extLst>
          </p:cNvPr>
          <p:cNvPicPr>
            <a:picLocks noChangeAspect="1"/>
          </p:cNvPicPr>
          <p:nvPr/>
        </p:nvPicPr>
        <p:blipFill>
          <a:blip r:embed="rId4"/>
          <a:stretch>
            <a:fillRect/>
          </a:stretch>
        </p:blipFill>
        <p:spPr>
          <a:xfrm>
            <a:off x="3165823" y="2607879"/>
            <a:ext cx="8905716" cy="560990"/>
          </a:xfrm>
          <a:prstGeom prst="rect">
            <a:avLst/>
          </a:prstGeom>
          <a:ln w="76200">
            <a:solidFill>
              <a:srgbClr val="FF0000"/>
            </a:solid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C4A4A7CA-77B6-B353-A72E-38F9B3C70B4E}"/>
              </a:ext>
            </a:extLst>
          </p:cNvPr>
          <p:cNvSpPr/>
          <p:nvPr/>
        </p:nvSpPr>
        <p:spPr>
          <a:xfrm>
            <a:off x="1852448" y="6432331"/>
            <a:ext cx="3129455" cy="230562"/>
          </a:xfrm>
          <a:prstGeom prst="rect">
            <a:avLst/>
          </a:prstGeom>
          <a:solidFill>
            <a:srgbClr val="FF0000">
              <a:alpha val="29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cxnSp>
        <p:nvCxnSpPr>
          <p:cNvPr id="12" name="Straight Arrow Connector 11">
            <a:extLst>
              <a:ext uri="{FF2B5EF4-FFF2-40B4-BE49-F238E27FC236}">
                <a16:creationId xmlns:a16="http://schemas.microsoft.com/office/drawing/2014/main" id="{1E5B2FA2-9754-065A-D977-D03BFD08E11D}"/>
              </a:ext>
            </a:extLst>
          </p:cNvPr>
          <p:cNvCxnSpPr>
            <a:cxnSpLocks/>
            <a:stCxn id="10" idx="3"/>
          </p:cNvCxnSpPr>
          <p:nvPr/>
        </p:nvCxnSpPr>
        <p:spPr>
          <a:xfrm flipV="1">
            <a:off x="4981903" y="3293616"/>
            <a:ext cx="2636778" cy="32539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994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1280160"/>
          </a:xfrm>
          <a:prstGeom prst="rect">
            <a:avLst/>
          </a:prstGeom>
          <a:solidFill>
            <a:srgbClr val="1A2E4A"/>
          </a:solidFill>
          <a:ln w="12700">
            <a:solidFill>
              <a:srgbClr val="1A2E4A"/>
            </a:solidFill>
            <a:prstDash val="solid"/>
          </a:ln>
        </p:spPr>
        <p:txBody>
          <a:bodyPr/>
          <a:lstStyle/>
          <a:p>
            <a:endParaRPr lang="en-AE" sz="2400"/>
          </a:p>
        </p:txBody>
      </p:sp>
      <p:sp>
        <p:nvSpPr>
          <p:cNvPr id="3" name="Shape 1"/>
          <p:cNvSpPr/>
          <p:nvPr/>
        </p:nvSpPr>
        <p:spPr>
          <a:xfrm>
            <a:off x="0" y="1280160"/>
            <a:ext cx="12192000" cy="85344"/>
          </a:xfrm>
          <a:prstGeom prst="rect">
            <a:avLst/>
          </a:prstGeom>
          <a:solidFill>
            <a:srgbClr val="E8A020"/>
          </a:solidFill>
          <a:ln w="12700">
            <a:solidFill>
              <a:srgbClr val="E8A020"/>
            </a:solidFill>
            <a:prstDash val="solid"/>
          </a:ln>
        </p:spPr>
        <p:txBody>
          <a:bodyPr/>
          <a:lstStyle/>
          <a:p>
            <a:endParaRPr lang="en-AE" sz="2400"/>
          </a:p>
        </p:txBody>
      </p:sp>
      <p:sp>
        <p:nvSpPr>
          <p:cNvPr id="4" name="Text 2"/>
          <p:cNvSpPr/>
          <p:nvPr/>
        </p:nvSpPr>
        <p:spPr>
          <a:xfrm>
            <a:off x="426720" y="121920"/>
            <a:ext cx="8534400" cy="609600"/>
          </a:xfrm>
          <a:prstGeom prst="rect">
            <a:avLst/>
          </a:prstGeom>
          <a:noFill/>
          <a:ln/>
        </p:spPr>
        <p:txBody>
          <a:bodyPr wrap="square" lIns="0" tIns="0" rIns="0" bIns="0" rtlCol="0" anchor="ctr"/>
          <a:lstStyle/>
          <a:p>
            <a:r>
              <a:rPr lang="en-US" sz="3467" b="1" dirty="0">
                <a:solidFill>
                  <a:srgbClr val="FFFFFF"/>
                </a:solidFill>
                <a:latin typeface="Calibri" pitchFamily="34" charset="0"/>
                <a:ea typeface="Calibri" pitchFamily="34" charset="-122"/>
                <a:cs typeface="Calibri" pitchFamily="34" charset="-120"/>
              </a:rPr>
              <a:t>What the Scope Should Specify</a:t>
            </a:r>
            <a:endParaRPr lang="en-US" sz="3467" dirty="0"/>
          </a:p>
        </p:txBody>
      </p:sp>
      <p:sp>
        <p:nvSpPr>
          <p:cNvPr id="5" name="Text 3"/>
          <p:cNvSpPr/>
          <p:nvPr/>
        </p:nvSpPr>
        <p:spPr>
          <a:xfrm>
            <a:off x="426720" y="731520"/>
            <a:ext cx="9144000" cy="426720"/>
          </a:xfrm>
          <a:prstGeom prst="rect">
            <a:avLst/>
          </a:prstGeom>
          <a:noFill/>
          <a:ln/>
        </p:spPr>
        <p:txBody>
          <a:bodyPr wrap="square" lIns="0" tIns="0" rIns="0" bIns="0" rtlCol="0" anchor="ctr"/>
          <a:lstStyle/>
          <a:p>
            <a:r>
              <a:rPr lang="en-US" sz="1733" dirty="0">
                <a:solidFill>
                  <a:srgbClr val="E8EEF4"/>
                </a:solidFill>
                <a:latin typeface="Calibri" pitchFamily="34" charset="0"/>
                <a:ea typeface="Calibri" pitchFamily="34" charset="-122"/>
                <a:cs typeface="Calibri" pitchFamily="34" charset="-120"/>
              </a:rPr>
              <a:t>Programme Form Requirements in Practice</a:t>
            </a:r>
            <a:endParaRPr lang="en-US" sz="1733" dirty="0"/>
          </a:p>
        </p:txBody>
      </p:sp>
      <p:sp>
        <p:nvSpPr>
          <p:cNvPr id="6" name="Shape 4"/>
          <p:cNvSpPr/>
          <p:nvPr/>
        </p:nvSpPr>
        <p:spPr>
          <a:xfrm>
            <a:off x="365760" y="1487424"/>
            <a:ext cx="3572256" cy="1889760"/>
          </a:xfrm>
          <a:prstGeom prst="rect">
            <a:avLst/>
          </a:prstGeom>
          <a:solidFill>
            <a:srgbClr val="FFFFFF"/>
          </a:solidFill>
          <a:ln w="10160">
            <a:solidFill>
              <a:srgbClr val="D0DCE8"/>
            </a:solidFill>
            <a:prstDash val="solid"/>
          </a:ln>
          <a:effectLst>
            <a:outerShdw blurRad="63500" dist="25400" dir="8100000" algn="bl" rotWithShape="0">
              <a:srgbClr val="000000">
                <a:alpha val="10000"/>
              </a:srgbClr>
            </a:outerShdw>
          </a:effectLst>
        </p:spPr>
        <p:txBody>
          <a:bodyPr/>
          <a:lstStyle/>
          <a:p>
            <a:endParaRPr lang="en-AE" sz="2400"/>
          </a:p>
        </p:txBody>
      </p:sp>
      <p:sp>
        <p:nvSpPr>
          <p:cNvPr id="7" name="Shape 5"/>
          <p:cNvSpPr/>
          <p:nvPr/>
        </p:nvSpPr>
        <p:spPr>
          <a:xfrm>
            <a:off x="365760" y="1487424"/>
            <a:ext cx="85344" cy="1889760"/>
          </a:xfrm>
          <a:prstGeom prst="rect">
            <a:avLst/>
          </a:prstGeom>
          <a:solidFill>
            <a:srgbClr val="2E6DA4"/>
          </a:solidFill>
          <a:ln w="12700">
            <a:solidFill>
              <a:srgbClr val="2E6DA4"/>
            </a:solidFill>
            <a:prstDash val="solid"/>
          </a:ln>
        </p:spPr>
        <p:txBody>
          <a:bodyPr/>
          <a:lstStyle/>
          <a:p>
            <a:endParaRPr lang="en-AE" sz="2400"/>
          </a:p>
        </p:txBody>
      </p:sp>
      <p:sp>
        <p:nvSpPr>
          <p:cNvPr id="8" name="Shape 6"/>
          <p:cNvSpPr/>
          <p:nvPr/>
        </p:nvSpPr>
        <p:spPr>
          <a:xfrm>
            <a:off x="560832" y="1633728"/>
            <a:ext cx="463296" cy="463296"/>
          </a:xfrm>
          <a:prstGeom prst="ellipse">
            <a:avLst/>
          </a:prstGeom>
          <a:solidFill>
            <a:srgbClr val="1A2E4A"/>
          </a:solidFill>
          <a:ln w="12700">
            <a:solidFill>
              <a:srgbClr val="1A2E4A"/>
            </a:solidFill>
            <a:prstDash val="solid"/>
          </a:ln>
        </p:spPr>
        <p:txBody>
          <a:bodyPr/>
          <a:lstStyle/>
          <a:p>
            <a:endParaRPr lang="en-AE" sz="2400"/>
          </a:p>
        </p:txBody>
      </p:sp>
      <p:sp>
        <p:nvSpPr>
          <p:cNvPr id="9" name="Text 7"/>
          <p:cNvSpPr/>
          <p:nvPr/>
        </p:nvSpPr>
        <p:spPr>
          <a:xfrm>
            <a:off x="560832" y="1633728"/>
            <a:ext cx="463296" cy="463296"/>
          </a:xfrm>
          <a:prstGeom prst="rect">
            <a:avLst/>
          </a:prstGeom>
          <a:noFill/>
          <a:ln/>
        </p:spPr>
        <p:txBody>
          <a:bodyPr wrap="square" lIns="0" tIns="0" rIns="0" bIns="0" rtlCol="0" anchor="ctr"/>
          <a:lstStyle/>
          <a:p>
            <a:pPr algn="ctr"/>
            <a:r>
              <a:rPr lang="en-US" sz="1600" b="1" dirty="0">
                <a:solidFill>
                  <a:srgbClr val="E8A020"/>
                </a:solidFill>
                <a:latin typeface="Calibri" pitchFamily="34" charset="0"/>
                <a:ea typeface="Calibri" pitchFamily="34" charset="-122"/>
                <a:cs typeface="Calibri" pitchFamily="34" charset="-120"/>
              </a:rPr>
              <a:t>①</a:t>
            </a:r>
            <a:endParaRPr lang="en-US" sz="1600" dirty="0"/>
          </a:p>
        </p:txBody>
      </p:sp>
      <p:sp>
        <p:nvSpPr>
          <p:cNvPr id="10" name="Text 8"/>
          <p:cNvSpPr/>
          <p:nvPr/>
        </p:nvSpPr>
        <p:spPr>
          <a:xfrm>
            <a:off x="1121664" y="1633728"/>
            <a:ext cx="2694432" cy="463296"/>
          </a:xfrm>
          <a:prstGeom prst="rect">
            <a:avLst/>
          </a:prstGeom>
          <a:noFill/>
          <a:ln/>
        </p:spPr>
        <p:txBody>
          <a:bodyPr wrap="square" lIns="0" tIns="0" rIns="0" bIns="0" rtlCol="0" anchor="ctr"/>
          <a:lstStyle/>
          <a:p>
            <a:r>
              <a:rPr lang="en-US" sz="1600" b="1" dirty="0">
                <a:solidFill>
                  <a:srgbClr val="1A2E4A"/>
                </a:solidFill>
                <a:latin typeface="Calibri" pitchFamily="34" charset="0"/>
                <a:ea typeface="Calibri" pitchFamily="34" charset="-122"/>
                <a:cs typeface="Calibri" pitchFamily="34" charset="-120"/>
              </a:rPr>
              <a:t>Software &amp; File Format</a:t>
            </a:r>
            <a:endParaRPr lang="en-US" sz="1600" dirty="0"/>
          </a:p>
        </p:txBody>
      </p:sp>
      <p:sp>
        <p:nvSpPr>
          <p:cNvPr id="11" name="Text 9"/>
          <p:cNvSpPr/>
          <p:nvPr/>
        </p:nvSpPr>
        <p:spPr>
          <a:xfrm>
            <a:off x="560832" y="2170176"/>
            <a:ext cx="3255264" cy="1097280"/>
          </a:xfrm>
          <a:prstGeom prst="rect">
            <a:avLst/>
          </a:prstGeom>
          <a:noFill/>
          <a:ln/>
        </p:spPr>
        <p:txBody>
          <a:bodyPr wrap="square" lIns="0" tIns="0" rIns="0" bIns="0" rtlCol="0" anchor="t"/>
          <a:lstStyle/>
          <a:p>
            <a:r>
              <a:rPr lang="en-US" sz="1400" dirty="0">
                <a:solidFill>
                  <a:srgbClr val="3A4E62"/>
                </a:solidFill>
                <a:latin typeface="Calibri" pitchFamily="34" charset="0"/>
                <a:ea typeface="Calibri" pitchFamily="34" charset="-122"/>
                <a:cs typeface="Calibri" pitchFamily="34" charset="-120"/>
              </a:rPr>
              <a:t>e.g. Primavera P6 (.xer) or Asta PowerProject (.pp). Specify version. Reject .mpp if not required.</a:t>
            </a:r>
            <a:endParaRPr lang="en-US" sz="1400" dirty="0"/>
          </a:p>
        </p:txBody>
      </p:sp>
      <p:sp>
        <p:nvSpPr>
          <p:cNvPr id="12" name="Shape 10"/>
          <p:cNvSpPr/>
          <p:nvPr/>
        </p:nvSpPr>
        <p:spPr>
          <a:xfrm>
            <a:off x="4255008" y="1487424"/>
            <a:ext cx="3572256" cy="1889760"/>
          </a:xfrm>
          <a:prstGeom prst="rect">
            <a:avLst/>
          </a:prstGeom>
          <a:solidFill>
            <a:srgbClr val="FFFFFF"/>
          </a:solidFill>
          <a:ln w="10160">
            <a:solidFill>
              <a:srgbClr val="D0DCE8"/>
            </a:solidFill>
            <a:prstDash val="solid"/>
          </a:ln>
          <a:effectLst>
            <a:outerShdw blurRad="63500" dist="25400" dir="8100000" algn="bl" rotWithShape="0">
              <a:srgbClr val="000000">
                <a:alpha val="10000"/>
              </a:srgbClr>
            </a:outerShdw>
          </a:effectLst>
        </p:spPr>
        <p:txBody>
          <a:bodyPr/>
          <a:lstStyle/>
          <a:p>
            <a:endParaRPr lang="en-AE" sz="2400"/>
          </a:p>
        </p:txBody>
      </p:sp>
      <p:sp>
        <p:nvSpPr>
          <p:cNvPr id="13" name="Shape 11"/>
          <p:cNvSpPr/>
          <p:nvPr/>
        </p:nvSpPr>
        <p:spPr>
          <a:xfrm>
            <a:off x="4255008" y="1487424"/>
            <a:ext cx="85344" cy="1889760"/>
          </a:xfrm>
          <a:prstGeom prst="rect">
            <a:avLst/>
          </a:prstGeom>
          <a:solidFill>
            <a:srgbClr val="2E6DA4"/>
          </a:solidFill>
          <a:ln w="12700">
            <a:solidFill>
              <a:srgbClr val="2E6DA4"/>
            </a:solidFill>
            <a:prstDash val="solid"/>
          </a:ln>
        </p:spPr>
        <p:txBody>
          <a:bodyPr/>
          <a:lstStyle/>
          <a:p>
            <a:endParaRPr lang="en-AE" sz="2400"/>
          </a:p>
        </p:txBody>
      </p:sp>
      <p:sp>
        <p:nvSpPr>
          <p:cNvPr id="14" name="Shape 12"/>
          <p:cNvSpPr/>
          <p:nvPr/>
        </p:nvSpPr>
        <p:spPr>
          <a:xfrm>
            <a:off x="4450080" y="1633728"/>
            <a:ext cx="463296" cy="463296"/>
          </a:xfrm>
          <a:prstGeom prst="ellipse">
            <a:avLst/>
          </a:prstGeom>
          <a:solidFill>
            <a:srgbClr val="1A2E4A"/>
          </a:solidFill>
          <a:ln w="12700">
            <a:solidFill>
              <a:srgbClr val="1A2E4A"/>
            </a:solidFill>
            <a:prstDash val="solid"/>
          </a:ln>
        </p:spPr>
        <p:txBody>
          <a:bodyPr/>
          <a:lstStyle/>
          <a:p>
            <a:endParaRPr lang="en-AE" sz="2400"/>
          </a:p>
        </p:txBody>
      </p:sp>
      <p:sp>
        <p:nvSpPr>
          <p:cNvPr id="15" name="Text 13"/>
          <p:cNvSpPr/>
          <p:nvPr/>
        </p:nvSpPr>
        <p:spPr>
          <a:xfrm>
            <a:off x="4450080" y="1633728"/>
            <a:ext cx="463296" cy="463296"/>
          </a:xfrm>
          <a:prstGeom prst="rect">
            <a:avLst/>
          </a:prstGeom>
          <a:noFill/>
          <a:ln/>
        </p:spPr>
        <p:txBody>
          <a:bodyPr wrap="square" lIns="0" tIns="0" rIns="0" bIns="0" rtlCol="0" anchor="ctr"/>
          <a:lstStyle/>
          <a:p>
            <a:pPr algn="ctr"/>
            <a:r>
              <a:rPr lang="en-US" sz="1600" b="1" dirty="0">
                <a:solidFill>
                  <a:srgbClr val="E8A020"/>
                </a:solidFill>
                <a:latin typeface="Calibri" pitchFamily="34" charset="0"/>
                <a:ea typeface="Calibri" pitchFamily="34" charset="-122"/>
                <a:cs typeface="Calibri" pitchFamily="34" charset="-120"/>
              </a:rPr>
              <a:t>②</a:t>
            </a:r>
            <a:endParaRPr lang="en-US" sz="1600" dirty="0"/>
          </a:p>
        </p:txBody>
      </p:sp>
      <p:sp>
        <p:nvSpPr>
          <p:cNvPr id="16" name="Text 14"/>
          <p:cNvSpPr/>
          <p:nvPr/>
        </p:nvSpPr>
        <p:spPr>
          <a:xfrm>
            <a:off x="5010912" y="1633728"/>
            <a:ext cx="2694432" cy="463296"/>
          </a:xfrm>
          <a:prstGeom prst="rect">
            <a:avLst/>
          </a:prstGeom>
          <a:noFill/>
          <a:ln/>
        </p:spPr>
        <p:txBody>
          <a:bodyPr wrap="square" lIns="0" tIns="0" rIns="0" bIns="0" rtlCol="0" anchor="ctr"/>
          <a:lstStyle/>
          <a:p>
            <a:r>
              <a:rPr lang="en-US" sz="1600" b="1" dirty="0">
                <a:solidFill>
                  <a:srgbClr val="1A2E4A"/>
                </a:solidFill>
                <a:latin typeface="Calibri" pitchFamily="34" charset="0"/>
                <a:ea typeface="Calibri" pitchFamily="34" charset="-122"/>
                <a:cs typeface="Calibri" pitchFamily="34" charset="-120"/>
              </a:rPr>
              <a:t>WBS &amp; Activity Coding</a:t>
            </a:r>
            <a:endParaRPr lang="en-US" sz="1600" dirty="0"/>
          </a:p>
        </p:txBody>
      </p:sp>
      <p:sp>
        <p:nvSpPr>
          <p:cNvPr id="17" name="Text 15"/>
          <p:cNvSpPr/>
          <p:nvPr/>
        </p:nvSpPr>
        <p:spPr>
          <a:xfrm>
            <a:off x="4450080" y="2170176"/>
            <a:ext cx="3255264" cy="1097280"/>
          </a:xfrm>
          <a:prstGeom prst="rect">
            <a:avLst/>
          </a:prstGeom>
          <a:noFill/>
          <a:ln/>
        </p:spPr>
        <p:txBody>
          <a:bodyPr wrap="square" lIns="0" tIns="0" rIns="0" bIns="0" rtlCol="0" anchor="t"/>
          <a:lstStyle/>
          <a:p>
            <a:r>
              <a:rPr lang="en-US" sz="1400" dirty="0">
                <a:solidFill>
                  <a:srgbClr val="3A4E62"/>
                </a:solidFill>
                <a:latin typeface="Calibri" pitchFamily="34" charset="0"/>
                <a:ea typeface="Calibri" pitchFamily="34" charset="-122"/>
                <a:cs typeface="Calibri" pitchFamily="34" charset="-120"/>
              </a:rPr>
              <a:t>Phase codes, activity ID prefixes (e.g. SUP-0010). Standardises structure across revisions.</a:t>
            </a:r>
            <a:endParaRPr lang="en-US" sz="1400" dirty="0"/>
          </a:p>
        </p:txBody>
      </p:sp>
      <p:sp>
        <p:nvSpPr>
          <p:cNvPr id="18" name="Shape 16"/>
          <p:cNvSpPr/>
          <p:nvPr/>
        </p:nvSpPr>
        <p:spPr>
          <a:xfrm>
            <a:off x="8144256" y="1487424"/>
            <a:ext cx="3572256" cy="1889760"/>
          </a:xfrm>
          <a:prstGeom prst="rect">
            <a:avLst/>
          </a:prstGeom>
          <a:solidFill>
            <a:srgbClr val="FFFFFF"/>
          </a:solidFill>
          <a:ln w="10160">
            <a:solidFill>
              <a:srgbClr val="D0DCE8"/>
            </a:solidFill>
            <a:prstDash val="solid"/>
          </a:ln>
          <a:effectLst>
            <a:outerShdw blurRad="63500" dist="25400" dir="8100000" algn="bl" rotWithShape="0">
              <a:srgbClr val="000000">
                <a:alpha val="10000"/>
              </a:srgbClr>
            </a:outerShdw>
          </a:effectLst>
        </p:spPr>
        <p:txBody>
          <a:bodyPr/>
          <a:lstStyle/>
          <a:p>
            <a:endParaRPr lang="en-AE" sz="2400"/>
          </a:p>
        </p:txBody>
      </p:sp>
      <p:sp>
        <p:nvSpPr>
          <p:cNvPr id="19" name="Shape 17"/>
          <p:cNvSpPr/>
          <p:nvPr/>
        </p:nvSpPr>
        <p:spPr>
          <a:xfrm>
            <a:off x="8144256" y="1487424"/>
            <a:ext cx="85344" cy="1889760"/>
          </a:xfrm>
          <a:prstGeom prst="rect">
            <a:avLst/>
          </a:prstGeom>
          <a:solidFill>
            <a:srgbClr val="2E6DA4"/>
          </a:solidFill>
          <a:ln w="12700">
            <a:solidFill>
              <a:srgbClr val="2E6DA4"/>
            </a:solidFill>
            <a:prstDash val="solid"/>
          </a:ln>
        </p:spPr>
        <p:txBody>
          <a:bodyPr/>
          <a:lstStyle/>
          <a:p>
            <a:endParaRPr lang="en-AE" sz="2400"/>
          </a:p>
        </p:txBody>
      </p:sp>
      <p:sp>
        <p:nvSpPr>
          <p:cNvPr id="20" name="Shape 18"/>
          <p:cNvSpPr/>
          <p:nvPr/>
        </p:nvSpPr>
        <p:spPr>
          <a:xfrm>
            <a:off x="8339328" y="1633728"/>
            <a:ext cx="463296" cy="463296"/>
          </a:xfrm>
          <a:prstGeom prst="ellipse">
            <a:avLst/>
          </a:prstGeom>
          <a:solidFill>
            <a:srgbClr val="1A2E4A"/>
          </a:solidFill>
          <a:ln w="12700">
            <a:solidFill>
              <a:srgbClr val="1A2E4A"/>
            </a:solidFill>
            <a:prstDash val="solid"/>
          </a:ln>
        </p:spPr>
        <p:txBody>
          <a:bodyPr/>
          <a:lstStyle/>
          <a:p>
            <a:endParaRPr lang="en-AE" sz="2400"/>
          </a:p>
        </p:txBody>
      </p:sp>
      <p:sp>
        <p:nvSpPr>
          <p:cNvPr id="21" name="Text 19"/>
          <p:cNvSpPr/>
          <p:nvPr/>
        </p:nvSpPr>
        <p:spPr>
          <a:xfrm>
            <a:off x="8339328" y="1633728"/>
            <a:ext cx="463296" cy="463296"/>
          </a:xfrm>
          <a:prstGeom prst="rect">
            <a:avLst/>
          </a:prstGeom>
          <a:noFill/>
          <a:ln/>
        </p:spPr>
        <p:txBody>
          <a:bodyPr wrap="square" lIns="0" tIns="0" rIns="0" bIns="0" rtlCol="0" anchor="ctr"/>
          <a:lstStyle/>
          <a:p>
            <a:pPr algn="ctr"/>
            <a:r>
              <a:rPr lang="en-US" sz="1600" b="1" dirty="0">
                <a:solidFill>
                  <a:srgbClr val="E8A020"/>
                </a:solidFill>
                <a:latin typeface="Calibri" pitchFamily="34" charset="0"/>
                <a:ea typeface="Calibri" pitchFamily="34" charset="-122"/>
                <a:cs typeface="Calibri" pitchFamily="34" charset="-120"/>
              </a:rPr>
              <a:t>③</a:t>
            </a:r>
            <a:endParaRPr lang="en-US" sz="1600" dirty="0"/>
          </a:p>
        </p:txBody>
      </p:sp>
      <p:sp>
        <p:nvSpPr>
          <p:cNvPr id="22" name="Text 20"/>
          <p:cNvSpPr/>
          <p:nvPr/>
        </p:nvSpPr>
        <p:spPr>
          <a:xfrm>
            <a:off x="8900160" y="1633728"/>
            <a:ext cx="2694432" cy="463296"/>
          </a:xfrm>
          <a:prstGeom prst="rect">
            <a:avLst/>
          </a:prstGeom>
          <a:noFill/>
          <a:ln/>
        </p:spPr>
        <p:txBody>
          <a:bodyPr wrap="square" lIns="0" tIns="0" rIns="0" bIns="0" rtlCol="0" anchor="ctr"/>
          <a:lstStyle/>
          <a:p>
            <a:r>
              <a:rPr lang="en-US" sz="1600" b="1" dirty="0">
                <a:solidFill>
                  <a:srgbClr val="1A2E4A"/>
                </a:solidFill>
                <a:latin typeface="Calibri" pitchFamily="34" charset="0"/>
                <a:ea typeface="Calibri" pitchFamily="34" charset="-122"/>
                <a:cs typeface="Calibri" pitchFamily="34" charset="-120"/>
              </a:rPr>
              <a:t>Milestone Conventions</a:t>
            </a:r>
            <a:endParaRPr lang="en-US" sz="1600" dirty="0"/>
          </a:p>
        </p:txBody>
      </p:sp>
      <p:sp>
        <p:nvSpPr>
          <p:cNvPr id="23" name="Text 21"/>
          <p:cNvSpPr/>
          <p:nvPr/>
        </p:nvSpPr>
        <p:spPr>
          <a:xfrm>
            <a:off x="8339328" y="2170176"/>
            <a:ext cx="3255264" cy="1097280"/>
          </a:xfrm>
          <a:prstGeom prst="rect">
            <a:avLst/>
          </a:prstGeom>
          <a:noFill/>
          <a:ln/>
        </p:spPr>
        <p:txBody>
          <a:bodyPr wrap="square" lIns="0" tIns="0" rIns="0" bIns="0" rtlCol="0" anchor="t"/>
          <a:lstStyle/>
          <a:p>
            <a:r>
              <a:rPr lang="en-US" sz="1400" dirty="0">
                <a:solidFill>
                  <a:srgbClr val="3A4E62"/>
                </a:solidFill>
                <a:latin typeface="Calibri" pitchFamily="34" charset="0"/>
                <a:ea typeface="Calibri" pitchFamily="34" charset="-122"/>
                <a:cs typeface="Calibri" pitchFamily="34" charset="-120"/>
              </a:rPr>
              <a:t>Access Date milestones coded AC-XXXX (red ◆). Key Dates KD-XXXX (amber ◆). Completion CD-0001 (green ◆).</a:t>
            </a:r>
            <a:endParaRPr lang="en-US" sz="1400" dirty="0"/>
          </a:p>
        </p:txBody>
      </p:sp>
      <p:sp>
        <p:nvSpPr>
          <p:cNvPr id="24" name="Shape 22"/>
          <p:cNvSpPr/>
          <p:nvPr/>
        </p:nvSpPr>
        <p:spPr>
          <a:xfrm>
            <a:off x="365760" y="3596640"/>
            <a:ext cx="3572256" cy="1889760"/>
          </a:xfrm>
          <a:prstGeom prst="rect">
            <a:avLst/>
          </a:prstGeom>
          <a:solidFill>
            <a:srgbClr val="FFFFFF"/>
          </a:solidFill>
          <a:ln w="10160">
            <a:solidFill>
              <a:srgbClr val="D0DCE8"/>
            </a:solidFill>
            <a:prstDash val="solid"/>
          </a:ln>
          <a:effectLst>
            <a:outerShdw blurRad="63500" dist="25400" dir="8100000" algn="bl" rotWithShape="0">
              <a:srgbClr val="000000">
                <a:alpha val="10000"/>
              </a:srgbClr>
            </a:outerShdw>
          </a:effectLst>
        </p:spPr>
        <p:txBody>
          <a:bodyPr/>
          <a:lstStyle/>
          <a:p>
            <a:endParaRPr lang="en-AE" sz="2400"/>
          </a:p>
        </p:txBody>
      </p:sp>
      <p:sp>
        <p:nvSpPr>
          <p:cNvPr id="25" name="Shape 23"/>
          <p:cNvSpPr/>
          <p:nvPr/>
        </p:nvSpPr>
        <p:spPr>
          <a:xfrm>
            <a:off x="365760" y="3596640"/>
            <a:ext cx="85344" cy="1889760"/>
          </a:xfrm>
          <a:prstGeom prst="rect">
            <a:avLst/>
          </a:prstGeom>
          <a:solidFill>
            <a:srgbClr val="2E6DA4"/>
          </a:solidFill>
          <a:ln w="12700">
            <a:solidFill>
              <a:srgbClr val="2E6DA4"/>
            </a:solidFill>
            <a:prstDash val="solid"/>
          </a:ln>
        </p:spPr>
        <p:txBody>
          <a:bodyPr/>
          <a:lstStyle/>
          <a:p>
            <a:endParaRPr lang="en-AE" sz="2400"/>
          </a:p>
        </p:txBody>
      </p:sp>
      <p:sp>
        <p:nvSpPr>
          <p:cNvPr id="26" name="Shape 24"/>
          <p:cNvSpPr/>
          <p:nvPr/>
        </p:nvSpPr>
        <p:spPr>
          <a:xfrm>
            <a:off x="560832" y="3742944"/>
            <a:ext cx="463296" cy="463296"/>
          </a:xfrm>
          <a:prstGeom prst="ellipse">
            <a:avLst/>
          </a:prstGeom>
          <a:solidFill>
            <a:srgbClr val="1A2E4A"/>
          </a:solidFill>
          <a:ln w="12700">
            <a:solidFill>
              <a:srgbClr val="1A2E4A"/>
            </a:solidFill>
            <a:prstDash val="solid"/>
          </a:ln>
        </p:spPr>
        <p:txBody>
          <a:bodyPr/>
          <a:lstStyle/>
          <a:p>
            <a:endParaRPr lang="en-AE" sz="2400"/>
          </a:p>
        </p:txBody>
      </p:sp>
      <p:sp>
        <p:nvSpPr>
          <p:cNvPr id="27" name="Text 25"/>
          <p:cNvSpPr/>
          <p:nvPr/>
        </p:nvSpPr>
        <p:spPr>
          <a:xfrm>
            <a:off x="560832" y="3742944"/>
            <a:ext cx="463296" cy="463296"/>
          </a:xfrm>
          <a:prstGeom prst="rect">
            <a:avLst/>
          </a:prstGeom>
          <a:noFill/>
          <a:ln/>
        </p:spPr>
        <p:txBody>
          <a:bodyPr wrap="square" lIns="0" tIns="0" rIns="0" bIns="0" rtlCol="0" anchor="ctr"/>
          <a:lstStyle/>
          <a:p>
            <a:pPr algn="ctr"/>
            <a:r>
              <a:rPr lang="en-US" sz="1600" b="1" dirty="0">
                <a:solidFill>
                  <a:srgbClr val="E8A020"/>
                </a:solidFill>
                <a:latin typeface="Calibri" pitchFamily="34" charset="0"/>
                <a:ea typeface="Calibri" pitchFamily="34" charset="-122"/>
                <a:cs typeface="Calibri" pitchFamily="34" charset="-120"/>
              </a:rPr>
              <a:t>④</a:t>
            </a:r>
            <a:endParaRPr lang="en-US" sz="1600" dirty="0"/>
          </a:p>
        </p:txBody>
      </p:sp>
      <p:sp>
        <p:nvSpPr>
          <p:cNvPr id="28" name="Text 26"/>
          <p:cNvSpPr/>
          <p:nvPr/>
        </p:nvSpPr>
        <p:spPr>
          <a:xfrm>
            <a:off x="1121664" y="3742944"/>
            <a:ext cx="2694432" cy="463296"/>
          </a:xfrm>
          <a:prstGeom prst="rect">
            <a:avLst/>
          </a:prstGeom>
          <a:noFill/>
          <a:ln/>
        </p:spPr>
        <p:txBody>
          <a:bodyPr wrap="square" lIns="0" tIns="0" rIns="0" bIns="0" rtlCol="0" anchor="ctr"/>
          <a:lstStyle/>
          <a:p>
            <a:r>
              <a:rPr lang="en-US" sz="1600" b="1" dirty="0">
                <a:solidFill>
                  <a:srgbClr val="1A2E4A"/>
                </a:solidFill>
                <a:latin typeface="Calibri" pitchFamily="34" charset="0"/>
                <a:ea typeface="Calibri" pitchFamily="34" charset="-122"/>
                <a:cs typeface="Calibri" pitchFamily="34" charset="-120"/>
              </a:rPr>
              <a:t>Calendars &amp; Working Days</a:t>
            </a:r>
            <a:endParaRPr lang="en-US" sz="1600" dirty="0"/>
          </a:p>
        </p:txBody>
      </p:sp>
      <p:sp>
        <p:nvSpPr>
          <p:cNvPr id="29" name="Text 27"/>
          <p:cNvSpPr/>
          <p:nvPr/>
        </p:nvSpPr>
        <p:spPr>
          <a:xfrm>
            <a:off x="560832" y="4279392"/>
            <a:ext cx="3255264" cy="1097280"/>
          </a:xfrm>
          <a:prstGeom prst="rect">
            <a:avLst/>
          </a:prstGeom>
          <a:noFill/>
          <a:ln/>
        </p:spPr>
        <p:txBody>
          <a:bodyPr wrap="square" lIns="0" tIns="0" rIns="0" bIns="0" rtlCol="0" anchor="t"/>
          <a:lstStyle/>
          <a:p>
            <a:r>
              <a:rPr lang="en-US" sz="1400" dirty="0">
                <a:solidFill>
                  <a:srgbClr val="3A4E62"/>
                </a:solidFill>
                <a:latin typeface="Calibri" pitchFamily="34" charset="0"/>
                <a:ea typeface="Calibri" pitchFamily="34" charset="-122"/>
                <a:cs typeface="Calibri" pitchFamily="34" charset="-120"/>
              </a:rPr>
              <a:t>Mon–Fri standard; public holidays listed. Extended/Saturday calendar shown separately if used.</a:t>
            </a:r>
            <a:endParaRPr lang="en-US" sz="1400" dirty="0"/>
          </a:p>
        </p:txBody>
      </p:sp>
      <p:sp>
        <p:nvSpPr>
          <p:cNvPr id="30" name="Shape 28"/>
          <p:cNvSpPr/>
          <p:nvPr/>
        </p:nvSpPr>
        <p:spPr>
          <a:xfrm>
            <a:off x="4255008" y="3596640"/>
            <a:ext cx="3572256" cy="1889760"/>
          </a:xfrm>
          <a:prstGeom prst="rect">
            <a:avLst/>
          </a:prstGeom>
          <a:solidFill>
            <a:srgbClr val="FFFFFF"/>
          </a:solidFill>
          <a:ln w="10160">
            <a:solidFill>
              <a:srgbClr val="D0DCE8"/>
            </a:solidFill>
            <a:prstDash val="solid"/>
          </a:ln>
          <a:effectLst>
            <a:outerShdw blurRad="63500" dist="25400" dir="8100000" algn="bl" rotWithShape="0">
              <a:srgbClr val="000000">
                <a:alpha val="10000"/>
              </a:srgbClr>
            </a:outerShdw>
          </a:effectLst>
        </p:spPr>
        <p:txBody>
          <a:bodyPr/>
          <a:lstStyle/>
          <a:p>
            <a:endParaRPr lang="en-AE" sz="2400"/>
          </a:p>
        </p:txBody>
      </p:sp>
      <p:sp>
        <p:nvSpPr>
          <p:cNvPr id="31" name="Shape 29"/>
          <p:cNvSpPr/>
          <p:nvPr/>
        </p:nvSpPr>
        <p:spPr>
          <a:xfrm>
            <a:off x="4255008" y="3596640"/>
            <a:ext cx="85344" cy="1889760"/>
          </a:xfrm>
          <a:prstGeom prst="rect">
            <a:avLst/>
          </a:prstGeom>
          <a:solidFill>
            <a:srgbClr val="2E6DA4"/>
          </a:solidFill>
          <a:ln w="12700">
            <a:solidFill>
              <a:srgbClr val="2E6DA4"/>
            </a:solidFill>
            <a:prstDash val="solid"/>
          </a:ln>
        </p:spPr>
        <p:txBody>
          <a:bodyPr/>
          <a:lstStyle/>
          <a:p>
            <a:endParaRPr lang="en-AE" sz="2400"/>
          </a:p>
        </p:txBody>
      </p:sp>
      <p:sp>
        <p:nvSpPr>
          <p:cNvPr id="32" name="Shape 30"/>
          <p:cNvSpPr/>
          <p:nvPr/>
        </p:nvSpPr>
        <p:spPr>
          <a:xfrm>
            <a:off x="4450080" y="3742944"/>
            <a:ext cx="463296" cy="463296"/>
          </a:xfrm>
          <a:prstGeom prst="ellipse">
            <a:avLst/>
          </a:prstGeom>
          <a:solidFill>
            <a:srgbClr val="1A2E4A"/>
          </a:solidFill>
          <a:ln w="12700">
            <a:solidFill>
              <a:srgbClr val="1A2E4A"/>
            </a:solidFill>
            <a:prstDash val="solid"/>
          </a:ln>
        </p:spPr>
        <p:txBody>
          <a:bodyPr/>
          <a:lstStyle/>
          <a:p>
            <a:endParaRPr lang="en-AE" sz="2400"/>
          </a:p>
        </p:txBody>
      </p:sp>
      <p:sp>
        <p:nvSpPr>
          <p:cNvPr id="33" name="Text 31"/>
          <p:cNvSpPr/>
          <p:nvPr/>
        </p:nvSpPr>
        <p:spPr>
          <a:xfrm>
            <a:off x="4450080" y="3742944"/>
            <a:ext cx="463296" cy="463296"/>
          </a:xfrm>
          <a:prstGeom prst="rect">
            <a:avLst/>
          </a:prstGeom>
          <a:noFill/>
          <a:ln/>
        </p:spPr>
        <p:txBody>
          <a:bodyPr wrap="square" lIns="0" tIns="0" rIns="0" bIns="0" rtlCol="0" anchor="ctr"/>
          <a:lstStyle/>
          <a:p>
            <a:pPr algn="ctr"/>
            <a:r>
              <a:rPr lang="en-US" sz="1600" b="1" dirty="0">
                <a:solidFill>
                  <a:srgbClr val="E8A020"/>
                </a:solidFill>
                <a:latin typeface="Calibri" pitchFamily="34" charset="0"/>
                <a:ea typeface="Calibri" pitchFamily="34" charset="-122"/>
                <a:cs typeface="Calibri" pitchFamily="34" charset="-120"/>
              </a:rPr>
              <a:t>⑤</a:t>
            </a:r>
            <a:endParaRPr lang="en-US" sz="1600" dirty="0"/>
          </a:p>
        </p:txBody>
      </p:sp>
      <p:sp>
        <p:nvSpPr>
          <p:cNvPr id="34" name="Text 32"/>
          <p:cNvSpPr/>
          <p:nvPr/>
        </p:nvSpPr>
        <p:spPr>
          <a:xfrm>
            <a:off x="5010912" y="3742944"/>
            <a:ext cx="2694432" cy="463296"/>
          </a:xfrm>
          <a:prstGeom prst="rect">
            <a:avLst/>
          </a:prstGeom>
          <a:noFill/>
          <a:ln/>
        </p:spPr>
        <p:txBody>
          <a:bodyPr wrap="square" lIns="0" tIns="0" rIns="0" bIns="0" rtlCol="0" anchor="ctr"/>
          <a:lstStyle/>
          <a:p>
            <a:r>
              <a:rPr lang="en-US" sz="1600" b="1" dirty="0">
                <a:solidFill>
                  <a:srgbClr val="1A2E4A"/>
                </a:solidFill>
                <a:latin typeface="Calibri" pitchFamily="34" charset="0"/>
                <a:ea typeface="Calibri" pitchFamily="34" charset="-122"/>
                <a:cs typeface="Calibri" pitchFamily="34" charset="-120"/>
              </a:rPr>
              <a:t>Float &amp; Time Risk Allowances</a:t>
            </a:r>
            <a:endParaRPr lang="en-US" sz="1600" dirty="0"/>
          </a:p>
        </p:txBody>
      </p:sp>
      <p:sp>
        <p:nvSpPr>
          <p:cNvPr id="35" name="Text 33"/>
          <p:cNvSpPr/>
          <p:nvPr/>
        </p:nvSpPr>
        <p:spPr>
          <a:xfrm>
            <a:off x="4450080" y="4279392"/>
            <a:ext cx="3255264" cy="1097280"/>
          </a:xfrm>
          <a:prstGeom prst="rect">
            <a:avLst/>
          </a:prstGeom>
          <a:noFill/>
          <a:ln/>
        </p:spPr>
        <p:txBody>
          <a:bodyPr wrap="square" lIns="0" tIns="0" rIns="0" bIns="0" rtlCol="0" anchor="t"/>
          <a:lstStyle/>
          <a:p>
            <a:r>
              <a:rPr lang="en-US" sz="1400" dirty="0">
                <a:solidFill>
                  <a:srgbClr val="3A4E62"/>
                </a:solidFill>
                <a:latin typeface="Calibri" pitchFamily="34" charset="0"/>
                <a:ea typeface="Calibri" pitchFamily="34" charset="-122"/>
                <a:cs typeface="Calibri" pitchFamily="34" charset="-120"/>
              </a:rPr>
              <a:t>TRA as separate activities (not embedded). Critical path = longest path, shown in red. Float column mandatory.</a:t>
            </a:r>
            <a:endParaRPr lang="en-US" sz="1400" dirty="0"/>
          </a:p>
        </p:txBody>
      </p:sp>
      <p:sp>
        <p:nvSpPr>
          <p:cNvPr id="36" name="Shape 34"/>
          <p:cNvSpPr/>
          <p:nvPr/>
        </p:nvSpPr>
        <p:spPr>
          <a:xfrm>
            <a:off x="8144256" y="3596640"/>
            <a:ext cx="3572256" cy="1889760"/>
          </a:xfrm>
          <a:prstGeom prst="rect">
            <a:avLst/>
          </a:prstGeom>
          <a:solidFill>
            <a:srgbClr val="FFFFFF"/>
          </a:solidFill>
          <a:ln w="10160">
            <a:solidFill>
              <a:srgbClr val="D0DCE8"/>
            </a:solidFill>
            <a:prstDash val="solid"/>
          </a:ln>
          <a:effectLst>
            <a:outerShdw blurRad="63500" dist="25400" dir="8100000" algn="bl" rotWithShape="0">
              <a:srgbClr val="000000">
                <a:alpha val="10000"/>
              </a:srgbClr>
            </a:outerShdw>
          </a:effectLst>
        </p:spPr>
        <p:txBody>
          <a:bodyPr/>
          <a:lstStyle/>
          <a:p>
            <a:endParaRPr lang="en-AE" sz="2400"/>
          </a:p>
        </p:txBody>
      </p:sp>
      <p:sp>
        <p:nvSpPr>
          <p:cNvPr id="37" name="Shape 35"/>
          <p:cNvSpPr/>
          <p:nvPr/>
        </p:nvSpPr>
        <p:spPr>
          <a:xfrm>
            <a:off x="8144256" y="3596640"/>
            <a:ext cx="85344" cy="1889760"/>
          </a:xfrm>
          <a:prstGeom prst="rect">
            <a:avLst/>
          </a:prstGeom>
          <a:solidFill>
            <a:srgbClr val="2E6DA4"/>
          </a:solidFill>
          <a:ln w="12700">
            <a:solidFill>
              <a:srgbClr val="2E6DA4"/>
            </a:solidFill>
            <a:prstDash val="solid"/>
          </a:ln>
        </p:spPr>
        <p:txBody>
          <a:bodyPr/>
          <a:lstStyle/>
          <a:p>
            <a:endParaRPr lang="en-AE" sz="2400"/>
          </a:p>
        </p:txBody>
      </p:sp>
      <p:sp>
        <p:nvSpPr>
          <p:cNvPr id="38" name="Shape 36"/>
          <p:cNvSpPr/>
          <p:nvPr/>
        </p:nvSpPr>
        <p:spPr>
          <a:xfrm>
            <a:off x="8339328" y="3742944"/>
            <a:ext cx="463296" cy="463296"/>
          </a:xfrm>
          <a:prstGeom prst="ellipse">
            <a:avLst/>
          </a:prstGeom>
          <a:solidFill>
            <a:srgbClr val="1A2E4A"/>
          </a:solidFill>
          <a:ln w="12700">
            <a:solidFill>
              <a:srgbClr val="1A2E4A"/>
            </a:solidFill>
            <a:prstDash val="solid"/>
          </a:ln>
        </p:spPr>
        <p:txBody>
          <a:bodyPr/>
          <a:lstStyle/>
          <a:p>
            <a:endParaRPr lang="en-AE" sz="2400"/>
          </a:p>
        </p:txBody>
      </p:sp>
      <p:sp>
        <p:nvSpPr>
          <p:cNvPr id="39" name="Text 37"/>
          <p:cNvSpPr/>
          <p:nvPr/>
        </p:nvSpPr>
        <p:spPr>
          <a:xfrm>
            <a:off x="8339328" y="3742944"/>
            <a:ext cx="463296" cy="463296"/>
          </a:xfrm>
          <a:prstGeom prst="rect">
            <a:avLst/>
          </a:prstGeom>
          <a:noFill/>
          <a:ln/>
        </p:spPr>
        <p:txBody>
          <a:bodyPr wrap="square" lIns="0" tIns="0" rIns="0" bIns="0" rtlCol="0" anchor="ctr"/>
          <a:lstStyle/>
          <a:p>
            <a:pPr algn="ctr"/>
            <a:r>
              <a:rPr lang="en-US" sz="1600" b="1" dirty="0">
                <a:solidFill>
                  <a:srgbClr val="E8A020"/>
                </a:solidFill>
                <a:latin typeface="Calibri" pitchFamily="34" charset="0"/>
                <a:ea typeface="Calibri" pitchFamily="34" charset="-122"/>
                <a:cs typeface="Calibri" pitchFamily="34" charset="-120"/>
              </a:rPr>
              <a:t>⑥</a:t>
            </a:r>
            <a:endParaRPr lang="en-US" sz="1600" dirty="0"/>
          </a:p>
        </p:txBody>
      </p:sp>
      <p:sp>
        <p:nvSpPr>
          <p:cNvPr id="40" name="Text 38"/>
          <p:cNvSpPr/>
          <p:nvPr/>
        </p:nvSpPr>
        <p:spPr>
          <a:xfrm>
            <a:off x="8900160" y="3742944"/>
            <a:ext cx="2694432" cy="463296"/>
          </a:xfrm>
          <a:prstGeom prst="rect">
            <a:avLst/>
          </a:prstGeom>
          <a:noFill/>
          <a:ln/>
        </p:spPr>
        <p:txBody>
          <a:bodyPr wrap="square" lIns="0" tIns="0" rIns="0" bIns="0" rtlCol="0" anchor="ctr"/>
          <a:lstStyle/>
          <a:p>
            <a:r>
              <a:rPr lang="en-US" sz="1600" b="1" dirty="0">
                <a:solidFill>
                  <a:srgbClr val="1A2E4A"/>
                </a:solidFill>
                <a:latin typeface="Calibri" pitchFamily="34" charset="0"/>
                <a:ea typeface="Calibri" pitchFamily="34" charset="-122"/>
                <a:cs typeface="Calibri" pitchFamily="34" charset="-120"/>
              </a:rPr>
              <a:t>Programme Narrative</a:t>
            </a:r>
            <a:endParaRPr lang="en-US" sz="1600" dirty="0"/>
          </a:p>
        </p:txBody>
      </p:sp>
      <p:sp>
        <p:nvSpPr>
          <p:cNvPr id="41" name="Text 39"/>
          <p:cNvSpPr/>
          <p:nvPr/>
        </p:nvSpPr>
        <p:spPr>
          <a:xfrm>
            <a:off x="8339328" y="4279392"/>
            <a:ext cx="3255264" cy="1097280"/>
          </a:xfrm>
          <a:prstGeom prst="rect">
            <a:avLst/>
          </a:prstGeom>
          <a:noFill/>
          <a:ln/>
        </p:spPr>
        <p:txBody>
          <a:bodyPr wrap="square" lIns="0" tIns="0" rIns="0" bIns="0" rtlCol="0" anchor="t"/>
          <a:lstStyle/>
          <a:p>
            <a:r>
              <a:rPr lang="en-US" sz="1400" dirty="0">
                <a:solidFill>
                  <a:srgbClr val="3A4E62"/>
                </a:solidFill>
                <a:latin typeface="Calibri" pitchFamily="34" charset="0"/>
                <a:ea typeface="Calibri" pitchFamily="34" charset="-122"/>
                <a:cs typeface="Calibri" pitchFamily="34" charset="-120"/>
              </a:rPr>
              <a:t>Minimum 2-page statement per submission: progress, critical path changes, access date status, new TRAs.</a:t>
            </a:r>
            <a:endParaRPr lang="en-US" sz="1400" dirty="0"/>
          </a:p>
        </p:txBody>
      </p:sp>
      <p:sp>
        <p:nvSpPr>
          <p:cNvPr id="42" name="Shape 40"/>
          <p:cNvSpPr/>
          <p:nvPr/>
        </p:nvSpPr>
        <p:spPr>
          <a:xfrm>
            <a:off x="365760" y="6193536"/>
            <a:ext cx="11460480" cy="438912"/>
          </a:xfrm>
          <a:prstGeom prst="rect">
            <a:avLst/>
          </a:prstGeom>
          <a:solidFill>
            <a:srgbClr val="DDE7F0"/>
          </a:solidFill>
          <a:ln w="6350">
            <a:solidFill>
              <a:srgbClr val="C0D0E0"/>
            </a:solidFill>
            <a:prstDash val="solid"/>
          </a:ln>
        </p:spPr>
        <p:txBody>
          <a:bodyPr/>
          <a:lstStyle/>
          <a:p>
            <a:endParaRPr lang="en-AE" sz="2400"/>
          </a:p>
        </p:txBody>
      </p:sp>
      <p:sp>
        <p:nvSpPr>
          <p:cNvPr id="43" name="Text 41"/>
          <p:cNvSpPr/>
          <p:nvPr/>
        </p:nvSpPr>
        <p:spPr>
          <a:xfrm>
            <a:off x="548640" y="6193536"/>
            <a:ext cx="11094720" cy="438912"/>
          </a:xfrm>
          <a:prstGeom prst="rect">
            <a:avLst/>
          </a:prstGeom>
          <a:noFill/>
          <a:ln/>
        </p:spPr>
        <p:txBody>
          <a:bodyPr wrap="square" lIns="0" tIns="0" rIns="0" bIns="0" rtlCol="0" anchor="ctr"/>
          <a:lstStyle/>
          <a:p>
            <a:r>
              <a:rPr lang="en-US" sz="1333" b="1" dirty="0">
                <a:solidFill>
                  <a:srgbClr val="1A2E4A"/>
                </a:solidFill>
                <a:latin typeface="Calibri" pitchFamily="34" charset="0"/>
                <a:ea typeface="Calibri" pitchFamily="34" charset="-122"/>
                <a:cs typeface="Calibri" pitchFamily="34" charset="-120"/>
              </a:rPr>
              <a:t>Key risk: </a:t>
            </a:r>
            <a:r>
              <a:rPr lang="en-US" sz="1333" dirty="0">
                <a:solidFill>
                  <a:srgbClr val="3A4E62"/>
                </a:solidFill>
                <a:latin typeface="Calibri" pitchFamily="34" charset="0"/>
                <a:ea typeface="Calibri" pitchFamily="34" charset="-122"/>
                <a:cs typeface="Calibri" pitchFamily="34" charset="-120"/>
              </a:rPr>
              <a:t>Failure to include Scope-required programme information is a valid ground for non-acceptance under Cl. 31.3 — and unlike NEC3, this applies to format and form, not just content.</a:t>
            </a:r>
            <a:endParaRPr lang="en-US" sz="1333"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8">
    <p:bg>
      <p:bgPr>
        <a:solidFill>
          <a:srgbClr val="1A4F80"/>
        </a:solidFill>
        <a:effectLst/>
      </p:bgPr>
    </p:bg>
    <p:spTree>
      <p:nvGrpSpPr>
        <p:cNvPr id="1" name=""/>
        <p:cNvGrpSpPr/>
        <p:nvPr/>
      </p:nvGrpSpPr>
      <p:grpSpPr>
        <a:xfrm>
          <a:off x="0" y="0"/>
          <a:ext cx="0" cy="0"/>
          <a:chOff x="0" y="0"/>
          <a:chExt cx="0" cy="0"/>
        </a:xfrm>
      </p:grpSpPr>
      <p:sp>
        <p:nvSpPr>
          <p:cNvPr id="2" name="Shape 0"/>
          <p:cNvSpPr/>
          <p:nvPr/>
        </p:nvSpPr>
        <p:spPr>
          <a:xfrm>
            <a:off x="0" y="0"/>
            <a:ext cx="457200" cy="6858000"/>
          </a:xfrm>
          <a:prstGeom prst="rect">
            <a:avLst/>
          </a:prstGeom>
          <a:solidFill>
            <a:srgbClr val="F39C12"/>
          </a:solidFill>
          <a:ln w="12700">
            <a:solidFill>
              <a:srgbClr val="F39C12"/>
            </a:solidFill>
            <a:prstDash val="solid"/>
          </a:ln>
        </p:spPr>
        <p:txBody>
          <a:bodyPr/>
          <a:lstStyle/>
          <a:p>
            <a:endParaRPr lang="en-AE"/>
          </a:p>
        </p:txBody>
      </p:sp>
      <p:sp>
        <p:nvSpPr>
          <p:cNvPr id="3" name="Shape 1"/>
          <p:cNvSpPr/>
          <p:nvPr/>
        </p:nvSpPr>
        <p:spPr>
          <a:xfrm>
            <a:off x="457200" y="5303520"/>
            <a:ext cx="11704320" cy="1554480"/>
          </a:xfrm>
          <a:prstGeom prst="rect">
            <a:avLst/>
          </a:prstGeom>
          <a:solidFill>
            <a:srgbClr val="0D2240"/>
          </a:solidFill>
          <a:ln w="12700">
            <a:solidFill>
              <a:srgbClr val="0D2240"/>
            </a:solidFill>
            <a:prstDash val="solid"/>
          </a:ln>
        </p:spPr>
        <p:txBody>
          <a:bodyPr/>
          <a:lstStyle/>
          <a:p>
            <a:endParaRPr lang="en-AE"/>
          </a:p>
        </p:txBody>
      </p:sp>
      <p:sp>
        <p:nvSpPr>
          <p:cNvPr id="4" name="Text 2"/>
          <p:cNvSpPr/>
          <p:nvPr/>
        </p:nvSpPr>
        <p:spPr>
          <a:xfrm>
            <a:off x="1371600" y="1097280"/>
            <a:ext cx="3657600" cy="2286000"/>
          </a:xfrm>
          <a:prstGeom prst="rect">
            <a:avLst/>
          </a:prstGeom>
          <a:noFill/>
          <a:ln/>
        </p:spPr>
        <p:txBody>
          <a:bodyPr wrap="square" rtlCol="0" anchor="ctr"/>
          <a:lstStyle/>
          <a:p>
            <a:pPr marL="0" indent="0">
              <a:buNone/>
            </a:pPr>
            <a:r>
              <a:rPr lang="en-US" sz="11000" b="1" dirty="0">
                <a:solidFill>
                  <a:srgbClr val="FFFFFF">
                    <a:alpha val="15000"/>
                  </a:srgbClr>
                </a:solidFill>
                <a:latin typeface="Calibri" pitchFamily="34" charset="0"/>
                <a:ea typeface="Calibri" pitchFamily="34" charset="-122"/>
                <a:cs typeface="Calibri" pitchFamily="34" charset="-120"/>
              </a:rPr>
              <a:t>03</a:t>
            </a:r>
            <a:endParaRPr lang="en-US" sz="11000" dirty="0"/>
          </a:p>
        </p:txBody>
      </p:sp>
      <p:sp>
        <p:nvSpPr>
          <p:cNvPr id="5" name="Text 3"/>
          <p:cNvSpPr/>
          <p:nvPr/>
        </p:nvSpPr>
        <p:spPr>
          <a:xfrm>
            <a:off x="1097280" y="2286000"/>
            <a:ext cx="10058400" cy="1828800"/>
          </a:xfrm>
          <a:prstGeom prst="rect">
            <a:avLst/>
          </a:prstGeom>
          <a:noFill/>
          <a:ln/>
        </p:spPr>
        <p:txBody>
          <a:bodyPr wrap="square" rtlCol="0" anchor="ctr"/>
          <a:lstStyle/>
          <a:p>
            <a:pPr marL="0" indent="0">
              <a:buNone/>
            </a:pPr>
            <a:r>
              <a:rPr lang="en-US" sz="4000" b="1" dirty="0">
                <a:solidFill>
                  <a:srgbClr val="FFFFFF"/>
                </a:solidFill>
                <a:latin typeface="Calibri" pitchFamily="34" charset="0"/>
                <a:ea typeface="Calibri" pitchFamily="34" charset="-122"/>
                <a:cs typeface="Calibri" pitchFamily="34" charset="-120"/>
              </a:rPr>
              <a:t>Revised Programmes</a:t>
            </a:r>
            <a:endParaRPr lang="en-US" sz="4000" dirty="0"/>
          </a:p>
          <a:p>
            <a:pPr marL="0" indent="0">
              <a:buNone/>
            </a:pPr>
            <a:r>
              <a:rPr lang="en-US" sz="4000" b="1" dirty="0">
                <a:solidFill>
                  <a:srgbClr val="FFFFFF"/>
                </a:solidFill>
                <a:latin typeface="Calibri" pitchFamily="34" charset="0"/>
                <a:ea typeface="Calibri" pitchFamily="34" charset="-122"/>
                <a:cs typeface="Calibri" pitchFamily="34" charset="-120"/>
              </a:rPr>
              <a:t>Clause 32</a:t>
            </a:r>
            <a:endParaRPr lang="en-US"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4F6F9"/>
        </a:solidFill>
        <a:effectLst/>
      </p:bgPr>
    </p:bg>
    <p:spTree>
      <p:nvGrpSpPr>
        <p:cNvPr id="1" name="">
          <a:extLst>
            <a:ext uri="{FF2B5EF4-FFF2-40B4-BE49-F238E27FC236}">
              <a16:creationId xmlns:a16="http://schemas.microsoft.com/office/drawing/2014/main" id="{87D0FA64-0E16-01B6-4341-2827C36E57CD}"/>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2248ED61-12FD-658B-5CCF-FDFB0195034F}"/>
              </a:ext>
            </a:extLst>
          </p:cNvPr>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3" name="Shape 1">
            <a:extLst>
              <a:ext uri="{FF2B5EF4-FFF2-40B4-BE49-F238E27FC236}">
                <a16:creationId xmlns:a16="http://schemas.microsoft.com/office/drawing/2014/main" id="{C05F867A-FDC6-D568-3C7F-DB6C6C840011}"/>
              </a:ext>
            </a:extLst>
          </p:cNvPr>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a:extLst>
              <a:ext uri="{FF2B5EF4-FFF2-40B4-BE49-F238E27FC236}">
                <a16:creationId xmlns:a16="http://schemas.microsoft.com/office/drawing/2014/main" id="{11CA1437-7809-A65E-F6CA-1A8CAAE3C4BB}"/>
              </a:ext>
            </a:extLst>
          </p:cNvPr>
          <p:cNvSpPr/>
          <p:nvPr/>
        </p:nvSpPr>
        <p:spPr>
          <a:xfrm>
            <a:off x="411480" y="73152"/>
            <a:ext cx="10972800" cy="548640"/>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Revised Programmes – Clause 32 (NEC3 &amp; NEC4)</a:t>
            </a:r>
            <a:endParaRPr lang="en-US" sz="2000" dirty="0"/>
          </a:p>
        </p:txBody>
      </p:sp>
      <p:sp>
        <p:nvSpPr>
          <p:cNvPr id="22" name="Content Placeholder 9">
            <a:extLst>
              <a:ext uri="{FF2B5EF4-FFF2-40B4-BE49-F238E27FC236}">
                <a16:creationId xmlns:a16="http://schemas.microsoft.com/office/drawing/2014/main" id="{883E2715-D54B-09A2-AE0E-13E32D3E72BD}"/>
              </a:ext>
            </a:extLst>
          </p:cNvPr>
          <p:cNvSpPr txBox="1">
            <a:spLocks/>
          </p:cNvSpPr>
          <p:nvPr/>
        </p:nvSpPr>
        <p:spPr>
          <a:xfrm>
            <a:off x="397764" y="813956"/>
            <a:ext cx="11567160" cy="3002871"/>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ct val="0"/>
              </a:spcBef>
              <a:buNone/>
            </a:pPr>
            <a:r>
              <a:rPr lang="en-US" altLang="en-US" sz="2000" b="1" dirty="0">
                <a:cs typeface="Tahoma" pitchFamily="34" charset="0"/>
                <a:sym typeface="Tahoma" pitchFamily="34" charset="0"/>
              </a:rPr>
              <a:t>Clause 32.1</a:t>
            </a:r>
          </a:p>
          <a:p>
            <a:pPr marL="457200" lvl="1" indent="0">
              <a:lnSpc>
                <a:spcPct val="90000"/>
              </a:lnSpc>
              <a:buNone/>
            </a:pPr>
            <a:r>
              <a:rPr lang="en-US" altLang="en-US" sz="1800" u="sng" dirty="0">
                <a:sym typeface="Tahoma" pitchFamily="34" charset="0"/>
              </a:rPr>
              <a:t>lists what should be included</a:t>
            </a:r>
          </a:p>
          <a:p>
            <a:pPr marL="575945" lvl="1">
              <a:lnSpc>
                <a:spcPct val="90000"/>
              </a:lnSpc>
              <a:buFont typeface="Arial" panose="020B0604020202020204" pitchFamily="34" charset="0"/>
              <a:buChar char="•"/>
            </a:pPr>
            <a:r>
              <a:rPr lang="en-US" altLang="en-US" sz="1800" dirty="0">
                <a:sym typeface="Tahoma" pitchFamily="34" charset="0"/>
              </a:rPr>
              <a:t>this is viewed as the minimal information that requires to be shown</a:t>
            </a:r>
            <a:endParaRPr lang="en-US" altLang="en-US" sz="1800" dirty="0"/>
          </a:p>
          <a:p>
            <a:pPr marL="575310" lvl="1">
              <a:lnSpc>
                <a:spcPct val="90000"/>
              </a:lnSpc>
              <a:buFont typeface="Arial" panose="020B0604020202020204" pitchFamily="34" charset="0"/>
              <a:buChar char="•"/>
            </a:pPr>
            <a:r>
              <a:rPr lang="en-US" altLang="en-US" sz="1800" dirty="0"/>
              <a:t>the </a:t>
            </a:r>
            <a:r>
              <a:rPr lang="en-US" altLang="en-US" sz="1800" i="1" dirty="0"/>
              <a:t>Contractor </a:t>
            </a:r>
            <a:r>
              <a:rPr lang="en-US" altLang="en-US" sz="1800" dirty="0"/>
              <a:t>must show factual as-built information in programme updates</a:t>
            </a:r>
          </a:p>
          <a:p>
            <a:pPr marL="575945" lvl="1">
              <a:lnSpc>
                <a:spcPct val="90000"/>
              </a:lnSpc>
              <a:buFont typeface="Arial" panose="020B0604020202020204" pitchFamily="34" charset="0"/>
              <a:buChar char="•"/>
            </a:pPr>
            <a:r>
              <a:rPr lang="en-US" altLang="en-US" sz="1800" dirty="0">
                <a:sym typeface="Tahoma" pitchFamily="34" charset="0"/>
              </a:rPr>
              <a:t>the </a:t>
            </a:r>
            <a:r>
              <a:rPr lang="en-US" altLang="en-US" sz="1800" i="1" dirty="0">
                <a:sym typeface="Tahoma" pitchFamily="34" charset="0"/>
              </a:rPr>
              <a:t>Contractor</a:t>
            </a:r>
            <a:r>
              <a:rPr lang="en-US" altLang="en-US" sz="1800" dirty="0">
                <a:sym typeface="Tahoma" pitchFamily="34" charset="0"/>
              </a:rPr>
              <a:t> may choose to show </a:t>
            </a:r>
            <a:r>
              <a:rPr lang="en-GB" altLang="en-US" sz="1800" dirty="0">
                <a:sym typeface="Tahoma" pitchFamily="34" charset="0"/>
              </a:rPr>
              <a:t>early warnings, but this should be done in discussion with the </a:t>
            </a:r>
            <a:r>
              <a:rPr lang="en-GB" altLang="en-US" sz="1800" i="1" dirty="0">
                <a:sym typeface="Tahoma" pitchFamily="34" charset="0"/>
              </a:rPr>
              <a:t>Project Manager</a:t>
            </a:r>
            <a:endParaRPr lang="en-US" altLang="en-US" sz="1800" dirty="0">
              <a:sym typeface="Tahoma" pitchFamily="34" charset="0"/>
            </a:endParaRPr>
          </a:p>
          <a:p>
            <a:pPr marL="0" indent="0">
              <a:lnSpc>
                <a:spcPct val="90000"/>
              </a:lnSpc>
              <a:buNone/>
            </a:pPr>
            <a:endParaRPr lang="en-US" altLang="en-US" sz="2000" dirty="0">
              <a:sym typeface="Tahoma" pitchFamily="34" charset="0"/>
            </a:endParaRPr>
          </a:p>
          <a:p>
            <a:pPr marL="0" indent="0">
              <a:lnSpc>
                <a:spcPct val="90000"/>
              </a:lnSpc>
              <a:buNone/>
            </a:pPr>
            <a:r>
              <a:rPr lang="en-US" altLang="en-US" sz="2000" dirty="0">
                <a:sym typeface="Tahoma" pitchFamily="34" charset="0"/>
              </a:rPr>
              <a:t>It is suggested that compensation events that have not been ‘implemented’ should be shown.  If not, it is more likely that the programme would not be accepted (not realistic or practicable)</a:t>
            </a:r>
            <a:endParaRPr lang="en-US" altLang="en-US" sz="2000" dirty="0"/>
          </a:p>
          <a:p>
            <a:pPr lvl="1">
              <a:lnSpc>
                <a:spcPct val="90000"/>
              </a:lnSpc>
              <a:buFont typeface="Arial" panose="020B0604020202020204" pitchFamily="34" charset="0"/>
              <a:buChar char="•"/>
            </a:pPr>
            <a:r>
              <a:rPr lang="en-US" altLang="en-US" sz="1800" dirty="0">
                <a:sym typeface="Tahoma" pitchFamily="34" charset="0"/>
              </a:rPr>
              <a:t>these can be labeled as ‘notified compensation events’ (NCEs)</a:t>
            </a:r>
            <a:endParaRPr lang="en-US" altLang="en-US" sz="1800" dirty="0"/>
          </a:p>
        </p:txBody>
      </p:sp>
      <p:sp>
        <p:nvSpPr>
          <p:cNvPr id="23" name="Content Placeholder 10">
            <a:extLst>
              <a:ext uri="{FF2B5EF4-FFF2-40B4-BE49-F238E27FC236}">
                <a16:creationId xmlns:a16="http://schemas.microsoft.com/office/drawing/2014/main" id="{F4855E74-6E38-56E3-1664-B0D26EB60BC6}"/>
              </a:ext>
            </a:extLst>
          </p:cNvPr>
          <p:cNvSpPr txBox="1">
            <a:spLocks/>
          </p:cNvSpPr>
          <p:nvPr/>
        </p:nvSpPr>
        <p:spPr>
          <a:xfrm>
            <a:off x="411480" y="4299012"/>
            <a:ext cx="11466841" cy="1504764"/>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b="1" dirty="0"/>
              <a:t>Clause 32.2</a:t>
            </a:r>
            <a:endParaRPr lang="en-US" sz="2000" dirty="0"/>
          </a:p>
          <a:p>
            <a:pPr marL="575310" lvl="1">
              <a:lnSpc>
                <a:spcPct val="200000"/>
              </a:lnSpc>
              <a:buFont typeface="Arial" panose="020B0604020202020204" pitchFamily="34" charset="0"/>
              <a:buChar char="•"/>
            </a:pPr>
            <a:r>
              <a:rPr lang="en-GB" sz="1800" dirty="0"/>
              <a:t>after instructed by the </a:t>
            </a:r>
            <a:r>
              <a:rPr lang="en-GB" sz="1800" i="1" dirty="0"/>
              <a:t>Project Manager</a:t>
            </a:r>
            <a:r>
              <a:rPr lang="en-GB" sz="1800" dirty="0"/>
              <a:t> (within the </a:t>
            </a:r>
            <a:r>
              <a:rPr lang="en-GB" sz="1800" i="1" dirty="0"/>
              <a:t>period for reply</a:t>
            </a:r>
            <a:r>
              <a:rPr lang="en-GB" sz="1800" dirty="0"/>
              <a:t>)</a:t>
            </a:r>
          </a:p>
          <a:p>
            <a:pPr marL="575310" lvl="1">
              <a:lnSpc>
                <a:spcPct val="200000"/>
              </a:lnSpc>
              <a:buFont typeface="Arial" panose="020B0604020202020204" pitchFamily="34" charset="0"/>
              <a:buChar char="•"/>
            </a:pPr>
            <a:r>
              <a:rPr lang="en-GB" sz="1800" dirty="0"/>
              <a:t>when the </a:t>
            </a:r>
            <a:r>
              <a:rPr lang="en-GB" sz="1800" i="1" dirty="0"/>
              <a:t>Contractor</a:t>
            </a:r>
            <a:r>
              <a:rPr lang="en-GB" sz="1800" dirty="0"/>
              <a:t> chooses</a:t>
            </a:r>
          </a:p>
          <a:p>
            <a:pPr marL="575945" lvl="1">
              <a:lnSpc>
                <a:spcPct val="200000"/>
              </a:lnSpc>
              <a:buFont typeface="Arial" panose="020B0604020202020204" pitchFamily="34" charset="0"/>
              <a:buChar char="•"/>
            </a:pPr>
            <a:r>
              <a:rPr lang="en-GB" sz="1800" dirty="0"/>
              <a:t>no longer than the interval stated in the Contract Data</a:t>
            </a:r>
          </a:p>
        </p:txBody>
      </p:sp>
      <p:sp>
        <p:nvSpPr>
          <p:cNvPr id="24" name="Rectangle: Rounded Corners 23">
            <a:extLst>
              <a:ext uri="{FF2B5EF4-FFF2-40B4-BE49-F238E27FC236}">
                <a16:creationId xmlns:a16="http://schemas.microsoft.com/office/drawing/2014/main" id="{45FAE1E7-3DA9-D038-FF29-A34FCAF8A669}"/>
              </a:ext>
            </a:extLst>
          </p:cNvPr>
          <p:cNvSpPr/>
          <p:nvPr/>
        </p:nvSpPr>
        <p:spPr>
          <a:xfrm>
            <a:off x="9614517" y="993552"/>
            <a:ext cx="2077374" cy="74844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HOW</a:t>
            </a:r>
            <a:endParaRPr lang="en-AE" dirty="0"/>
          </a:p>
        </p:txBody>
      </p:sp>
      <p:sp>
        <p:nvSpPr>
          <p:cNvPr id="25" name="Rectangle: Rounded Corners 24">
            <a:extLst>
              <a:ext uri="{FF2B5EF4-FFF2-40B4-BE49-F238E27FC236}">
                <a16:creationId xmlns:a16="http://schemas.microsoft.com/office/drawing/2014/main" id="{14513BB0-0D32-A56F-7889-2049182846BE}"/>
              </a:ext>
            </a:extLst>
          </p:cNvPr>
          <p:cNvSpPr/>
          <p:nvPr/>
        </p:nvSpPr>
        <p:spPr>
          <a:xfrm>
            <a:off x="9614517" y="4474220"/>
            <a:ext cx="2077374" cy="74844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When</a:t>
            </a:r>
            <a:endParaRPr lang="en-AE" dirty="0"/>
          </a:p>
        </p:txBody>
      </p:sp>
      <p:pic>
        <p:nvPicPr>
          <p:cNvPr id="29" name="Picture 28">
            <a:extLst>
              <a:ext uri="{FF2B5EF4-FFF2-40B4-BE49-F238E27FC236}">
                <a16:creationId xmlns:a16="http://schemas.microsoft.com/office/drawing/2014/main" id="{8A7EB045-8A09-F6C3-0555-166E9AF4BB2D}"/>
              </a:ext>
            </a:extLst>
          </p:cNvPr>
          <p:cNvPicPr>
            <a:picLocks noChangeAspect="1"/>
          </p:cNvPicPr>
          <p:nvPr/>
        </p:nvPicPr>
        <p:blipFill>
          <a:blip r:embed="rId3">
            <a:duotone>
              <a:schemeClr val="accent4">
                <a:shade val="45000"/>
                <a:satMod val="135000"/>
              </a:schemeClr>
              <a:prstClr val="white"/>
            </a:duotone>
          </a:blip>
          <a:stretch>
            <a:fillRect/>
          </a:stretch>
        </p:blipFill>
        <p:spPr>
          <a:xfrm>
            <a:off x="7550087" y="4753496"/>
            <a:ext cx="540000" cy="540000"/>
          </a:xfrm>
          <a:prstGeom prst="rect">
            <a:avLst/>
          </a:prstGeom>
        </p:spPr>
      </p:pic>
      <p:pic>
        <p:nvPicPr>
          <p:cNvPr id="31" name="Picture 30">
            <a:extLst>
              <a:ext uri="{FF2B5EF4-FFF2-40B4-BE49-F238E27FC236}">
                <a16:creationId xmlns:a16="http://schemas.microsoft.com/office/drawing/2014/main" id="{75C5795B-9719-AD5B-FB30-867FCF9E08FF}"/>
              </a:ext>
            </a:extLst>
          </p:cNvPr>
          <p:cNvPicPr>
            <a:picLocks noChangeAspect="1"/>
          </p:cNvPicPr>
          <p:nvPr/>
        </p:nvPicPr>
        <p:blipFill>
          <a:blip r:embed="rId4">
            <a:duotone>
              <a:schemeClr val="accent4">
                <a:shade val="45000"/>
                <a:satMod val="135000"/>
              </a:schemeClr>
              <a:prstClr val="white"/>
            </a:duotone>
          </a:blip>
          <a:stretch>
            <a:fillRect/>
          </a:stretch>
        </p:blipFill>
        <p:spPr>
          <a:xfrm>
            <a:off x="3882127" y="5336591"/>
            <a:ext cx="540000" cy="540000"/>
          </a:xfrm>
          <a:prstGeom prst="rect">
            <a:avLst/>
          </a:prstGeom>
        </p:spPr>
      </p:pic>
      <p:pic>
        <p:nvPicPr>
          <p:cNvPr id="37" name="Picture 36">
            <a:extLst>
              <a:ext uri="{FF2B5EF4-FFF2-40B4-BE49-F238E27FC236}">
                <a16:creationId xmlns:a16="http://schemas.microsoft.com/office/drawing/2014/main" id="{EE64C1FD-716F-7A46-9917-BA493C1BCC1E}"/>
              </a:ext>
            </a:extLst>
          </p:cNvPr>
          <p:cNvPicPr>
            <a:picLocks noChangeAspect="1"/>
          </p:cNvPicPr>
          <p:nvPr/>
        </p:nvPicPr>
        <p:blipFill>
          <a:blip r:embed="rId5">
            <a:duotone>
              <a:schemeClr val="accent4">
                <a:shade val="45000"/>
                <a:satMod val="135000"/>
              </a:schemeClr>
              <a:prstClr val="white"/>
            </a:duotone>
          </a:blip>
          <a:stretch>
            <a:fillRect/>
          </a:stretch>
        </p:blipFill>
        <p:spPr>
          <a:xfrm>
            <a:off x="6323386" y="5963592"/>
            <a:ext cx="540000" cy="540000"/>
          </a:xfrm>
          <a:prstGeom prst="rect">
            <a:avLst/>
          </a:prstGeom>
        </p:spPr>
      </p:pic>
      <p:sp>
        <p:nvSpPr>
          <p:cNvPr id="6" name="Text 3">
            <a:extLst>
              <a:ext uri="{FF2B5EF4-FFF2-40B4-BE49-F238E27FC236}">
                <a16:creationId xmlns:a16="http://schemas.microsoft.com/office/drawing/2014/main" id="{924F5B64-713F-3B40-884B-AD2A317B99FB}"/>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spTree>
    <p:extLst>
      <p:ext uri="{BB962C8B-B14F-4D97-AF65-F5344CB8AC3E}">
        <p14:creationId xmlns:p14="http://schemas.microsoft.com/office/powerpoint/2010/main" val="1931617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10">
    <p:bg>
      <p:bgPr>
        <a:solidFill>
          <a:srgbClr val="1A4F80"/>
        </a:solidFill>
        <a:effectLst/>
      </p:bgPr>
    </p:bg>
    <p:spTree>
      <p:nvGrpSpPr>
        <p:cNvPr id="1" name=""/>
        <p:cNvGrpSpPr/>
        <p:nvPr/>
      </p:nvGrpSpPr>
      <p:grpSpPr>
        <a:xfrm>
          <a:off x="0" y="0"/>
          <a:ext cx="0" cy="0"/>
          <a:chOff x="0" y="0"/>
          <a:chExt cx="0" cy="0"/>
        </a:xfrm>
      </p:grpSpPr>
      <p:sp>
        <p:nvSpPr>
          <p:cNvPr id="2" name="Shape 0"/>
          <p:cNvSpPr/>
          <p:nvPr/>
        </p:nvSpPr>
        <p:spPr>
          <a:xfrm>
            <a:off x="0" y="0"/>
            <a:ext cx="457200" cy="6858000"/>
          </a:xfrm>
          <a:prstGeom prst="rect">
            <a:avLst/>
          </a:prstGeom>
          <a:solidFill>
            <a:srgbClr val="F39C12"/>
          </a:solidFill>
          <a:ln w="12700">
            <a:solidFill>
              <a:srgbClr val="F39C12"/>
            </a:solidFill>
            <a:prstDash val="solid"/>
          </a:ln>
        </p:spPr>
        <p:txBody>
          <a:bodyPr/>
          <a:lstStyle/>
          <a:p>
            <a:endParaRPr lang="en-AE"/>
          </a:p>
        </p:txBody>
      </p:sp>
      <p:sp>
        <p:nvSpPr>
          <p:cNvPr id="3" name="Shape 1"/>
          <p:cNvSpPr/>
          <p:nvPr/>
        </p:nvSpPr>
        <p:spPr>
          <a:xfrm>
            <a:off x="457200" y="5303520"/>
            <a:ext cx="11704320" cy="1554480"/>
          </a:xfrm>
          <a:prstGeom prst="rect">
            <a:avLst/>
          </a:prstGeom>
          <a:solidFill>
            <a:srgbClr val="0D2240"/>
          </a:solidFill>
          <a:ln w="12700">
            <a:solidFill>
              <a:srgbClr val="0D2240"/>
            </a:solidFill>
            <a:prstDash val="solid"/>
          </a:ln>
        </p:spPr>
        <p:txBody>
          <a:bodyPr/>
          <a:lstStyle/>
          <a:p>
            <a:endParaRPr lang="en-AE"/>
          </a:p>
        </p:txBody>
      </p:sp>
      <p:sp>
        <p:nvSpPr>
          <p:cNvPr id="4" name="Text 2"/>
          <p:cNvSpPr/>
          <p:nvPr/>
        </p:nvSpPr>
        <p:spPr>
          <a:xfrm>
            <a:off x="1371600" y="1097280"/>
            <a:ext cx="3657600" cy="2286000"/>
          </a:xfrm>
          <a:prstGeom prst="rect">
            <a:avLst/>
          </a:prstGeom>
          <a:noFill/>
          <a:ln/>
        </p:spPr>
        <p:txBody>
          <a:bodyPr wrap="square" rtlCol="0" anchor="ctr"/>
          <a:lstStyle/>
          <a:p>
            <a:pPr marL="0" indent="0">
              <a:buNone/>
            </a:pPr>
            <a:r>
              <a:rPr lang="en-US" sz="11000" b="1" dirty="0">
                <a:solidFill>
                  <a:srgbClr val="FFFFFF">
                    <a:alpha val="15000"/>
                  </a:srgbClr>
                </a:solidFill>
                <a:latin typeface="Calibri" pitchFamily="34" charset="0"/>
                <a:ea typeface="Calibri" pitchFamily="34" charset="-122"/>
                <a:cs typeface="Calibri" pitchFamily="34" charset="-120"/>
              </a:rPr>
              <a:t>04</a:t>
            </a:r>
            <a:endParaRPr lang="en-US" sz="11000" dirty="0"/>
          </a:p>
        </p:txBody>
      </p:sp>
      <p:sp>
        <p:nvSpPr>
          <p:cNvPr id="5" name="Text 3"/>
          <p:cNvSpPr/>
          <p:nvPr/>
        </p:nvSpPr>
        <p:spPr>
          <a:xfrm>
            <a:off x="1097280" y="2286000"/>
            <a:ext cx="10058400" cy="1828800"/>
          </a:xfrm>
          <a:prstGeom prst="rect">
            <a:avLst/>
          </a:prstGeom>
          <a:noFill/>
          <a:ln/>
        </p:spPr>
        <p:txBody>
          <a:bodyPr wrap="square" rtlCol="0" anchor="ctr"/>
          <a:lstStyle/>
          <a:p>
            <a:pPr marL="0" indent="0">
              <a:buNone/>
            </a:pPr>
            <a:r>
              <a:rPr lang="en-US" sz="4000" b="1" dirty="0">
                <a:solidFill>
                  <a:srgbClr val="FFFFFF"/>
                </a:solidFill>
                <a:latin typeface="Calibri" pitchFamily="34" charset="0"/>
                <a:ea typeface="Calibri" pitchFamily="34" charset="-122"/>
                <a:cs typeface="Calibri" pitchFamily="34" charset="-120"/>
              </a:rPr>
              <a:t>Compensation Events</a:t>
            </a:r>
            <a:endParaRPr lang="en-US" sz="4000" dirty="0"/>
          </a:p>
          <a:p>
            <a:pPr marL="0" indent="0">
              <a:buNone/>
            </a:pPr>
            <a:r>
              <a:rPr lang="en-US" sz="4000" b="1" dirty="0">
                <a:solidFill>
                  <a:srgbClr val="FFFFFF"/>
                </a:solidFill>
                <a:latin typeface="Calibri" pitchFamily="34" charset="0"/>
                <a:ea typeface="Calibri" pitchFamily="34" charset="-122"/>
                <a:cs typeface="Calibri" pitchFamily="34" charset="-120"/>
              </a:rPr>
              <a:t>&amp; Extension of Time</a:t>
            </a:r>
            <a:endParaRPr lang="en-US" sz="4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
          <p:cNvSpPr/>
          <p:nvPr/>
        </p:nvSpPr>
        <p:spPr>
          <a:xfrm>
            <a:off x="609600" y="805944"/>
            <a:ext cx="10241280" cy="1463040"/>
          </a:xfrm>
          <a:prstGeom prst="rect">
            <a:avLst/>
          </a:prstGeom>
          <a:solidFill>
            <a:srgbClr val="D6E7F5"/>
          </a:solidFill>
          <a:ln/>
          <a:effectLst>
            <a:outerShdw blurRad="76200" dist="25400" dir="8100000" algn="bl" rotWithShape="0">
              <a:srgbClr val="000000">
                <a:alpha val="12000"/>
              </a:srgbClr>
            </a:outerShdw>
          </a:effectLst>
        </p:spPr>
        <p:txBody>
          <a:bodyPr/>
          <a:lstStyle/>
          <a:p>
            <a:endParaRPr lang="en-AE" sz="2400"/>
          </a:p>
        </p:txBody>
      </p:sp>
      <p:sp>
        <p:nvSpPr>
          <p:cNvPr id="5" name="Text 3"/>
          <p:cNvSpPr/>
          <p:nvPr/>
        </p:nvSpPr>
        <p:spPr>
          <a:xfrm>
            <a:off x="975360" y="866904"/>
            <a:ext cx="9509760" cy="1341120"/>
          </a:xfrm>
          <a:prstGeom prst="rect">
            <a:avLst/>
          </a:prstGeom>
          <a:noFill/>
          <a:ln/>
        </p:spPr>
        <p:txBody>
          <a:bodyPr wrap="square" lIns="0" tIns="0" rIns="0" bIns="0" rtlCol="0" anchor="ctr"/>
          <a:lstStyle/>
          <a:p>
            <a:r>
              <a:rPr lang="en-US" sz="1867" i="1" dirty="0">
                <a:solidFill>
                  <a:srgbClr val="1E2A3A"/>
                </a:solidFill>
                <a:latin typeface="Calibri" pitchFamily="34" charset="0"/>
                <a:ea typeface="Calibri" pitchFamily="34" charset="-122"/>
                <a:cs typeface="Calibri" pitchFamily="34" charset="-120"/>
              </a:rPr>
              <a:t>A detailed, fact-based investigation of project schedule data to determine the causes, responsibility, and quantum of delays or disruptions on construction projects.</a:t>
            </a:r>
            <a:endParaRPr lang="en-US" sz="1867" dirty="0"/>
          </a:p>
        </p:txBody>
      </p:sp>
      <p:sp>
        <p:nvSpPr>
          <p:cNvPr id="6" name="Shape 4"/>
          <p:cNvSpPr/>
          <p:nvPr/>
        </p:nvSpPr>
        <p:spPr>
          <a:xfrm>
            <a:off x="609600" y="2991775"/>
            <a:ext cx="3291840" cy="2682240"/>
          </a:xfrm>
          <a:prstGeom prst="rect">
            <a:avLst/>
          </a:prstGeom>
          <a:solidFill>
            <a:srgbClr val="F4F6F9"/>
          </a:solidFill>
          <a:ln/>
          <a:effectLst>
            <a:outerShdw blurRad="76200" dist="25400" dir="8100000" algn="bl" rotWithShape="0">
              <a:srgbClr val="000000">
                <a:alpha val="12000"/>
              </a:srgbClr>
            </a:outerShdw>
          </a:effectLst>
        </p:spPr>
        <p:txBody>
          <a:bodyPr/>
          <a:lstStyle/>
          <a:p>
            <a:endParaRPr lang="en-AE" sz="2400"/>
          </a:p>
        </p:txBody>
      </p:sp>
      <p:sp>
        <p:nvSpPr>
          <p:cNvPr id="8" name="Text 5"/>
          <p:cNvSpPr/>
          <p:nvPr/>
        </p:nvSpPr>
        <p:spPr>
          <a:xfrm>
            <a:off x="853440" y="3906175"/>
            <a:ext cx="2804160" cy="487680"/>
          </a:xfrm>
          <a:prstGeom prst="rect">
            <a:avLst/>
          </a:prstGeom>
          <a:noFill/>
          <a:ln/>
        </p:spPr>
        <p:txBody>
          <a:bodyPr wrap="square" lIns="0" tIns="0" rIns="0" bIns="0" rtlCol="0" anchor="ctr"/>
          <a:lstStyle/>
          <a:p>
            <a:r>
              <a:rPr lang="en-US" sz="1867" b="1" dirty="0">
                <a:solidFill>
                  <a:srgbClr val="1E2A3A"/>
                </a:solidFill>
                <a:latin typeface="Georgia" pitchFamily="34" charset="0"/>
                <a:ea typeface="Georgia" pitchFamily="34" charset="-122"/>
                <a:cs typeface="Georgia" pitchFamily="34" charset="-120"/>
              </a:rPr>
              <a:t>Identify Causes</a:t>
            </a:r>
            <a:endParaRPr lang="en-US" sz="1867" dirty="0"/>
          </a:p>
        </p:txBody>
      </p:sp>
      <p:sp>
        <p:nvSpPr>
          <p:cNvPr id="9" name="Text 6"/>
          <p:cNvSpPr/>
          <p:nvPr/>
        </p:nvSpPr>
        <p:spPr>
          <a:xfrm>
            <a:off x="853440" y="4393855"/>
            <a:ext cx="2804160" cy="1036320"/>
          </a:xfrm>
          <a:prstGeom prst="rect">
            <a:avLst/>
          </a:prstGeom>
          <a:noFill/>
          <a:ln/>
        </p:spPr>
        <p:txBody>
          <a:bodyPr wrap="square" lIns="0" tIns="0" rIns="0" bIns="0" rtlCol="0" anchor="ctr"/>
          <a:lstStyle/>
          <a:p>
            <a:r>
              <a:rPr lang="en-US" sz="1467" dirty="0">
                <a:solidFill>
                  <a:srgbClr val="3A4556"/>
                </a:solidFill>
                <a:latin typeface="Calibri" pitchFamily="34" charset="0"/>
                <a:ea typeface="Calibri" pitchFamily="34" charset="-122"/>
                <a:cs typeface="Calibri" pitchFamily="34" charset="-120"/>
              </a:rPr>
              <a:t>Pinpoint specific events and activities that caused schedule delays</a:t>
            </a:r>
            <a:endParaRPr lang="en-US" sz="1467" dirty="0"/>
          </a:p>
        </p:txBody>
      </p:sp>
      <p:sp>
        <p:nvSpPr>
          <p:cNvPr id="10" name="Shape 7"/>
          <p:cNvSpPr/>
          <p:nvPr/>
        </p:nvSpPr>
        <p:spPr>
          <a:xfrm>
            <a:off x="7559042" y="2997598"/>
            <a:ext cx="3291840" cy="2682240"/>
          </a:xfrm>
          <a:prstGeom prst="rect">
            <a:avLst/>
          </a:prstGeom>
          <a:solidFill>
            <a:srgbClr val="F4F6F9"/>
          </a:solidFill>
          <a:ln/>
          <a:effectLst>
            <a:outerShdw blurRad="76200" dist="25400" dir="8100000" algn="bl" rotWithShape="0">
              <a:srgbClr val="000000">
                <a:alpha val="12000"/>
              </a:srgbClr>
            </a:outerShdw>
          </a:effectLst>
        </p:spPr>
        <p:txBody>
          <a:bodyPr/>
          <a:lstStyle/>
          <a:p>
            <a:endParaRPr lang="en-AE" sz="2400"/>
          </a:p>
        </p:txBody>
      </p:sp>
      <p:pic>
        <p:nvPicPr>
          <p:cNvPr id="11" name="Image 1" descr="preencoded.png"/>
          <p:cNvPicPr>
            <a:picLocks noChangeAspect="1"/>
          </p:cNvPicPr>
          <p:nvPr/>
        </p:nvPicPr>
        <p:blipFill>
          <a:blip r:embed="rId3"/>
          <a:stretch>
            <a:fillRect/>
          </a:stretch>
        </p:blipFill>
        <p:spPr>
          <a:xfrm>
            <a:off x="7863842" y="3302398"/>
            <a:ext cx="603776" cy="603776"/>
          </a:xfrm>
          <a:prstGeom prst="rect">
            <a:avLst/>
          </a:prstGeom>
        </p:spPr>
      </p:pic>
      <p:sp>
        <p:nvSpPr>
          <p:cNvPr id="12" name="Text 8"/>
          <p:cNvSpPr/>
          <p:nvPr/>
        </p:nvSpPr>
        <p:spPr>
          <a:xfrm>
            <a:off x="7802882" y="3911998"/>
            <a:ext cx="2804160" cy="487680"/>
          </a:xfrm>
          <a:prstGeom prst="rect">
            <a:avLst/>
          </a:prstGeom>
          <a:noFill/>
          <a:ln/>
        </p:spPr>
        <p:txBody>
          <a:bodyPr wrap="square" lIns="0" tIns="0" rIns="0" bIns="0" rtlCol="0" anchor="ctr"/>
          <a:lstStyle/>
          <a:p>
            <a:r>
              <a:rPr lang="en-US" sz="1867" b="1" dirty="0">
                <a:solidFill>
                  <a:srgbClr val="1E2A3A"/>
                </a:solidFill>
                <a:latin typeface="Georgia" pitchFamily="34" charset="0"/>
                <a:ea typeface="Georgia" pitchFamily="34" charset="-122"/>
                <a:cs typeface="Georgia" pitchFamily="34" charset="-120"/>
              </a:rPr>
              <a:t>Allocate Responsibility</a:t>
            </a:r>
            <a:endParaRPr lang="en-US" sz="1867" dirty="0"/>
          </a:p>
        </p:txBody>
      </p:sp>
      <p:sp>
        <p:nvSpPr>
          <p:cNvPr id="13" name="Text 9"/>
          <p:cNvSpPr/>
          <p:nvPr/>
        </p:nvSpPr>
        <p:spPr>
          <a:xfrm>
            <a:off x="7802882" y="4399678"/>
            <a:ext cx="2804160" cy="1036320"/>
          </a:xfrm>
          <a:prstGeom prst="rect">
            <a:avLst/>
          </a:prstGeom>
          <a:noFill/>
          <a:ln/>
        </p:spPr>
        <p:txBody>
          <a:bodyPr wrap="square" lIns="0" tIns="0" rIns="0" bIns="0" rtlCol="0" anchor="ctr"/>
          <a:lstStyle/>
          <a:p>
            <a:r>
              <a:rPr lang="en-US" sz="1467" dirty="0">
                <a:solidFill>
                  <a:srgbClr val="3A4556"/>
                </a:solidFill>
                <a:latin typeface="Calibri" pitchFamily="34" charset="0"/>
                <a:ea typeface="Calibri" pitchFamily="34" charset="-122"/>
                <a:cs typeface="Calibri" pitchFamily="34" charset="-120"/>
              </a:rPr>
              <a:t>Determine which party bears responsibility for each delay event</a:t>
            </a:r>
            <a:endParaRPr lang="en-US" sz="1467" dirty="0"/>
          </a:p>
        </p:txBody>
      </p:sp>
      <p:sp>
        <p:nvSpPr>
          <p:cNvPr id="14" name="Shape 10"/>
          <p:cNvSpPr/>
          <p:nvPr/>
        </p:nvSpPr>
        <p:spPr>
          <a:xfrm>
            <a:off x="4084320" y="2996273"/>
            <a:ext cx="3291840" cy="2682240"/>
          </a:xfrm>
          <a:prstGeom prst="rect">
            <a:avLst/>
          </a:prstGeom>
          <a:solidFill>
            <a:srgbClr val="F4F6F9"/>
          </a:solidFill>
          <a:ln/>
          <a:effectLst>
            <a:outerShdw blurRad="76200" dist="25400" dir="8100000" algn="bl" rotWithShape="0">
              <a:srgbClr val="000000">
                <a:alpha val="12000"/>
              </a:srgbClr>
            </a:outerShdw>
          </a:effectLst>
        </p:spPr>
        <p:txBody>
          <a:bodyPr/>
          <a:lstStyle/>
          <a:p>
            <a:endParaRPr lang="en-AE" sz="2400"/>
          </a:p>
        </p:txBody>
      </p:sp>
      <p:sp>
        <p:nvSpPr>
          <p:cNvPr id="16" name="Text 11"/>
          <p:cNvSpPr/>
          <p:nvPr/>
        </p:nvSpPr>
        <p:spPr>
          <a:xfrm>
            <a:off x="4328160" y="3910673"/>
            <a:ext cx="2804160" cy="487680"/>
          </a:xfrm>
          <a:prstGeom prst="rect">
            <a:avLst/>
          </a:prstGeom>
          <a:noFill/>
          <a:ln/>
        </p:spPr>
        <p:txBody>
          <a:bodyPr wrap="square" lIns="0" tIns="0" rIns="0" bIns="0" rtlCol="0" anchor="ctr"/>
          <a:lstStyle/>
          <a:p>
            <a:r>
              <a:rPr lang="en-US" sz="1867" b="1" dirty="0">
                <a:solidFill>
                  <a:srgbClr val="1E2A3A"/>
                </a:solidFill>
                <a:latin typeface="Georgia" pitchFamily="34" charset="0"/>
                <a:ea typeface="Georgia" pitchFamily="34" charset="-122"/>
                <a:cs typeface="Georgia" pitchFamily="34" charset="-120"/>
              </a:rPr>
              <a:t>Quantify Impact</a:t>
            </a:r>
            <a:endParaRPr lang="en-US" sz="1867" dirty="0"/>
          </a:p>
        </p:txBody>
      </p:sp>
      <p:sp>
        <p:nvSpPr>
          <p:cNvPr id="17" name="Text 12"/>
          <p:cNvSpPr/>
          <p:nvPr/>
        </p:nvSpPr>
        <p:spPr>
          <a:xfrm>
            <a:off x="4328160" y="4398353"/>
            <a:ext cx="2804160" cy="1036320"/>
          </a:xfrm>
          <a:prstGeom prst="rect">
            <a:avLst/>
          </a:prstGeom>
          <a:noFill/>
          <a:ln/>
        </p:spPr>
        <p:txBody>
          <a:bodyPr wrap="square" lIns="0" tIns="0" rIns="0" bIns="0" rtlCol="0" anchor="ctr"/>
          <a:lstStyle/>
          <a:p>
            <a:r>
              <a:rPr lang="en-US" sz="1467" dirty="0">
                <a:solidFill>
                  <a:srgbClr val="3A4556"/>
                </a:solidFill>
                <a:latin typeface="Calibri" pitchFamily="34" charset="0"/>
                <a:ea typeface="Calibri" pitchFamily="34" charset="-122"/>
                <a:cs typeface="Calibri" pitchFamily="34" charset="-120"/>
              </a:rPr>
              <a:t>Measure the time impact of delays using CPM analysis</a:t>
            </a:r>
            <a:endParaRPr lang="en-US" sz="1467" dirty="0"/>
          </a:p>
        </p:txBody>
      </p:sp>
      <p:sp>
        <p:nvSpPr>
          <p:cNvPr id="18" name="Shape 0">
            <a:extLst>
              <a:ext uri="{FF2B5EF4-FFF2-40B4-BE49-F238E27FC236}">
                <a16:creationId xmlns:a16="http://schemas.microsoft.com/office/drawing/2014/main" id="{F6EB8809-DD07-6E8F-91C5-2EEF557D71C8}"/>
              </a:ext>
            </a:extLst>
          </p:cNvPr>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19" name="Shape 1">
            <a:extLst>
              <a:ext uri="{FF2B5EF4-FFF2-40B4-BE49-F238E27FC236}">
                <a16:creationId xmlns:a16="http://schemas.microsoft.com/office/drawing/2014/main" id="{EF3399C4-ED2B-F82A-C990-7D9F5A00F443}"/>
              </a:ext>
            </a:extLst>
          </p:cNvPr>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2" name="Text 0"/>
          <p:cNvSpPr/>
          <p:nvPr/>
        </p:nvSpPr>
        <p:spPr>
          <a:xfrm>
            <a:off x="298823" y="0"/>
            <a:ext cx="10241280" cy="685800"/>
          </a:xfrm>
          <a:prstGeom prst="rect">
            <a:avLst/>
          </a:prstGeom>
          <a:noFill/>
          <a:ln/>
        </p:spPr>
        <p:txBody>
          <a:bodyPr wrap="square" lIns="0" tIns="0" rIns="0" bIns="0" rtlCol="0" anchor="ctr"/>
          <a:lstStyle/>
          <a:p>
            <a:r>
              <a:rPr lang="en-US" sz="2000" b="1" dirty="0">
                <a:solidFill>
                  <a:srgbClr val="FFFFFF"/>
                </a:solidFill>
                <a:latin typeface="Calibri" pitchFamily="34" charset="0"/>
                <a:cs typeface="Calibri" pitchFamily="34" charset="-120"/>
              </a:rPr>
              <a:t>What is Forensic Schedule Analysis?</a:t>
            </a:r>
          </a:p>
        </p:txBody>
      </p:sp>
      <p:pic>
        <p:nvPicPr>
          <p:cNvPr id="21" name="Picture 20">
            <a:extLst>
              <a:ext uri="{FF2B5EF4-FFF2-40B4-BE49-F238E27FC236}">
                <a16:creationId xmlns:a16="http://schemas.microsoft.com/office/drawing/2014/main" id="{E83C7A36-7335-D568-26E0-FD52D1DFD30E}"/>
              </a:ext>
            </a:extLst>
          </p:cNvPr>
          <p:cNvPicPr>
            <a:picLocks noChangeAspect="1"/>
          </p:cNvPicPr>
          <p:nvPr/>
        </p:nvPicPr>
        <p:blipFill>
          <a:blip r:embed="rId4">
            <a:duotone>
              <a:schemeClr val="accent4">
                <a:shade val="45000"/>
                <a:satMod val="135000"/>
              </a:schemeClr>
              <a:prstClr val="white"/>
            </a:duotone>
          </a:blip>
          <a:stretch>
            <a:fillRect/>
          </a:stretch>
        </p:blipFill>
        <p:spPr>
          <a:xfrm>
            <a:off x="4328160" y="3302398"/>
            <a:ext cx="625580" cy="625580"/>
          </a:xfrm>
          <a:prstGeom prst="rect">
            <a:avLst/>
          </a:prstGeom>
        </p:spPr>
      </p:pic>
      <p:pic>
        <p:nvPicPr>
          <p:cNvPr id="23" name="Picture 22">
            <a:extLst>
              <a:ext uri="{FF2B5EF4-FFF2-40B4-BE49-F238E27FC236}">
                <a16:creationId xmlns:a16="http://schemas.microsoft.com/office/drawing/2014/main" id="{EA9AF3D6-B2CE-866A-72BB-7AE2FA46AEF6}"/>
              </a:ext>
            </a:extLst>
          </p:cNvPr>
          <p:cNvPicPr>
            <a:picLocks noChangeAspect="1"/>
          </p:cNvPicPr>
          <p:nvPr/>
        </p:nvPicPr>
        <p:blipFill>
          <a:blip r:embed="rId5">
            <a:duotone>
              <a:schemeClr val="accent4">
                <a:shade val="45000"/>
                <a:satMod val="135000"/>
              </a:schemeClr>
              <a:prstClr val="white"/>
            </a:duotone>
          </a:blip>
          <a:stretch>
            <a:fillRect/>
          </a:stretch>
        </p:blipFill>
        <p:spPr>
          <a:xfrm>
            <a:off x="853440" y="3302397"/>
            <a:ext cx="603777" cy="603777"/>
          </a:xfrm>
          <a:prstGeom prst="rect">
            <a:avLst/>
          </a:prstGeom>
        </p:spPr>
      </p:pic>
      <p:sp>
        <p:nvSpPr>
          <p:cNvPr id="3" name="Text 3">
            <a:extLst>
              <a:ext uri="{FF2B5EF4-FFF2-40B4-BE49-F238E27FC236}">
                <a16:creationId xmlns:a16="http://schemas.microsoft.com/office/drawing/2014/main" id="{65A435F6-5DF2-D751-1441-025A7E609E93}"/>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11">
    <p:bg>
      <p:bgPr>
        <a:solidFill>
          <a:srgbClr val="F4F6F9"/>
        </a:solidFill>
        <a:effectLst/>
      </p:bgPr>
    </p:bg>
    <p:spTree>
      <p:nvGrpSpPr>
        <p:cNvPr id="1" name=""/>
        <p:cNvGrpSpPr/>
        <p:nvPr/>
      </p:nvGrpSpPr>
      <p:grpSpPr>
        <a:xfrm>
          <a:off x="0" y="0"/>
          <a:ext cx="0" cy="0"/>
          <a:chOff x="0" y="0"/>
          <a:chExt cx="0" cy="0"/>
        </a:xfrm>
      </p:grpSpPr>
      <p:sp>
        <p:nvSpPr>
          <p:cNvPr id="2" name="Shape 0"/>
          <p:cNvSpPr/>
          <p:nvPr/>
        </p:nvSpPr>
        <p:spPr>
          <a:xfrm>
            <a:off x="0" y="0"/>
            <a:ext cx="12161520" cy="502920"/>
          </a:xfrm>
          <a:prstGeom prst="rect">
            <a:avLst/>
          </a:prstGeom>
          <a:solidFill>
            <a:srgbClr val="0D2240"/>
          </a:solidFill>
          <a:ln w="12700">
            <a:solidFill>
              <a:srgbClr val="0D2240"/>
            </a:solidFill>
            <a:prstDash val="solid"/>
          </a:ln>
        </p:spPr>
        <p:txBody>
          <a:bodyPr/>
          <a:lstStyle/>
          <a:p>
            <a:endParaRPr lang="en-AE"/>
          </a:p>
        </p:txBody>
      </p:sp>
      <p:sp>
        <p:nvSpPr>
          <p:cNvPr id="3" name="Shape 1"/>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p:cNvSpPr/>
          <p:nvPr/>
        </p:nvSpPr>
        <p:spPr>
          <a:xfrm>
            <a:off x="411480" y="73152"/>
            <a:ext cx="10972800" cy="548640"/>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Compensation Events – The NEC EOT Regime</a:t>
            </a:r>
            <a:endParaRPr lang="en-US" sz="2000" dirty="0"/>
          </a:p>
        </p:txBody>
      </p:sp>
      <p:pic>
        <p:nvPicPr>
          <p:cNvPr id="51" name="Picture 50">
            <a:extLst>
              <a:ext uri="{FF2B5EF4-FFF2-40B4-BE49-F238E27FC236}">
                <a16:creationId xmlns:a16="http://schemas.microsoft.com/office/drawing/2014/main" id="{F8870626-BCDB-9AAF-24F0-543D77D20102}"/>
              </a:ext>
            </a:extLst>
          </p:cNvPr>
          <p:cNvPicPr>
            <a:picLocks noChangeAspect="1"/>
          </p:cNvPicPr>
          <p:nvPr/>
        </p:nvPicPr>
        <p:blipFill>
          <a:blip r:embed="rId3"/>
          <a:stretch>
            <a:fillRect/>
          </a:stretch>
        </p:blipFill>
        <p:spPr>
          <a:xfrm>
            <a:off x="286512" y="621792"/>
            <a:ext cx="5647944" cy="6022474"/>
          </a:xfrm>
          <a:prstGeom prst="rect">
            <a:avLst/>
          </a:prstGeom>
        </p:spPr>
      </p:pic>
      <p:sp>
        <p:nvSpPr>
          <p:cNvPr id="52" name="Shape 19">
            <a:extLst>
              <a:ext uri="{FF2B5EF4-FFF2-40B4-BE49-F238E27FC236}">
                <a16:creationId xmlns:a16="http://schemas.microsoft.com/office/drawing/2014/main" id="{DA1DAC30-64FA-85EC-2852-F5E98BD9EDE3}"/>
              </a:ext>
            </a:extLst>
          </p:cNvPr>
          <p:cNvSpPr/>
          <p:nvPr/>
        </p:nvSpPr>
        <p:spPr>
          <a:xfrm>
            <a:off x="6190488" y="1368178"/>
            <a:ext cx="502920" cy="960120"/>
          </a:xfrm>
          <a:prstGeom prst="rect">
            <a:avLst/>
          </a:prstGeom>
          <a:solidFill>
            <a:srgbClr val="0D2240"/>
          </a:solidFill>
          <a:ln w="12700">
            <a:solidFill>
              <a:srgbClr val="0D2240"/>
            </a:solidFill>
            <a:prstDash val="solid"/>
          </a:ln>
        </p:spPr>
        <p:txBody>
          <a:bodyPr/>
          <a:lstStyle/>
          <a:p>
            <a:endParaRPr lang="en-AE"/>
          </a:p>
        </p:txBody>
      </p:sp>
      <p:sp>
        <p:nvSpPr>
          <p:cNvPr id="53" name="Text 20">
            <a:extLst>
              <a:ext uri="{FF2B5EF4-FFF2-40B4-BE49-F238E27FC236}">
                <a16:creationId xmlns:a16="http://schemas.microsoft.com/office/drawing/2014/main" id="{4DB8176E-49C4-0CF7-FAF5-487C7A2F7289}"/>
              </a:ext>
            </a:extLst>
          </p:cNvPr>
          <p:cNvSpPr/>
          <p:nvPr/>
        </p:nvSpPr>
        <p:spPr>
          <a:xfrm>
            <a:off x="6190488" y="1368178"/>
            <a:ext cx="502920" cy="960120"/>
          </a:xfrm>
          <a:prstGeom prst="rect">
            <a:avLst/>
          </a:prstGeom>
          <a:noFill/>
          <a:ln/>
        </p:spPr>
        <p:txBody>
          <a:bodyPr wrap="square" lIns="0" tIns="0" rIns="0" bIns="0" rtlCol="0" anchor="ctr"/>
          <a:lstStyle/>
          <a:p>
            <a:pPr marL="0" indent="0" algn="ctr">
              <a:buNone/>
            </a:pPr>
            <a:r>
              <a:rPr lang="en-US" sz="1800" b="1" dirty="0">
                <a:solidFill>
                  <a:srgbClr val="FFFFFF"/>
                </a:solidFill>
                <a:latin typeface="Calibri" pitchFamily="34" charset="0"/>
                <a:ea typeface="Calibri" pitchFamily="34" charset="-122"/>
                <a:cs typeface="Calibri" pitchFamily="34" charset="-120"/>
              </a:rPr>
              <a:t>1</a:t>
            </a:r>
            <a:endParaRPr lang="en-US" sz="1800" dirty="0"/>
          </a:p>
        </p:txBody>
      </p:sp>
      <p:sp>
        <p:nvSpPr>
          <p:cNvPr id="54" name="Shape 21">
            <a:extLst>
              <a:ext uri="{FF2B5EF4-FFF2-40B4-BE49-F238E27FC236}">
                <a16:creationId xmlns:a16="http://schemas.microsoft.com/office/drawing/2014/main" id="{AD101CF2-D399-E2BD-1619-49A0F3E5F933}"/>
              </a:ext>
            </a:extLst>
          </p:cNvPr>
          <p:cNvSpPr/>
          <p:nvPr/>
        </p:nvSpPr>
        <p:spPr>
          <a:xfrm>
            <a:off x="6693408" y="1368178"/>
            <a:ext cx="5367528" cy="960120"/>
          </a:xfrm>
          <a:prstGeom prst="rect">
            <a:avLst/>
          </a:prstGeom>
          <a:solidFill>
            <a:srgbClr val="FFFFFF"/>
          </a:solidFill>
          <a:ln w="12700">
            <a:solidFill>
              <a:srgbClr val="BDC3C7"/>
            </a:solidFill>
            <a:prstDash val="solid"/>
          </a:ln>
        </p:spPr>
        <p:txBody>
          <a:bodyPr/>
          <a:lstStyle/>
          <a:p>
            <a:endParaRPr lang="en-AE"/>
          </a:p>
        </p:txBody>
      </p:sp>
      <p:sp>
        <p:nvSpPr>
          <p:cNvPr id="55" name="Text 22">
            <a:extLst>
              <a:ext uri="{FF2B5EF4-FFF2-40B4-BE49-F238E27FC236}">
                <a16:creationId xmlns:a16="http://schemas.microsoft.com/office/drawing/2014/main" id="{BEF0C7C7-1718-9A21-4EC0-2F1FFA691DE1}"/>
              </a:ext>
            </a:extLst>
          </p:cNvPr>
          <p:cNvSpPr/>
          <p:nvPr/>
        </p:nvSpPr>
        <p:spPr>
          <a:xfrm>
            <a:off x="6784848" y="1423042"/>
            <a:ext cx="5120640" cy="320040"/>
          </a:xfrm>
          <a:prstGeom prst="rect">
            <a:avLst/>
          </a:prstGeom>
          <a:noFill/>
          <a:ln/>
        </p:spPr>
        <p:txBody>
          <a:bodyPr wrap="square" lIns="0" tIns="0" rIns="0" bIns="0" rtlCol="0" anchor="ctr"/>
          <a:lstStyle/>
          <a:p>
            <a:pPr marL="0" indent="0">
              <a:buNone/>
            </a:pPr>
            <a:r>
              <a:rPr lang="en-US" sz="1200" b="1" dirty="0">
                <a:solidFill>
                  <a:srgbClr val="0D2240"/>
                </a:solidFill>
                <a:latin typeface="Calibri" pitchFamily="34" charset="0"/>
                <a:ea typeface="Calibri" pitchFamily="34" charset="-122"/>
                <a:cs typeface="Calibri" pitchFamily="34" charset="-120"/>
              </a:rPr>
              <a:t>Notify CE</a:t>
            </a:r>
            <a:endParaRPr lang="en-US" sz="1200" dirty="0"/>
          </a:p>
        </p:txBody>
      </p:sp>
      <p:sp>
        <p:nvSpPr>
          <p:cNvPr id="56" name="Text 23">
            <a:extLst>
              <a:ext uri="{FF2B5EF4-FFF2-40B4-BE49-F238E27FC236}">
                <a16:creationId xmlns:a16="http://schemas.microsoft.com/office/drawing/2014/main" id="{BABD77E1-EDDB-69B2-6A46-3BA3846AAEB6}"/>
              </a:ext>
            </a:extLst>
          </p:cNvPr>
          <p:cNvSpPr/>
          <p:nvPr/>
        </p:nvSpPr>
        <p:spPr>
          <a:xfrm>
            <a:off x="6784848" y="1752226"/>
            <a:ext cx="5120640" cy="512064"/>
          </a:xfrm>
          <a:prstGeom prst="rect">
            <a:avLst/>
          </a:prstGeom>
          <a:noFill/>
          <a:ln/>
        </p:spPr>
        <p:txBody>
          <a:bodyPr wrap="square" lIns="0" tIns="0" rIns="0" bIns="0" rtlCol="0" anchor="t"/>
          <a:lstStyle/>
          <a:p>
            <a:pPr marL="0" indent="0">
              <a:buNone/>
            </a:pPr>
            <a:r>
              <a:rPr lang="en-US" sz="1050" dirty="0">
                <a:solidFill>
                  <a:srgbClr val="444444"/>
                </a:solidFill>
                <a:latin typeface="Calibri" pitchFamily="34" charset="0"/>
                <a:ea typeface="Calibri" pitchFamily="34" charset="-122"/>
                <a:cs typeface="Calibri" pitchFamily="34" charset="-120"/>
              </a:rPr>
              <a:t>Within 8 weeks of becoming aware — failure may bar claim</a:t>
            </a:r>
            <a:endParaRPr lang="en-US" sz="1050" dirty="0"/>
          </a:p>
        </p:txBody>
      </p:sp>
      <p:sp>
        <p:nvSpPr>
          <p:cNvPr id="57" name="Shape 24">
            <a:extLst>
              <a:ext uri="{FF2B5EF4-FFF2-40B4-BE49-F238E27FC236}">
                <a16:creationId xmlns:a16="http://schemas.microsoft.com/office/drawing/2014/main" id="{E0FF8270-5F8E-35A8-40CD-934FCCC05A4A}"/>
              </a:ext>
            </a:extLst>
          </p:cNvPr>
          <p:cNvSpPr/>
          <p:nvPr/>
        </p:nvSpPr>
        <p:spPr>
          <a:xfrm>
            <a:off x="6437376" y="2328298"/>
            <a:ext cx="0" cy="118872"/>
          </a:xfrm>
          <a:prstGeom prst="line">
            <a:avLst/>
          </a:prstGeom>
          <a:noFill/>
          <a:ln w="25400">
            <a:solidFill>
              <a:srgbClr val="0D2240"/>
            </a:solidFill>
            <a:prstDash val="solid"/>
          </a:ln>
        </p:spPr>
        <p:txBody>
          <a:bodyPr/>
          <a:lstStyle/>
          <a:p>
            <a:endParaRPr lang="en-AE"/>
          </a:p>
        </p:txBody>
      </p:sp>
      <p:sp>
        <p:nvSpPr>
          <p:cNvPr id="58" name="Shape 25">
            <a:extLst>
              <a:ext uri="{FF2B5EF4-FFF2-40B4-BE49-F238E27FC236}">
                <a16:creationId xmlns:a16="http://schemas.microsoft.com/office/drawing/2014/main" id="{57057D75-8A2A-3FB5-D7B2-87BEBEB27482}"/>
              </a:ext>
            </a:extLst>
          </p:cNvPr>
          <p:cNvSpPr/>
          <p:nvPr/>
        </p:nvSpPr>
        <p:spPr>
          <a:xfrm>
            <a:off x="6190488" y="2447170"/>
            <a:ext cx="502920" cy="960120"/>
          </a:xfrm>
          <a:prstGeom prst="rect">
            <a:avLst/>
          </a:prstGeom>
          <a:solidFill>
            <a:srgbClr val="1A4F80"/>
          </a:solidFill>
          <a:ln w="12700">
            <a:solidFill>
              <a:srgbClr val="1A4F80"/>
            </a:solidFill>
            <a:prstDash val="solid"/>
          </a:ln>
        </p:spPr>
        <p:txBody>
          <a:bodyPr/>
          <a:lstStyle/>
          <a:p>
            <a:endParaRPr lang="en-AE"/>
          </a:p>
        </p:txBody>
      </p:sp>
      <p:sp>
        <p:nvSpPr>
          <p:cNvPr id="59" name="Text 26">
            <a:extLst>
              <a:ext uri="{FF2B5EF4-FFF2-40B4-BE49-F238E27FC236}">
                <a16:creationId xmlns:a16="http://schemas.microsoft.com/office/drawing/2014/main" id="{8DDC1393-FA3F-BEBA-9E42-CE405C3BB42F}"/>
              </a:ext>
            </a:extLst>
          </p:cNvPr>
          <p:cNvSpPr/>
          <p:nvPr/>
        </p:nvSpPr>
        <p:spPr>
          <a:xfrm>
            <a:off x="6190488" y="2447170"/>
            <a:ext cx="502920" cy="960120"/>
          </a:xfrm>
          <a:prstGeom prst="rect">
            <a:avLst/>
          </a:prstGeom>
          <a:noFill/>
          <a:ln/>
        </p:spPr>
        <p:txBody>
          <a:bodyPr wrap="square" lIns="0" tIns="0" rIns="0" bIns="0" rtlCol="0" anchor="ctr"/>
          <a:lstStyle/>
          <a:p>
            <a:pPr marL="0" indent="0" algn="ctr">
              <a:buNone/>
            </a:pPr>
            <a:r>
              <a:rPr lang="en-US" sz="1800" b="1" dirty="0">
                <a:solidFill>
                  <a:srgbClr val="FFFFFF"/>
                </a:solidFill>
                <a:latin typeface="Calibri" pitchFamily="34" charset="0"/>
                <a:ea typeface="Calibri" pitchFamily="34" charset="-122"/>
                <a:cs typeface="Calibri" pitchFamily="34" charset="-120"/>
              </a:rPr>
              <a:t>2</a:t>
            </a:r>
            <a:endParaRPr lang="en-US" sz="1800" dirty="0"/>
          </a:p>
        </p:txBody>
      </p:sp>
      <p:sp>
        <p:nvSpPr>
          <p:cNvPr id="60" name="Shape 27">
            <a:extLst>
              <a:ext uri="{FF2B5EF4-FFF2-40B4-BE49-F238E27FC236}">
                <a16:creationId xmlns:a16="http://schemas.microsoft.com/office/drawing/2014/main" id="{13C3AEF7-110B-EB09-76BF-AFD7B906EDF9}"/>
              </a:ext>
            </a:extLst>
          </p:cNvPr>
          <p:cNvSpPr/>
          <p:nvPr/>
        </p:nvSpPr>
        <p:spPr>
          <a:xfrm>
            <a:off x="6693408" y="2447170"/>
            <a:ext cx="5367528" cy="960120"/>
          </a:xfrm>
          <a:prstGeom prst="rect">
            <a:avLst/>
          </a:prstGeom>
          <a:solidFill>
            <a:srgbClr val="FFFFFF"/>
          </a:solidFill>
          <a:ln w="12700">
            <a:solidFill>
              <a:srgbClr val="BDC3C7"/>
            </a:solidFill>
            <a:prstDash val="solid"/>
          </a:ln>
        </p:spPr>
        <p:txBody>
          <a:bodyPr/>
          <a:lstStyle/>
          <a:p>
            <a:endParaRPr lang="en-AE"/>
          </a:p>
        </p:txBody>
      </p:sp>
      <p:sp>
        <p:nvSpPr>
          <p:cNvPr id="61" name="Text 28">
            <a:extLst>
              <a:ext uri="{FF2B5EF4-FFF2-40B4-BE49-F238E27FC236}">
                <a16:creationId xmlns:a16="http://schemas.microsoft.com/office/drawing/2014/main" id="{DEA2FD03-D52E-0A4A-D507-BBF0731FED16}"/>
              </a:ext>
            </a:extLst>
          </p:cNvPr>
          <p:cNvSpPr/>
          <p:nvPr/>
        </p:nvSpPr>
        <p:spPr>
          <a:xfrm>
            <a:off x="6784848" y="2502034"/>
            <a:ext cx="5120640" cy="320040"/>
          </a:xfrm>
          <a:prstGeom prst="rect">
            <a:avLst/>
          </a:prstGeom>
          <a:noFill/>
          <a:ln/>
        </p:spPr>
        <p:txBody>
          <a:bodyPr wrap="square" lIns="0" tIns="0" rIns="0" bIns="0" rtlCol="0" anchor="ctr"/>
          <a:lstStyle/>
          <a:p>
            <a:pPr marL="0" indent="0">
              <a:buNone/>
            </a:pPr>
            <a:r>
              <a:rPr lang="en-US" sz="1200" b="1" dirty="0">
                <a:solidFill>
                  <a:srgbClr val="1A4F80"/>
                </a:solidFill>
                <a:latin typeface="Calibri" pitchFamily="34" charset="0"/>
                <a:ea typeface="Calibri" pitchFamily="34" charset="-122"/>
                <a:cs typeface="Calibri" pitchFamily="34" charset="-120"/>
              </a:rPr>
              <a:t>PM Instructs Quotation</a:t>
            </a:r>
            <a:endParaRPr lang="en-US" sz="1200" dirty="0"/>
          </a:p>
        </p:txBody>
      </p:sp>
      <p:sp>
        <p:nvSpPr>
          <p:cNvPr id="62" name="Text 29">
            <a:extLst>
              <a:ext uri="{FF2B5EF4-FFF2-40B4-BE49-F238E27FC236}">
                <a16:creationId xmlns:a16="http://schemas.microsoft.com/office/drawing/2014/main" id="{31B0F250-B58A-149C-9426-FDD9ACFA647D}"/>
              </a:ext>
            </a:extLst>
          </p:cNvPr>
          <p:cNvSpPr/>
          <p:nvPr/>
        </p:nvSpPr>
        <p:spPr>
          <a:xfrm>
            <a:off x="6784848" y="2831218"/>
            <a:ext cx="5120640" cy="512064"/>
          </a:xfrm>
          <a:prstGeom prst="rect">
            <a:avLst/>
          </a:prstGeom>
          <a:noFill/>
          <a:ln/>
        </p:spPr>
        <p:txBody>
          <a:bodyPr wrap="square" lIns="0" tIns="0" rIns="0" bIns="0" rtlCol="0" anchor="t"/>
          <a:lstStyle/>
          <a:p>
            <a:pPr marL="0" indent="0">
              <a:buNone/>
            </a:pPr>
            <a:r>
              <a:rPr lang="en-US" sz="1050" dirty="0">
                <a:solidFill>
                  <a:srgbClr val="444444"/>
                </a:solidFill>
                <a:latin typeface="Calibri" pitchFamily="34" charset="0"/>
                <a:ea typeface="Calibri" pitchFamily="34" charset="-122"/>
                <a:cs typeface="Calibri" pitchFamily="34" charset="-120"/>
              </a:rPr>
              <a:t>Contractor submits quotation within 3 weeks of instruction.</a:t>
            </a:r>
            <a:endParaRPr lang="en-US" sz="1050" dirty="0"/>
          </a:p>
        </p:txBody>
      </p:sp>
      <p:sp>
        <p:nvSpPr>
          <p:cNvPr id="63" name="Shape 30">
            <a:extLst>
              <a:ext uri="{FF2B5EF4-FFF2-40B4-BE49-F238E27FC236}">
                <a16:creationId xmlns:a16="http://schemas.microsoft.com/office/drawing/2014/main" id="{39B390A4-7730-1860-61BD-600ABBE27EC9}"/>
              </a:ext>
            </a:extLst>
          </p:cNvPr>
          <p:cNvSpPr/>
          <p:nvPr/>
        </p:nvSpPr>
        <p:spPr>
          <a:xfrm>
            <a:off x="6437376" y="3407290"/>
            <a:ext cx="0" cy="118872"/>
          </a:xfrm>
          <a:prstGeom prst="line">
            <a:avLst/>
          </a:prstGeom>
          <a:noFill/>
          <a:ln w="25400">
            <a:solidFill>
              <a:srgbClr val="1A4F80"/>
            </a:solidFill>
            <a:prstDash val="solid"/>
          </a:ln>
        </p:spPr>
        <p:txBody>
          <a:bodyPr/>
          <a:lstStyle/>
          <a:p>
            <a:endParaRPr lang="en-AE"/>
          </a:p>
        </p:txBody>
      </p:sp>
      <p:sp>
        <p:nvSpPr>
          <p:cNvPr id="64" name="Shape 31">
            <a:extLst>
              <a:ext uri="{FF2B5EF4-FFF2-40B4-BE49-F238E27FC236}">
                <a16:creationId xmlns:a16="http://schemas.microsoft.com/office/drawing/2014/main" id="{0105C72F-3499-9D24-D025-ED1E045D71E2}"/>
              </a:ext>
            </a:extLst>
          </p:cNvPr>
          <p:cNvSpPr/>
          <p:nvPr/>
        </p:nvSpPr>
        <p:spPr>
          <a:xfrm>
            <a:off x="6190488" y="3526162"/>
            <a:ext cx="502920" cy="960120"/>
          </a:xfrm>
          <a:prstGeom prst="rect">
            <a:avLst/>
          </a:prstGeom>
          <a:solidFill>
            <a:srgbClr val="2E86C1"/>
          </a:solidFill>
          <a:ln w="12700">
            <a:solidFill>
              <a:srgbClr val="2E86C1"/>
            </a:solidFill>
            <a:prstDash val="solid"/>
          </a:ln>
        </p:spPr>
        <p:txBody>
          <a:bodyPr/>
          <a:lstStyle/>
          <a:p>
            <a:endParaRPr lang="en-AE"/>
          </a:p>
        </p:txBody>
      </p:sp>
      <p:sp>
        <p:nvSpPr>
          <p:cNvPr id="65" name="Text 32">
            <a:extLst>
              <a:ext uri="{FF2B5EF4-FFF2-40B4-BE49-F238E27FC236}">
                <a16:creationId xmlns:a16="http://schemas.microsoft.com/office/drawing/2014/main" id="{527E291B-6361-137E-8F2C-75C696D20ED7}"/>
              </a:ext>
            </a:extLst>
          </p:cNvPr>
          <p:cNvSpPr/>
          <p:nvPr/>
        </p:nvSpPr>
        <p:spPr>
          <a:xfrm>
            <a:off x="6190488" y="3526162"/>
            <a:ext cx="502920" cy="960120"/>
          </a:xfrm>
          <a:prstGeom prst="rect">
            <a:avLst/>
          </a:prstGeom>
          <a:noFill/>
          <a:ln/>
        </p:spPr>
        <p:txBody>
          <a:bodyPr wrap="square" lIns="0" tIns="0" rIns="0" bIns="0" rtlCol="0" anchor="ctr"/>
          <a:lstStyle/>
          <a:p>
            <a:pPr marL="0" indent="0" algn="ctr">
              <a:buNone/>
            </a:pPr>
            <a:r>
              <a:rPr lang="en-US" sz="1800" b="1" dirty="0">
                <a:solidFill>
                  <a:srgbClr val="FFFFFF"/>
                </a:solidFill>
                <a:latin typeface="Calibri" pitchFamily="34" charset="0"/>
                <a:ea typeface="Calibri" pitchFamily="34" charset="-122"/>
                <a:cs typeface="Calibri" pitchFamily="34" charset="-120"/>
              </a:rPr>
              <a:t>3</a:t>
            </a:r>
            <a:endParaRPr lang="en-US" sz="1800" dirty="0"/>
          </a:p>
        </p:txBody>
      </p:sp>
      <p:sp>
        <p:nvSpPr>
          <p:cNvPr id="66" name="Shape 33">
            <a:extLst>
              <a:ext uri="{FF2B5EF4-FFF2-40B4-BE49-F238E27FC236}">
                <a16:creationId xmlns:a16="http://schemas.microsoft.com/office/drawing/2014/main" id="{73D1D395-D8DB-F464-DA20-865821D68F6D}"/>
              </a:ext>
            </a:extLst>
          </p:cNvPr>
          <p:cNvSpPr/>
          <p:nvPr/>
        </p:nvSpPr>
        <p:spPr>
          <a:xfrm>
            <a:off x="6693408" y="3526162"/>
            <a:ext cx="5367528" cy="960120"/>
          </a:xfrm>
          <a:prstGeom prst="rect">
            <a:avLst/>
          </a:prstGeom>
          <a:solidFill>
            <a:srgbClr val="FFFFFF"/>
          </a:solidFill>
          <a:ln w="12700">
            <a:solidFill>
              <a:srgbClr val="BDC3C7"/>
            </a:solidFill>
            <a:prstDash val="solid"/>
          </a:ln>
        </p:spPr>
        <p:txBody>
          <a:bodyPr/>
          <a:lstStyle/>
          <a:p>
            <a:endParaRPr lang="en-AE"/>
          </a:p>
        </p:txBody>
      </p:sp>
      <p:sp>
        <p:nvSpPr>
          <p:cNvPr id="67" name="Text 34">
            <a:extLst>
              <a:ext uri="{FF2B5EF4-FFF2-40B4-BE49-F238E27FC236}">
                <a16:creationId xmlns:a16="http://schemas.microsoft.com/office/drawing/2014/main" id="{F011C520-8252-29F3-E942-CD56B7C774EB}"/>
              </a:ext>
            </a:extLst>
          </p:cNvPr>
          <p:cNvSpPr/>
          <p:nvPr/>
        </p:nvSpPr>
        <p:spPr>
          <a:xfrm>
            <a:off x="6784848" y="3581026"/>
            <a:ext cx="5120640" cy="320040"/>
          </a:xfrm>
          <a:prstGeom prst="rect">
            <a:avLst/>
          </a:prstGeom>
          <a:noFill/>
          <a:ln/>
        </p:spPr>
        <p:txBody>
          <a:bodyPr wrap="square" lIns="0" tIns="0" rIns="0" bIns="0" rtlCol="0" anchor="ctr"/>
          <a:lstStyle/>
          <a:p>
            <a:pPr marL="0" indent="0">
              <a:buNone/>
            </a:pPr>
            <a:r>
              <a:rPr lang="en-US" sz="1200" b="1" dirty="0">
                <a:solidFill>
                  <a:srgbClr val="2E86C1"/>
                </a:solidFill>
                <a:latin typeface="Calibri" pitchFamily="34" charset="0"/>
                <a:ea typeface="Calibri" pitchFamily="34" charset="-122"/>
                <a:cs typeface="Calibri" pitchFamily="34" charset="-120"/>
              </a:rPr>
              <a:t>Quotation Submitted</a:t>
            </a:r>
            <a:endParaRPr lang="en-US" sz="1200" dirty="0"/>
          </a:p>
        </p:txBody>
      </p:sp>
      <p:sp>
        <p:nvSpPr>
          <p:cNvPr id="68" name="Text 35">
            <a:extLst>
              <a:ext uri="{FF2B5EF4-FFF2-40B4-BE49-F238E27FC236}">
                <a16:creationId xmlns:a16="http://schemas.microsoft.com/office/drawing/2014/main" id="{6B69B7F9-2956-3A3C-FE6D-B4CF91DFBE38}"/>
              </a:ext>
            </a:extLst>
          </p:cNvPr>
          <p:cNvSpPr/>
          <p:nvPr/>
        </p:nvSpPr>
        <p:spPr>
          <a:xfrm>
            <a:off x="6784848" y="3910210"/>
            <a:ext cx="5120640" cy="512064"/>
          </a:xfrm>
          <a:prstGeom prst="rect">
            <a:avLst/>
          </a:prstGeom>
          <a:noFill/>
          <a:ln/>
        </p:spPr>
        <p:txBody>
          <a:bodyPr wrap="square" lIns="0" tIns="0" rIns="0" bIns="0" rtlCol="0" anchor="t"/>
          <a:lstStyle/>
          <a:p>
            <a:pPr marL="0" indent="0">
              <a:buNone/>
            </a:pPr>
            <a:r>
              <a:rPr lang="en-US" sz="1050" dirty="0">
                <a:solidFill>
                  <a:srgbClr val="444444"/>
                </a:solidFill>
                <a:latin typeface="Calibri" pitchFamily="34" charset="0"/>
                <a:ea typeface="Calibri" pitchFamily="34" charset="-122"/>
                <a:cs typeface="Calibri" pitchFamily="34" charset="-120"/>
              </a:rPr>
              <a:t>Shows revised programme AND price impact. Programme is mandatory part of CE quotation.</a:t>
            </a:r>
            <a:endParaRPr lang="en-US" sz="1050" dirty="0"/>
          </a:p>
        </p:txBody>
      </p:sp>
      <p:sp>
        <p:nvSpPr>
          <p:cNvPr id="69" name="Shape 36">
            <a:extLst>
              <a:ext uri="{FF2B5EF4-FFF2-40B4-BE49-F238E27FC236}">
                <a16:creationId xmlns:a16="http://schemas.microsoft.com/office/drawing/2014/main" id="{EACEEE0F-0113-AAAA-E911-5D5A313B9A35}"/>
              </a:ext>
            </a:extLst>
          </p:cNvPr>
          <p:cNvSpPr/>
          <p:nvPr/>
        </p:nvSpPr>
        <p:spPr>
          <a:xfrm>
            <a:off x="6437376" y="4486282"/>
            <a:ext cx="0" cy="118872"/>
          </a:xfrm>
          <a:prstGeom prst="line">
            <a:avLst/>
          </a:prstGeom>
          <a:noFill/>
          <a:ln w="25400">
            <a:solidFill>
              <a:srgbClr val="2E86C1"/>
            </a:solidFill>
            <a:prstDash val="solid"/>
          </a:ln>
        </p:spPr>
        <p:txBody>
          <a:bodyPr/>
          <a:lstStyle/>
          <a:p>
            <a:endParaRPr lang="en-AE"/>
          </a:p>
        </p:txBody>
      </p:sp>
      <p:sp>
        <p:nvSpPr>
          <p:cNvPr id="70" name="Shape 37">
            <a:extLst>
              <a:ext uri="{FF2B5EF4-FFF2-40B4-BE49-F238E27FC236}">
                <a16:creationId xmlns:a16="http://schemas.microsoft.com/office/drawing/2014/main" id="{BC5A36AE-084B-2A19-BD58-48161263DA19}"/>
              </a:ext>
            </a:extLst>
          </p:cNvPr>
          <p:cNvSpPr/>
          <p:nvPr/>
        </p:nvSpPr>
        <p:spPr>
          <a:xfrm>
            <a:off x="6190488" y="4605154"/>
            <a:ext cx="502920" cy="960120"/>
          </a:xfrm>
          <a:prstGeom prst="rect">
            <a:avLst/>
          </a:prstGeom>
          <a:solidFill>
            <a:srgbClr val="148F77"/>
          </a:solidFill>
          <a:ln w="12700">
            <a:solidFill>
              <a:srgbClr val="148F77"/>
            </a:solidFill>
            <a:prstDash val="solid"/>
          </a:ln>
        </p:spPr>
        <p:txBody>
          <a:bodyPr/>
          <a:lstStyle/>
          <a:p>
            <a:endParaRPr lang="en-AE"/>
          </a:p>
        </p:txBody>
      </p:sp>
      <p:sp>
        <p:nvSpPr>
          <p:cNvPr id="71" name="Text 38">
            <a:extLst>
              <a:ext uri="{FF2B5EF4-FFF2-40B4-BE49-F238E27FC236}">
                <a16:creationId xmlns:a16="http://schemas.microsoft.com/office/drawing/2014/main" id="{65A8445F-1196-B494-B21A-889F9B92D1A8}"/>
              </a:ext>
            </a:extLst>
          </p:cNvPr>
          <p:cNvSpPr/>
          <p:nvPr/>
        </p:nvSpPr>
        <p:spPr>
          <a:xfrm>
            <a:off x="6190488" y="4605154"/>
            <a:ext cx="502920" cy="960120"/>
          </a:xfrm>
          <a:prstGeom prst="rect">
            <a:avLst/>
          </a:prstGeom>
          <a:noFill/>
          <a:ln/>
        </p:spPr>
        <p:txBody>
          <a:bodyPr wrap="square" lIns="0" tIns="0" rIns="0" bIns="0" rtlCol="0" anchor="ctr"/>
          <a:lstStyle/>
          <a:p>
            <a:pPr marL="0" indent="0" algn="ctr">
              <a:buNone/>
            </a:pPr>
            <a:r>
              <a:rPr lang="en-US" sz="1800" b="1" dirty="0">
                <a:solidFill>
                  <a:srgbClr val="FFFFFF"/>
                </a:solidFill>
                <a:latin typeface="Calibri" pitchFamily="34" charset="0"/>
                <a:ea typeface="Calibri" pitchFamily="34" charset="-122"/>
                <a:cs typeface="Calibri" pitchFamily="34" charset="-120"/>
              </a:rPr>
              <a:t>4</a:t>
            </a:r>
            <a:endParaRPr lang="en-US" sz="1800" dirty="0"/>
          </a:p>
        </p:txBody>
      </p:sp>
      <p:sp>
        <p:nvSpPr>
          <p:cNvPr id="72" name="Shape 39">
            <a:extLst>
              <a:ext uri="{FF2B5EF4-FFF2-40B4-BE49-F238E27FC236}">
                <a16:creationId xmlns:a16="http://schemas.microsoft.com/office/drawing/2014/main" id="{A6082E1C-637F-3523-41B6-B792F592BA90}"/>
              </a:ext>
            </a:extLst>
          </p:cNvPr>
          <p:cNvSpPr/>
          <p:nvPr/>
        </p:nvSpPr>
        <p:spPr>
          <a:xfrm>
            <a:off x="6693408" y="4605154"/>
            <a:ext cx="5367528" cy="960120"/>
          </a:xfrm>
          <a:prstGeom prst="rect">
            <a:avLst/>
          </a:prstGeom>
          <a:solidFill>
            <a:srgbClr val="FFFFFF"/>
          </a:solidFill>
          <a:ln w="12700">
            <a:solidFill>
              <a:srgbClr val="BDC3C7"/>
            </a:solidFill>
            <a:prstDash val="solid"/>
          </a:ln>
        </p:spPr>
        <p:txBody>
          <a:bodyPr/>
          <a:lstStyle/>
          <a:p>
            <a:endParaRPr lang="en-AE"/>
          </a:p>
        </p:txBody>
      </p:sp>
      <p:sp>
        <p:nvSpPr>
          <p:cNvPr id="73" name="Text 40">
            <a:extLst>
              <a:ext uri="{FF2B5EF4-FFF2-40B4-BE49-F238E27FC236}">
                <a16:creationId xmlns:a16="http://schemas.microsoft.com/office/drawing/2014/main" id="{5B577413-8AD7-5AE9-6860-6666B418CD16}"/>
              </a:ext>
            </a:extLst>
          </p:cNvPr>
          <p:cNvSpPr/>
          <p:nvPr/>
        </p:nvSpPr>
        <p:spPr>
          <a:xfrm>
            <a:off x="6784848" y="4660018"/>
            <a:ext cx="5120640" cy="320040"/>
          </a:xfrm>
          <a:prstGeom prst="rect">
            <a:avLst/>
          </a:prstGeom>
          <a:noFill/>
          <a:ln/>
        </p:spPr>
        <p:txBody>
          <a:bodyPr wrap="square" lIns="0" tIns="0" rIns="0" bIns="0" rtlCol="0" anchor="ctr"/>
          <a:lstStyle/>
          <a:p>
            <a:pPr marL="0" indent="0">
              <a:buNone/>
            </a:pPr>
            <a:r>
              <a:rPr lang="en-US" sz="1200" b="1" dirty="0">
                <a:solidFill>
                  <a:srgbClr val="148F77"/>
                </a:solidFill>
                <a:latin typeface="Calibri" pitchFamily="34" charset="0"/>
                <a:ea typeface="Calibri" pitchFamily="34" charset="-122"/>
                <a:cs typeface="Calibri" pitchFamily="34" charset="-120"/>
              </a:rPr>
              <a:t>PM Assesses / Accepts</a:t>
            </a:r>
            <a:endParaRPr lang="en-US" sz="1200" dirty="0"/>
          </a:p>
        </p:txBody>
      </p:sp>
      <p:sp>
        <p:nvSpPr>
          <p:cNvPr id="74" name="Text 41">
            <a:extLst>
              <a:ext uri="{FF2B5EF4-FFF2-40B4-BE49-F238E27FC236}">
                <a16:creationId xmlns:a16="http://schemas.microsoft.com/office/drawing/2014/main" id="{122CC9A5-D808-7D27-3889-17C6ACDBB4EE}"/>
              </a:ext>
            </a:extLst>
          </p:cNvPr>
          <p:cNvSpPr/>
          <p:nvPr/>
        </p:nvSpPr>
        <p:spPr>
          <a:xfrm>
            <a:off x="6784848" y="4989202"/>
            <a:ext cx="5120640" cy="512064"/>
          </a:xfrm>
          <a:prstGeom prst="rect">
            <a:avLst/>
          </a:prstGeom>
          <a:noFill/>
          <a:ln/>
        </p:spPr>
        <p:txBody>
          <a:bodyPr wrap="square" lIns="0" tIns="0" rIns="0" bIns="0" rtlCol="0" anchor="t"/>
          <a:lstStyle/>
          <a:p>
            <a:pPr marL="0" indent="0">
              <a:buNone/>
            </a:pPr>
            <a:r>
              <a:rPr lang="en-US" sz="1050" dirty="0">
                <a:solidFill>
                  <a:srgbClr val="444444"/>
                </a:solidFill>
                <a:latin typeface="Calibri" pitchFamily="34" charset="0"/>
                <a:ea typeface="Calibri" pitchFamily="34" charset="-122"/>
                <a:cs typeface="Calibri" pitchFamily="34" charset="-120"/>
              </a:rPr>
              <a:t>PM has 2 weeks to accept, instruct revision, or make own assessment.</a:t>
            </a:r>
            <a:endParaRPr lang="en-US" sz="1050" dirty="0"/>
          </a:p>
        </p:txBody>
      </p:sp>
      <p:sp>
        <p:nvSpPr>
          <p:cNvPr id="75" name="Shape 42">
            <a:extLst>
              <a:ext uri="{FF2B5EF4-FFF2-40B4-BE49-F238E27FC236}">
                <a16:creationId xmlns:a16="http://schemas.microsoft.com/office/drawing/2014/main" id="{49E6EB8A-0820-FCD0-6C3B-FD8E828E8ED2}"/>
              </a:ext>
            </a:extLst>
          </p:cNvPr>
          <p:cNvSpPr/>
          <p:nvPr/>
        </p:nvSpPr>
        <p:spPr>
          <a:xfrm>
            <a:off x="6437376" y="5565274"/>
            <a:ext cx="0" cy="118872"/>
          </a:xfrm>
          <a:prstGeom prst="line">
            <a:avLst/>
          </a:prstGeom>
          <a:noFill/>
          <a:ln w="25400">
            <a:solidFill>
              <a:srgbClr val="148F77"/>
            </a:solidFill>
            <a:prstDash val="solid"/>
          </a:ln>
        </p:spPr>
        <p:txBody>
          <a:bodyPr/>
          <a:lstStyle/>
          <a:p>
            <a:endParaRPr lang="en-AE"/>
          </a:p>
        </p:txBody>
      </p:sp>
      <p:sp>
        <p:nvSpPr>
          <p:cNvPr id="76" name="Shape 43">
            <a:extLst>
              <a:ext uri="{FF2B5EF4-FFF2-40B4-BE49-F238E27FC236}">
                <a16:creationId xmlns:a16="http://schemas.microsoft.com/office/drawing/2014/main" id="{22A664F2-9BC1-F838-D999-90766D27ED46}"/>
              </a:ext>
            </a:extLst>
          </p:cNvPr>
          <p:cNvSpPr/>
          <p:nvPr/>
        </p:nvSpPr>
        <p:spPr>
          <a:xfrm>
            <a:off x="6190488" y="5684146"/>
            <a:ext cx="502920" cy="960120"/>
          </a:xfrm>
          <a:prstGeom prst="rect">
            <a:avLst/>
          </a:prstGeom>
          <a:solidFill>
            <a:srgbClr val="1E8449"/>
          </a:solidFill>
          <a:ln w="12700">
            <a:solidFill>
              <a:srgbClr val="1E8449"/>
            </a:solidFill>
            <a:prstDash val="solid"/>
          </a:ln>
        </p:spPr>
        <p:txBody>
          <a:bodyPr/>
          <a:lstStyle/>
          <a:p>
            <a:endParaRPr lang="en-AE"/>
          </a:p>
        </p:txBody>
      </p:sp>
      <p:sp>
        <p:nvSpPr>
          <p:cNvPr id="77" name="Text 44">
            <a:extLst>
              <a:ext uri="{FF2B5EF4-FFF2-40B4-BE49-F238E27FC236}">
                <a16:creationId xmlns:a16="http://schemas.microsoft.com/office/drawing/2014/main" id="{4263DE22-5809-86A3-6E1F-3EF260088694}"/>
              </a:ext>
            </a:extLst>
          </p:cNvPr>
          <p:cNvSpPr/>
          <p:nvPr/>
        </p:nvSpPr>
        <p:spPr>
          <a:xfrm>
            <a:off x="6190488" y="5684146"/>
            <a:ext cx="502920" cy="960120"/>
          </a:xfrm>
          <a:prstGeom prst="rect">
            <a:avLst/>
          </a:prstGeom>
          <a:noFill/>
          <a:ln/>
        </p:spPr>
        <p:txBody>
          <a:bodyPr wrap="square" lIns="0" tIns="0" rIns="0" bIns="0" rtlCol="0" anchor="ctr"/>
          <a:lstStyle/>
          <a:p>
            <a:pPr marL="0" indent="0" algn="ctr">
              <a:buNone/>
            </a:pPr>
            <a:r>
              <a:rPr lang="en-US" sz="1800" b="1" dirty="0">
                <a:solidFill>
                  <a:srgbClr val="FFFFFF"/>
                </a:solidFill>
                <a:latin typeface="Calibri" pitchFamily="34" charset="0"/>
                <a:ea typeface="Calibri" pitchFamily="34" charset="-122"/>
                <a:cs typeface="Calibri" pitchFamily="34" charset="-120"/>
              </a:rPr>
              <a:t>5</a:t>
            </a:r>
            <a:endParaRPr lang="en-US" sz="1800" dirty="0"/>
          </a:p>
        </p:txBody>
      </p:sp>
      <p:sp>
        <p:nvSpPr>
          <p:cNvPr id="78" name="Shape 45">
            <a:extLst>
              <a:ext uri="{FF2B5EF4-FFF2-40B4-BE49-F238E27FC236}">
                <a16:creationId xmlns:a16="http://schemas.microsoft.com/office/drawing/2014/main" id="{19CAEE02-1699-1304-FBD5-447358D3AC6F}"/>
              </a:ext>
            </a:extLst>
          </p:cNvPr>
          <p:cNvSpPr/>
          <p:nvPr/>
        </p:nvSpPr>
        <p:spPr>
          <a:xfrm>
            <a:off x="6693408" y="5684146"/>
            <a:ext cx="5367528" cy="960120"/>
          </a:xfrm>
          <a:prstGeom prst="rect">
            <a:avLst/>
          </a:prstGeom>
          <a:solidFill>
            <a:srgbClr val="FFFFFF"/>
          </a:solidFill>
          <a:ln w="12700">
            <a:solidFill>
              <a:srgbClr val="BDC3C7"/>
            </a:solidFill>
            <a:prstDash val="solid"/>
          </a:ln>
        </p:spPr>
        <p:txBody>
          <a:bodyPr/>
          <a:lstStyle/>
          <a:p>
            <a:endParaRPr lang="en-AE"/>
          </a:p>
        </p:txBody>
      </p:sp>
      <p:sp>
        <p:nvSpPr>
          <p:cNvPr id="79" name="Text 46">
            <a:extLst>
              <a:ext uri="{FF2B5EF4-FFF2-40B4-BE49-F238E27FC236}">
                <a16:creationId xmlns:a16="http://schemas.microsoft.com/office/drawing/2014/main" id="{EE9C8661-3D7B-A7F5-6E32-A0C40B18FE99}"/>
              </a:ext>
            </a:extLst>
          </p:cNvPr>
          <p:cNvSpPr/>
          <p:nvPr/>
        </p:nvSpPr>
        <p:spPr>
          <a:xfrm>
            <a:off x="6784848" y="5739010"/>
            <a:ext cx="5120640" cy="320040"/>
          </a:xfrm>
          <a:prstGeom prst="rect">
            <a:avLst/>
          </a:prstGeom>
          <a:noFill/>
          <a:ln/>
        </p:spPr>
        <p:txBody>
          <a:bodyPr wrap="square" lIns="0" tIns="0" rIns="0" bIns="0" rtlCol="0" anchor="ctr"/>
          <a:lstStyle/>
          <a:p>
            <a:pPr marL="0" indent="0">
              <a:buNone/>
            </a:pPr>
            <a:r>
              <a:rPr lang="en-US" sz="1200" b="1" dirty="0">
                <a:solidFill>
                  <a:srgbClr val="1E8449"/>
                </a:solidFill>
                <a:latin typeface="Calibri" pitchFamily="34" charset="0"/>
                <a:ea typeface="Calibri" pitchFamily="34" charset="-122"/>
                <a:cs typeface="Calibri" pitchFamily="34" charset="-120"/>
              </a:rPr>
              <a:t>CE Implemented</a:t>
            </a:r>
            <a:endParaRPr lang="en-US" sz="1200" dirty="0"/>
          </a:p>
        </p:txBody>
      </p:sp>
      <p:sp>
        <p:nvSpPr>
          <p:cNvPr id="80" name="Text 47">
            <a:extLst>
              <a:ext uri="{FF2B5EF4-FFF2-40B4-BE49-F238E27FC236}">
                <a16:creationId xmlns:a16="http://schemas.microsoft.com/office/drawing/2014/main" id="{7520BA8F-9927-4EDA-D8B5-6388933449AD}"/>
              </a:ext>
            </a:extLst>
          </p:cNvPr>
          <p:cNvSpPr/>
          <p:nvPr/>
        </p:nvSpPr>
        <p:spPr>
          <a:xfrm>
            <a:off x="6784848" y="6068194"/>
            <a:ext cx="5120640" cy="512064"/>
          </a:xfrm>
          <a:prstGeom prst="rect">
            <a:avLst/>
          </a:prstGeom>
          <a:noFill/>
          <a:ln/>
        </p:spPr>
        <p:txBody>
          <a:bodyPr wrap="square" lIns="0" tIns="0" rIns="0" bIns="0" rtlCol="0" anchor="t"/>
          <a:lstStyle/>
          <a:p>
            <a:pPr marL="0" indent="0">
              <a:buNone/>
            </a:pPr>
            <a:r>
              <a:rPr lang="en-US" sz="1050" dirty="0">
                <a:solidFill>
                  <a:srgbClr val="444444"/>
                </a:solidFill>
                <a:latin typeface="Calibri" pitchFamily="34" charset="0"/>
                <a:ea typeface="Calibri" pitchFamily="34" charset="-122"/>
                <a:cs typeface="Calibri" pitchFamily="34" charset="-120"/>
              </a:rPr>
              <a:t>Prices and Completion Date (and Key Dates) are changed.</a:t>
            </a:r>
            <a:endParaRPr lang="en-US" sz="1050" dirty="0"/>
          </a:p>
        </p:txBody>
      </p:sp>
      <p:sp>
        <p:nvSpPr>
          <p:cNvPr id="81" name="Text 6">
            <a:extLst>
              <a:ext uri="{FF2B5EF4-FFF2-40B4-BE49-F238E27FC236}">
                <a16:creationId xmlns:a16="http://schemas.microsoft.com/office/drawing/2014/main" id="{8CA89CB1-BC8A-C3A7-ECD3-839068431CB7}"/>
              </a:ext>
            </a:extLst>
          </p:cNvPr>
          <p:cNvSpPr/>
          <p:nvPr/>
        </p:nvSpPr>
        <p:spPr>
          <a:xfrm>
            <a:off x="6144768" y="488054"/>
            <a:ext cx="5154168" cy="868680"/>
          </a:xfrm>
          <a:prstGeom prst="rect">
            <a:avLst/>
          </a:prstGeom>
          <a:noFill/>
          <a:ln/>
        </p:spPr>
        <p:txBody>
          <a:bodyPr wrap="square" rtlCol="0" anchor="ctr"/>
          <a:lstStyle/>
          <a:p>
            <a:pPr marL="0" indent="0">
              <a:buNone/>
            </a:pPr>
            <a:r>
              <a:rPr lang="en-US" sz="1100" dirty="0">
                <a:solidFill>
                  <a:srgbClr val="333333"/>
                </a:solidFill>
                <a:latin typeface="Calibri" pitchFamily="34" charset="0"/>
                <a:ea typeface="Calibri" pitchFamily="34" charset="-122"/>
                <a:cs typeface="Calibri" pitchFamily="34" charset="-120"/>
              </a:rPr>
              <a:t>Compensation Events (CEs) under Clause 60 are events which, if they occur, entitle the Contractor to changes in both </a:t>
            </a:r>
            <a:r>
              <a:rPr lang="en-US" sz="1100" b="1" dirty="0">
                <a:solidFill>
                  <a:srgbClr val="0D2240"/>
                </a:solidFill>
                <a:latin typeface="Calibri" pitchFamily="34" charset="0"/>
                <a:ea typeface="Calibri" pitchFamily="34" charset="-122"/>
                <a:cs typeface="Calibri" pitchFamily="34" charset="-120"/>
              </a:rPr>
              <a:t>Prices and Completion Date</a:t>
            </a:r>
            <a:r>
              <a:rPr lang="en-US" sz="1100" dirty="0">
                <a:solidFill>
                  <a:srgbClr val="333333"/>
                </a:solidFill>
                <a:latin typeface="Calibri" pitchFamily="34" charset="0"/>
                <a:ea typeface="Calibri" pitchFamily="34" charset="-122"/>
                <a:cs typeface="Calibri" pitchFamily="34" charset="-120"/>
              </a:rPr>
              <a:t>. Unlike traditional EOT clauses, NEC treats time and money together.</a:t>
            </a:r>
            <a:endParaRPr lang="en-US" sz="1100" dirty="0"/>
          </a:p>
        </p:txBody>
      </p:sp>
      <p:sp>
        <p:nvSpPr>
          <p:cNvPr id="82" name="Rectangle 81">
            <a:extLst>
              <a:ext uri="{FF2B5EF4-FFF2-40B4-BE49-F238E27FC236}">
                <a16:creationId xmlns:a16="http://schemas.microsoft.com/office/drawing/2014/main" id="{0239CBD2-1B18-D435-DF98-1833E5772DF5}"/>
              </a:ext>
            </a:extLst>
          </p:cNvPr>
          <p:cNvSpPr/>
          <p:nvPr/>
        </p:nvSpPr>
        <p:spPr>
          <a:xfrm>
            <a:off x="3103251" y="783548"/>
            <a:ext cx="767202" cy="17368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AE" sz="1100" dirty="0">
                <a:solidFill>
                  <a:srgbClr val="FF0000"/>
                </a:solidFill>
              </a:rPr>
              <a:t>WBS, Logic</a:t>
            </a:r>
          </a:p>
        </p:txBody>
      </p:sp>
      <p:sp>
        <p:nvSpPr>
          <p:cNvPr id="83" name="Rectangle 82">
            <a:extLst>
              <a:ext uri="{FF2B5EF4-FFF2-40B4-BE49-F238E27FC236}">
                <a16:creationId xmlns:a16="http://schemas.microsoft.com/office/drawing/2014/main" id="{58E9B0A3-342E-B80B-C6BA-3A01FD9DE9D5}"/>
              </a:ext>
            </a:extLst>
          </p:cNvPr>
          <p:cNvSpPr/>
          <p:nvPr/>
        </p:nvSpPr>
        <p:spPr>
          <a:xfrm>
            <a:off x="4008486" y="771381"/>
            <a:ext cx="467657" cy="19802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AE" sz="1100" dirty="0">
                <a:solidFill>
                  <a:srgbClr val="FF0000"/>
                </a:solidFill>
              </a:rPr>
              <a:t>Access</a:t>
            </a:r>
          </a:p>
        </p:txBody>
      </p:sp>
      <p:sp>
        <p:nvSpPr>
          <p:cNvPr id="84" name="Rectangle 83">
            <a:extLst>
              <a:ext uri="{FF2B5EF4-FFF2-40B4-BE49-F238E27FC236}">
                <a16:creationId xmlns:a16="http://schemas.microsoft.com/office/drawing/2014/main" id="{5748610D-ADCE-F955-8534-1217A65EFEB8}"/>
              </a:ext>
            </a:extLst>
          </p:cNvPr>
          <p:cNvSpPr/>
          <p:nvPr/>
        </p:nvSpPr>
        <p:spPr>
          <a:xfrm>
            <a:off x="3770210" y="1225690"/>
            <a:ext cx="555844" cy="21519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AE" sz="1100" dirty="0">
                <a:solidFill>
                  <a:srgbClr val="FF0000"/>
                </a:solidFill>
              </a:rPr>
              <a:t>Delivery</a:t>
            </a:r>
          </a:p>
        </p:txBody>
      </p:sp>
      <p:sp>
        <p:nvSpPr>
          <p:cNvPr id="85" name="Rectangle 84">
            <a:extLst>
              <a:ext uri="{FF2B5EF4-FFF2-40B4-BE49-F238E27FC236}">
                <a16:creationId xmlns:a16="http://schemas.microsoft.com/office/drawing/2014/main" id="{AE4CDCC0-6460-E88E-8412-CD15FE7E7627}"/>
              </a:ext>
            </a:extLst>
          </p:cNvPr>
          <p:cNvSpPr/>
          <p:nvPr/>
        </p:nvSpPr>
        <p:spPr>
          <a:xfrm>
            <a:off x="4048132" y="1463649"/>
            <a:ext cx="555844" cy="21519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AE" sz="1100" dirty="0">
                <a:solidFill>
                  <a:srgbClr val="FF0000"/>
                </a:solidFill>
              </a:rPr>
              <a:t>Stoppage</a:t>
            </a:r>
          </a:p>
        </p:txBody>
      </p:sp>
      <p:sp>
        <p:nvSpPr>
          <p:cNvPr id="88" name="Rectangle 87">
            <a:extLst>
              <a:ext uri="{FF2B5EF4-FFF2-40B4-BE49-F238E27FC236}">
                <a16:creationId xmlns:a16="http://schemas.microsoft.com/office/drawing/2014/main" id="{59B1E24A-7041-1A1B-B161-85AA65ABDA39}"/>
              </a:ext>
            </a:extLst>
          </p:cNvPr>
          <p:cNvSpPr/>
          <p:nvPr/>
        </p:nvSpPr>
        <p:spPr>
          <a:xfrm>
            <a:off x="4603976" y="1638273"/>
            <a:ext cx="555844" cy="21519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AE" sz="1100" dirty="0">
                <a:solidFill>
                  <a:srgbClr val="FF0000"/>
                </a:solidFill>
              </a:rPr>
              <a:t>WBS</a:t>
            </a:r>
          </a:p>
        </p:txBody>
      </p:sp>
      <p:sp>
        <p:nvSpPr>
          <p:cNvPr id="89" name="Rectangle 88">
            <a:extLst>
              <a:ext uri="{FF2B5EF4-FFF2-40B4-BE49-F238E27FC236}">
                <a16:creationId xmlns:a16="http://schemas.microsoft.com/office/drawing/2014/main" id="{E5124B03-AE16-26C8-F399-767C67070AF4}"/>
              </a:ext>
            </a:extLst>
          </p:cNvPr>
          <p:cNvSpPr/>
          <p:nvPr/>
        </p:nvSpPr>
        <p:spPr>
          <a:xfrm>
            <a:off x="4268760" y="3158384"/>
            <a:ext cx="891060" cy="21519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AE" sz="1100" dirty="0">
                <a:solidFill>
                  <a:srgbClr val="FF0000"/>
                </a:solidFill>
              </a:rPr>
              <a:t>Delayed Work</a:t>
            </a:r>
          </a:p>
        </p:txBody>
      </p:sp>
      <p:sp>
        <p:nvSpPr>
          <p:cNvPr id="90" name="Rectangle 89">
            <a:extLst>
              <a:ext uri="{FF2B5EF4-FFF2-40B4-BE49-F238E27FC236}">
                <a16:creationId xmlns:a16="http://schemas.microsoft.com/office/drawing/2014/main" id="{D529091A-A6C6-D875-4276-7A2C8AB12DC0}"/>
              </a:ext>
            </a:extLst>
          </p:cNvPr>
          <p:cNvSpPr/>
          <p:nvPr/>
        </p:nvSpPr>
        <p:spPr>
          <a:xfrm>
            <a:off x="3948247" y="4207081"/>
            <a:ext cx="891060" cy="21519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AE" sz="1100" dirty="0">
                <a:solidFill>
                  <a:srgbClr val="FF0000"/>
                </a:solidFill>
              </a:rPr>
              <a:t>Weather</a:t>
            </a:r>
          </a:p>
        </p:txBody>
      </p:sp>
      <p:sp>
        <p:nvSpPr>
          <p:cNvPr id="91" name="Rectangle 90">
            <a:extLst>
              <a:ext uri="{FF2B5EF4-FFF2-40B4-BE49-F238E27FC236}">
                <a16:creationId xmlns:a16="http://schemas.microsoft.com/office/drawing/2014/main" id="{36F2727E-28D6-CB2A-2040-05BA43481A83}"/>
              </a:ext>
            </a:extLst>
          </p:cNvPr>
          <p:cNvSpPr/>
          <p:nvPr/>
        </p:nvSpPr>
        <p:spPr>
          <a:xfrm>
            <a:off x="4220088" y="5539806"/>
            <a:ext cx="891060" cy="21519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AE" sz="1100" dirty="0">
                <a:solidFill>
                  <a:srgbClr val="FF0000"/>
                </a:solidFill>
              </a:rPr>
              <a:t>Force Majeure</a:t>
            </a:r>
          </a:p>
        </p:txBody>
      </p:sp>
      <p:sp>
        <p:nvSpPr>
          <p:cNvPr id="92" name="Rectangle 91">
            <a:extLst>
              <a:ext uri="{FF2B5EF4-FFF2-40B4-BE49-F238E27FC236}">
                <a16:creationId xmlns:a16="http://schemas.microsoft.com/office/drawing/2014/main" id="{7F00622D-3EC8-84A8-96FB-62C3847B5171}"/>
              </a:ext>
            </a:extLst>
          </p:cNvPr>
          <p:cNvSpPr/>
          <p:nvPr/>
        </p:nvSpPr>
        <p:spPr>
          <a:xfrm>
            <a:off x="3774508" y="2189800"/>
            <a:ext cx="935612" cy="23006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AE" sz="1100" dirty="0">
                <a:solidFill>
                  <a:srgbClr val="FF0000"/>
                </a:solidFill>
              </a:rPr>
              <a:t>Delayed Work</a:t>
            </a:r>
          </a:p>
        </p:txBody>
      </p:sp>
      <p:sp>
        <p:nvSpPr>
          <p:cNvPr id="5" name="Text 3">
            <a:extLst>
              <a:ext uri="{FF2B5EF4-FFF2-40B4-BE49-F238E27FC236}">
                <a16:creationId xmlns:a16="http://schemas.microsoft.com/office/drawing/2014/main" id="{EFFDA738-4CF0-48DD-7155-7AD42E52071C}"/>
              </a:ext>
            </a:extLst>
          </p:cNvPr>
          <p:cNvSpPr/>
          <p:nvPr/>
        </p:nvSpPr>
        <p:spPr>
          <a:xfrm>
            <a:off x="9957816" y="2397"/>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4">
    <p:bg>
      <p:bgPr>
        <a:solidFill>
          <a:srgbClr val="F4F6F9"/>
        </a:solidFill>
        <a:effectLst/>
      </p:bgPr>
    </p:bg>
    <p:spTree>
      <p:nvGrpSpPr>
        <p:cNvPr id="1" name=""/>
        <p:cNvGrpSpPr/>
        <p:nvPr/>
      </p:nvGrpSpPr>
      <p:grpSpPr>
        <a:xfrm>
          <a:off x="0" y="0"/>
          <a:ext cx="0" cy="0"/>
          <a:chOff x="0" y="0"/>
          <a:chExt cx="0" cy="0"/>
        </a:xfrm>
      </p:grpSpPr>
      <p:sp>
        <p:nvSpPr>
          <p:cNvPr id="2" name="Shape 0"/>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3" name="Shape 1"/>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p:cNvSpPr/>
          <p:nvPr/>
        </p:nvSpPr>
        <p:spPr>
          <a:xfrm>
            <a:off x="411480" y="73152"/>
            <a:ext cx="10972800" cy="548640"/>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NEC Contracts – Overview &amp; Philosophy</a:t>
            </a:r>
            <a:endParaRPr lang="en-US" sz="2000" dirty="0"/>
          </a:p>
        </p:txBody>
      </p:sp>
      <p:grpSp>
        <p:nvGrpSpPr>
          <p:cNvPr id="30" name="Group 29">
            <a:extLst>
              <a:ext uri="{FF2B5EF4-FFF2-40B4-BE49-F238E27FC236}">
                <a16:creationId xmlns:a16="http://schemas.microsoft.com/office/drawing/2014/main" id="{F61C53EC-DC67-6DE1-2031-FEBA1D925F32}"/>
              </a:ext>
            </a:extLst>
          </p:cNvPr>
          <p:cNvGrpSpPr/>
          <p:nvPr/>
        </p:nvGrpSpPr>
        <p:grpSpPr>
          <a:xfrm>
            <a:off x="731520" y="1371599"/>
            <a:ext cx="11079480" cy="5072743"/>
            <a:chOff x="731520" y="1371600"/>
            <a:chExt cx="7772400" cy="3383280"/>
          </a:xfrm>
        </p:grpSpPr>
        <p:sp>
          <p:nvSpPr>
            <p:cNvPr id="17" name="Shape 2">
              <a:extLst>
                <a:ext uri="{FF2B5EF4-FFF2-40B4-BE49-F238E27FC236}">
                  <a16:creationId xmlns:a16="http://schemas.microsoft.com/office/drawing/2014/main" id="{50CA9AE2-FE72-5C1C-F816-6E051518CBED}"/>
                </a:ext>
              </a:extLst>
            </p:cNvPr>
            <p:cNvSpPr/>
            <p:nvPr/>
          </p:nvSpPr>
          <p:spPr>
            <a:xfrm>
              <a:off x="731520" y="1371600"/>
              <a:ext cx="3840480" cy="3383280"/>
            </a:xfrm>
            <a:prstGeom prst="rect">
              <a:avLst/>
            </a:prstGeom>
            <a:solidFill>
              <a:srgbClr val="F4F6F9"/>
            </a:solidFill>
            <a:ln/>
            <a:effectLst>
              <a:outerShdw blurRad="76200" dist="25400" dir="8100000" algn="bl" rotWithShape="0">
                <a:srgbClr val="000000">
                  <a:alpha val="12000"/>
                </a:srgbClr>
              </a:outerShdw>
            </a:effectLst>
          </p:spPr>
          <p:txBody>
            <a:bodyPr/>
            <a:lstStyle/>
            <a:p>
              <a:endParaRPr lang="en-AE" sz="3200"/>
            </a:p>
          </p:txBody>
        </p:sp>
        <p:sp>
          <p:nvSpPr>
            <p:cNvPr id="18" name="Text 3">
              <a:extLst>
                <a:ext uri="{FF2B5EF4-FFF2-40B4-BE49-F238E27FC236}">
                  <a16:creationId xmlns:a16="http://schemas.microsoft.com/office/drawing/2014/main" id="{F8EDCC28-91D6-00CC-0727-C5D6B7AEEBDA}"/>
                </a:ext>
              </a:extLst>
            </p:cNvPr>
            <p:cNvSpPr/>
            <p:nvPr/>
          </p:nvSpPr>
          <p:spPr>
            <a:xfrm>
              <a:off x="914400" y="1554480"/>
              <a:ext cx="3474720" cy="3017520"/>
            </a:xfrm>
            <a:prstGeom prst="rect">
              <a:avLst/>
            </a:prstGeom>
            <a:noFill/>
            <a:ln/>
          </p:spPr>
          <p:txBody>
            <a:bodyPr wrap="square" lIns="0" tIns="0" rIns="0" bIns="0" rtlCol="0" anchor="t"/>
            <a:lstStyle/>
            <a:p>
              <a:pPr marL="342900" indent="-342900">
                <a:spcAft>
                  <a:spcPts val="800"/>
                </a:spcAft>
                <a:buSzPct val="100000"/>
                <a:buChar char="•"/>
              </a:pPr>
              <a:r>
                <a:rPr lang="en-US" sz="2000" dirty="0">
                  <a:solidFill>
                    <a:srgbClr val="3A4556"/>
                  </a:solidFill>
                  <a:latin typeface="Calibri" pitchFamily="34" charset="0"/>
                  <a:ea typeface="Calibri" pitchFamily="34" charset="-122"/>
                  <a:cs typeface="Calibri" pitchFamily="34" charset="-120"/>
                </a:rPr>
                <a:t>NEC (New Engineering Contract) suite emphasises collaboration, proactive management, and early warning systems</a:t>
              </a:r>
              <a:endParaRPr lang="en-US" sz="2000" dirty="0"/>
            </a:p>
            <a:p>
              <a:pPr marL="342900" indent="-342900">
                <a:spcAft>
                  <a:spcPts val="800"/>
                </a:spcAft>
                <a:buSzPct val="100000"/>
                <a:buChar char="•"/>
              </a:pPr>
              <a:r>
                <a:rPr lang="en-US" sz="2000" dirty="0">
                  <a:solidFill>
                    <a:srgbClr val="3A4556"/>
                  </a:solidFill>
                  <a:latin typeface="Calibri" pitchFamily="34" charset="0"/>
                  <a:ea typeface="Calibri" pitchFamily="34" charset="-122"/>
                  <a:cs typeface="Calibri" pitchFamily="34" charset="-120"/>
                </a:rPr>
                <a:t>NEC3 ECC (Engineering &amp; Construction Contract) is the most widely used form for major infrastructure projects</a:t>
              </a:r>
              <a:endParaRPr lang="en-US" sz="2000" dirty="0"/>
            </a:p>
            <a:p>
              <a:pPr marL="342900" indent="-342900">
                <a:spcAft>
                  <a:spcPts val="800"/>
                </a:spcAft>
                <a:buSzPct val="100000"/>
                <a:buChar char="•"/>
              </a:pPr>
              <a:r>
                <a:rPr lang="en-US" sz="2000" dirty="0">
                  <a:solidFill>
                    <a:srgbClr val="3A4556"/>
                  </a:solidFill>
                  <a:latin typeface="Calibri" pitchFamily="34" charset="0"/>
                  <a:ea typeface="Calibri" pitchFamily="34" charset="-122"/>
                  <a:cs typeface="Calibri" pitchFamily="34" charset="-120"/>
                </a:rPr>
                <a:t>Time management under NEC is programme-driven, requiring regular updates and prospective assessments</a:t>
              </a:r>
              <a:endParaRPr lang="en-US" sz="2000" dirty="0"/>
            </a:p>
            <a:p>
              <a:pPr marL="342900" indent="-342900">
                <a:spcAft>
                  <a:spcPts val="800"/>
                </a:spcAft>
                <a:buSzPct val="100000"/>
                <a:buChar char="•"/>
              </a:pPr>
              <a:r>
                <a:rPr lang="en-US" sz="2000" dirty="0">
                  <a:solidFill>
                    <a:srgbClr val="3A4556"/>
                  </a:solidFill>
                  <a:latin typeface="Calibri" pitchFamily="34" charset="0"/>
                  <a:ea typeface="Calibri" pitchFamily="34" charset="-122"/>
                  <a:cs typeface="Calibri" pitchFamily="34" charset="-120"/>
                </a:rPr>
                <a:t>Compensation events are the mechanism for adjusting time and cost — assessed prospectively, not retrospectively</a:t>
              </a:r>
              <a:endParaRPr lang="en-US" sz="2000" dirty="0"/>
            </a:p>
          </p:txBody>
        </p:sp>
        <p:sp>
          <p:nvSpPr>
            <p:cNvPr id="19" name="Shape 4">
              <a:extLst>
                <a:ext uri="{FF2B5EF4-FFF2-40B4-BE49-F238E27FC236}">
                  <a16:creationId xmlns:a16="http://schemas.microsoft.com/office/drawing/2014/main" id="{315E7AD2-1DC0-10CA-6381-56982AD7F27A}"/>
                </a:ext>
              </a:extLst>
            </p:cNvPr>
            <p:cNvSpPr/>
            <p:nvPr/>
          </p:nvSpPr>
          <p:spPr>
            <a:xfrm>
              <a:off x="4846320" y="1371600"/>
              <a:ext cx="3657600" cy="3383280"/>
            </a:xfrm>
            <a:prstGeom prst="rect">
              <a:avLst/>
            </a:prstGeom>
            <a:solidFill>
              <a:srgbClr val="0F1A2E"/>
            </a:solidFill>
            <a:ln/>
            <a:effectLst>
              <a:outerShdw blurRad="76200" dist="25400" dir="8100000" algn="bl" rotWithShape="0">
                <a:srgbClr val="000000">
                  <a:alpha val="12000"/>
                </a:srgbClr>
              </a:outerShdw>
            </a:effectLst>
          </p:spPr>
          <p:txBody>
            <a:bodyPr/>
            <a:lstStyle/>
            <a:p>
              <a:endParaRPr lang="en-AE" sz="3200"/>
            </a:p>
          </p:txBody>
        </p:sp>
        <p:sp>
          <p:nvSpPr>
            <p:cNvPr id="20" name="Text 5">
              <a:extLst>
                <a:ext uri="{FF2B5EF4-FFF2-40B4-BE49-F238E27FC236}">
                  <a16:creationId xmlns:a16="http://schemas.microsoft.com/office/drawing/2014/main" id="{A4FF46EC-EAB8-EFE1-35DC-EA44CEBF8ACE}"/>
                </a:ext>
              </a:extLst>
            </p:cNvPr>
            <p:cNvSpPr/>
            <p:nvPr/>
          </p:nvSpPr>
          <p:spPr>
            <a:xfrm>
              <a:off x="5029200" y="1554480"/>
              <a:ext cx="3291840" cy="365760"/>
            </a:xfrm>
            <a:prstGeom prst="rect">
              <a:avLst/>
            </a:prstGeom>
            <a:noFill/>
            <a:ln/>
          </p:spPr>
          <p:txBody>
            <a:bodyPr wrap="square" lIns="0" tIns="0" rIns="0" bIns="0" rtlCol="0" anchor="ctr"/>
            <a:lstStyle/>
            <a:p>
              <a:pPr marL="0" indent="0">
                <a:buNone/>
              </a:pPr>
              <a:r>
                <a:rPr lang="en-US" sz="2800" b="1" dirty="0">
                  <a:solidFill>
                    <a:srgbClr val="D4A843"/>
                  </a:solidFill>
                  <a:latin typeface="Georgia" pitchFamily="34" charset="0"/>
                  <a:ea typeface="Georgia" pitchFamily="34" charset="-122"/>
                  <a:cs typeface="Georgia" pitchFamily="34" charset="-120"/>
                </a:rPr>
                <a:t>NEC Evolution</a:t>
              </a:r>
              <a:endParaRPr lang="en-US" sz="2800" dirty="0"/>
            </a:p>
          </p:txBody>
        </p:sp>
        <p:sp>
          <p:nvSpPr>
            <p:cNvPr id="21" name="Shape 6">
              <a:extLst>
                <a:ext uri="{FF2B5EF4-FFF2-40B4-BE49-F238E27FC236}">
                  <a16:creationId xmlns:a16="http://schemas.microsoft.com/office/drawing/2014/main" id="{87DDEC68-AC8D-98D5-0332-3C21C236D29C}"/>
                </a:ext>
              </a:extLst>
            </p:cNvPr>
            <p:cNvSpPr/>
            <p:nvPr/>
          </p:nvSpPr>
          <p:spPr>
            <a:xfrm>
              <a:off x="5212080" y="2103120"/>
              <a:ext cx="502920" cy="502920"/>
            </a:xfrm>
            <a:prstGeom prst="ellipse">
              <a:avLst/>
            </a:prstGeom>
            <a:solidFill>
              <a:srgbClr val="D4A843"/>
            </a:solidFill>
            <a:ln/>
          </p:spPr>
          <p:txBody>
            <a:bodyPr/>
            <a:lstStyle/>
            <a:p>
              <a:endParaRPr lang="en-AE" sz="3200"/>
            </a:p>
          </p:txBody>
        </p:sp>
        <p:sp>
          <p:nvSpPr>
            <p:cNvPr id="22" name="Text 7">
              <a:extLst>
                <a:ext uri="{FF2B5EF4-FFF2-40B4-BE49-F238E27FC236}">
                  <a16:creationId xmlns:a16="http://schemas.microsoft.com/office/drawing/2014/main" id="{5176C687-4EF5-8095-97E3-1A5A1C649C9C}"/>
                </a:ext>
              </a:extLst>
            </p:cNvPr>
            <p:cNvSpPr/>
            <p:nvPr/>
          </p:nvSpPr>
          <p:spPr>
            <a:xfrm>
              <a:off x="5212080" y="2103120"/>
              <a:ext cx="502920" cy="502920"/>
            </a:xfrm>
            <a:prstGeom prst="rect">
              <a:avLst/>
            </a:prstGeom>
            <a:noFill/>
            <a:ln/>
          </p:spPr>
          <p:txBody>
            <a:bodyPr wrap="square" lIns="0" tIns="0" rIns="0" bIns="0" rtlCol="0" anchor="ctr"/>
            <a:lstStyle/>
            <a:p>
              <a:pPr marL="0" indent="0" algn="ctr">
                <a:buNone/>
              </a:pPr>
              <a:r>
                <a:rPr lang="en-US" sz="1400" b="1" dirty="0">
                  <a:solidFill>
                    <a:srgbClr val="0F1A2E"/>
                  </a:solidFill>
                  <a:latin typeface="Georgia" pitchFamily="34" charset="0"/>
                  <a:ea typeface="Georgia" pitchFamily="34" charset="-122"/>
                  <a:cs typeface="Georgia" pitchFamily="34" charset="-120"/>
                </a:rPr>
                <a:t>1993</a:t>
              </a:r>
              <a:endParaRPr lang="en-US" sz="1400" dirty="0"/>
            </a:p>
          </p:txBody>
        </p:sp>
        <p:sp>
          <p:nvSpPr>
            <p:cNvPr id="23" name="Text 8">
              <a:extLst>
                <a:ext uri="{FF2B5EF4-FFF2-40B4-BE49-F238E27FC236}">
                  <a16:creationId xmlns:a16="http://schemas.microsoft.com/office/drawing/2014/main" id="{4552D50C-4489-C260-7528-21141C6C5DA2}"/>
                </a:ext>
              </a:extLst>
            </p:cNvPr>
            <p:cNvSpPr/>
            <p:nvPr/>
          </p:nvSpPr>
          <p:spPr>
            <a:xfrm>
              <a:off x="5897880" y="2148840"/>
              <a:ext cx="2377440" cy="411480"/>
            </a:xfrm>
            <a:prstGeom prst="rect">
              <a:avLst/>
            </a:prstGeom>
            <a:noFill/>
            <a:ln/>
          </p:spPr>
          <p:txBody>
            <a:bodyPr wrap="square" lIns="0" tIns="0" rIns="0" bIns="0" rtlCol="0" anchor="ctr"/>
            <a:lstStyle/>
            <a:p>
              <a:pPr marL="0" indent="0">
                <a:buNone/>
              </a:pPr>
              <a:r>
                <a:rPr lang="en-US" sz="2000" dirty="0">
                  <a:solidFill>
                    <a:srgbClr val="FFFFFF"/>
                  </a:solidFill>
                  <a:latin typeface="Calibri" pitchFamily="34" charset="0"/>
                  <a:ea typeface="Calibri" pitchFamily="34" charset="-122"/>
                  <a:cs typeface="Calibri" pitchFamily="34" charset="-120"/>
                </a:rPr>
                <a:t>NEC First Edition</a:t>
              </a:r>
              <a:endParaRPr lang="en-US" sz="2000" dirty="0"/>
            </a:p>
          </p:txBody>
        </p:sp>
        <p:sp>
          <p:nvSpPr>
            <p:cNvPr id="24" name="Shape 9">
              <a:extLst>
                <a:ext uri="{FF2B5EF4-FFF2-40B4-BE49-F238E27FC236}">
                  <a16:creationId xmlns:a16="http://schemas.microsoft.com/office/drawing/2014/main" id="{8EB798C5-4BCD-1E05-6D55-D46C7A21508E}"/>
                </a:ext>
              </a:extLst>
            </p:cNvPr>
            <p:cNvSpPr/>
            <p:nvPr/>
          </p:nvSpPr>
          <p:spPr>
            <a:xfrm>
              <a:off x="5212080" y="2880360"/>
              <a:ext cx="502920" cy="502920"/>
            </a:xfrm>
            <a:prstGeom prst="ellipse">
              <a:avLst/>
            </a:prstGeom>
            <a:solidFill>
              <a:srgbClr val="D4A843"/>
            </a:solidFill>
            <a:ln/>
          </p:spPr>
          <p:txBody>
            <a:bodyPr/>
            <a:lstStyle/>
            <a:p>
              <a:endParaRPr lang="en-AE" sz="3200"/>
            </a:p>
          </p:txBody>
        </p:sp>
        <p:sp>
          <p:nvSpPr>
            <p:cNvPr id="25" name="Text 10">
              <a:extLst>
                <a:ext uri="{FF2B5EF4-FFF2-40B4-BE49-F238E27FC236}">
                  <a16:creationId xmlns:a16="http://schemas.microsoft.com/office/drawing/2014/main" id="{F75F43FD-CA9F-2DA8-4C64-8FE37B5D0390}"/>
                </a:ext>
              </a:extLst>
            </p:cNvPr>
            <p:cNvSpPr/>
            <p:nvPr/>
          </p:nvSpPr>
          <p:spPr>
            <a:xfrm>
              <a:off x="5212080" y="2880360"/>
              <a:ext cx="502920" cy="502920"/>
            </a:xfrm>
            <a:prstGeom prst="rect">
              <a:avLst/>
            </a:prstGeom>
            <a:noFill/>
            <a:ln/>
          </p:spPr>
          <p:txBody>
            <a:bodyPr wrap="square" lIns="0" tIns="0" rIns="0" bIns="0" rtlCol="0" anchor="ctr"/>
            <a:lstStyle/>
            <a:p>
              <a:pPr marL="0" indent="0" algn="ctr">
                <a:buNone/>
              </a:pPr>
              <a:r>
                <a:rPr lang="en-US" sz="1400" b="1" dirty="0">
                  <a:solidFill>
                    <a:srgbClr val="0F1A2E"/>
                  </a:solidFill>
                  <a:latin typeface="Georgia" pitchFamily="34" charset="0"/>
                  <a:ea typeface="Georgia" pitchFamily="34" charset="-122"/>
                  <a:cs typeface="Georgia" pitchFamily="34" charset="-120"/>
                </a:rPr>
                <a:t>2005</a:t>
              </a:r>
              <a:endParaRPr lang="en-US" sz="1400" dirty="0"/>
            </a:p>
          </p:txBody>
        </p:sp>
        <p:sp>
          <p:nvSpPr>
            <p:cNvPr id="26" name="Text 11">
              <a:extLst>
                <a:ext uri="{FF2B5EF4-FFF2-40B4-BE49-F238E27FC236}">
                  <a16:creationId xmlns:a16="http://schemas.microsoft.com/office/drawing/2014/main" id="{68FA7C65-5911-BCD5-57CA-1173788468C3}"/>
                </a:ext>
              </a:extLst>
            </p:cNvPr>
            <p:cNvSpPr/>
            <p:nvPr/>
          </p:nvSpPr>
          <p:spPr>
            <a:xfrm>
              <a:off x="5897880" y="2926080"/>
              <a:ext cx="2377440" cy="411480"/>
            </a:xfrm>
            <a:prstGeom prst="rect">
              <a:avLst/>
            </a:prstGeom>
            <a:noFill/>
            <a:ln/>
          </p:spPr>
          <p:txBody>
            <a:bodyPr wrap="square" lIns="0" tIns="0" rIns="0" bIns="0" rtlCol="0" anchor="ctr"/>
            <a:lstStyle/>
            <a:p>
              <a:pPr marL="0" indent="0">
                <a:buNone/>
              </a:pPr>
              <a:r>
                <a:rPr lang="en-US" sz="2000" dirty="0">
                  <a:solidFill>
                    <a:srgbClr val="FFFFFF"/>
                  </a:solidFill>
                  <a:latin typeface="Calibri" pitchFamily="34" charset="0"/>
                  <a:ea typeface="Calibri" pitchFamily="34" charset="-122"/>
                  <a:cs typeface="Calibri" pitchFamily="34" charset="-120"/>
                </a:rPr>
                <a:t>NEC3 — widely adopted</a:t>
              </a:r>
              <a:endParaRPr lang="en-US" sz="2000" dirty="0"/>
            </a:p>
          </p:txBody>
        </p:sp>
        <p:sp>
          <p:nvSpPr>
            <p:cNvPr id="27" name="Shape 12">
              <a:extLst>
                <a:ext uri="{FF2B5EF4-FFF2-40B4-BE49-F238E27FC236}">
                  <a16:creationId xmlns:a16="http://schemas.microsoft.com/office/drawing/2014/main" id="{99F63FB5-5594-7E23-20B1-6140E797D801}"/>
                </a:ext>
              </a:extLst>
            </p:cNvPr>
            <p:cNvSpPr/>
            <p:nvPr/>
          </p:nvSpPr>
          <p:spPr>
            <a:xfrm>
              <a:off x="5212080" y="3657600"/>
              <a:ext cx="502920" cy="502920"/>
            </a:xfrm>
            <a:prstGeom prst="ellipse">
              <a:avLst/>
            </a:prstGeom>
            <a:solidFill>
              <a:srgbClr val="D4A843"/>
            </a:solidFill>
            <a:ln/>
          </p:spPr>
          <p:txBody>
            <a:bodyPr/>
            <a:lstStyle/>
            <a:p>
              <a:endParaRPr lang="en-AE" sz="3200"/>
            </a:p>
          </p:txBody>
        </p:sp>
        <p:sp>
          <p:nvSpPr>
            <p:cNvPr id="28" name="Text 13">
              <a:extLst>
                <a:ext uri="{FF2B5EF4-FFF2-40B4-BE49-F238E27FC236}">
                  <a16:creationId xmlns:a16="http://schemas.microsoft.com/office/drawing/2014/main" id="{24603DB8-54EA-F7FE-CAB5-8A12359387F6}"/>
                </a:ext>
              </a:extLst>
            </p:cNvPr>
            <p:cNvSpPr/>
            <p:nvPr/>
          </p:nvSpPr>
          <p:spPr>
            <a:xfrm>
              <a:off x="5212080" y="3657600"/>
              <a:ext cx="502920" cy="502920"/>
            </a:xfrm>
            <a:prstGeom prst="rect">
              <a:avLst/>
            </a:prstGeom>
            <a:noFill/>
            <a:ln/>
          </p:spPr>
          <p:txBody>
            <a:bodyPr wrap="square" lIns="0" tIns="0" rIns="0" bIns="0" rtlCol="0" anchor="ctr"/>
            <a:lstStyle/>
            <a:p>
              <a:pPr marL="0" indent="0" algn="ctr">
                <a:buNone/>
              </a:pPr>
              <a:r>
                <a:rPr lang="en-US" sz="1400" b="1" dirty="0">
                  <a:solidFill>
                    <a:srgbClr val="0F1A2E"/>
                  </a:solidFill>
                  <a:latin typeface="Georgia" pitchFamily="34" charset="0"/>
                  <a:ea typeface="Georgia" pitchFamily="34" charset="-122"/>
                  <a:cs typeface="Georgia" pitchFamily="34" charset="-120"/>
                </a:rPr>
                <a:t>2017</a:t>
              </a:r>
              <a:endParaRPr lang="en-US" sz="1400" dirty="0"/>
            </a:p>
          </p:txBody>
        </p:sp>
        <p:sp>
          <p:nvSpPr>
            <p:cNvPr id="29" name="Text 14">
              <a:extLst>
                <a:ext uri="{FF2B5EF4-FFF2-40B4-BE49-F238E27FC236}">
                  <a16:creationId xmlns:a16="http://schemas.microsoft.com/office/drawing/2014/main" id="{23EC1FE8-B2D7-C018-BA69-78841446681C}"/>
                </a:ext>
              </a:extLst>
            </p:cNvPr>
            <p:cNvSpPr/>
            <p:nvPr/>
          </p:nvSpPr>
          <p:spPr>
            <a:xfrm>
              <a:off x="5897880" y="3703320"/>
              <a:ext cx="2377440" cy="411480"/>
            </a:xfrm>
            <a:prstGeom prst="rect">
              <a:avLst/>
            </a:prstGeom>
            <a:noFill/>
            <a:ln/>
          </p:spPr>
          <p:txBody>
            <a:bodyPr wrap="square" lIns="0" tIns="0" rIns="0" bIns="0" rtlCol="0" anchor="ctr"/>
            <a:lstStyle/>
            <a:p>
              <a:pPr marL="0" indent="0">
                <a:buNone/>
              </a:pPr>
              <a:r>
                <a:rPr lang="en-US" sz="2000" dirty="0">
                  <a:solidFill>
                    <a:srgbClr val="FFFFFF"/>
                  </a:solidFill>
                  <a:latin typeface="Calibri" pitchFamily="34" charset="0"/>
                  <a:ea typeface="Calibri" pitchFamily="34" charset="-122"/>
                  <a:cs typeface="Calibri" pitchFamily="34" charset="-120"/>
                </a:rPr>
                <a:t>NEC4 — enhanced collaboration</a:t>
              </a:r>
              <a:endParaRPr lang="en-US" sz="2000" dirty="0"/>
            </a:p>
          </p:txBody>
        </p:sp>
      </p:grpSp>
      <p:sp>
        <p:nvSpPr>
          <p:cNvPr id="31" name="Text 3">
            <a:extLst>
              <a:ext uri="{FF2B5EF4-FFF2-40B4-BE49-F238E27FC236}">
                <a16:creationId xmlns:a16="http://schemas.microsoft.com/office/drawing/2014/main" id="{CCA34373-D17E-2F6E-66E9-3AEB53FAF59B}"/>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A887E-64D0-69C5-4002-094015C4D18F}"/>
            </a:ext>
          </a:extLst>
        </p:cNvPr>
        <p:cNvGrpSpPr/>
        <p:nvPr/>
      </p:nvGrpSpPr>
      <p:grpSpPr>
        <a:xfrm>
          <a:off x="0" y="0"/>
          <a:ext cx="0" cy="0"/>
          <a:chOff x="0" y="0"/>
          <a:chExt cx="0" cy="0"/>
        </a:xfrm>
      </p:grpSpPr>
      <p:sp>
        <p:nvSpPr>
          <p:cNvPr id="37" name="TextBox 36">
            <a:extLst>
              <a:ext uri="{FF2B5EF4-FFF2-40B4-BE49-F238E27FC236}">
                <a16:creationId xmlns:a16="http://schemas.microsoft.com/office/drawing/2014/main" id="{F3982397-D991-1E12-BA12-00AE9DAE48C7}"/>
              </a:ext>
            </a:extLst>
          </p:cNvPr>
          <p:cNvSpPr txBox="1"/>
          <p:nvPr/>
        </p:nvSpPr>
        <p:spPr>
          <a:xfrm>
            <a:off x="2017044" y="2496672"/>
            <a:ext cx="868200" cy="261610"/>
          </a:xfrm>
          <a:prstGeom prst="rect">
            <a:avLst/>
          </a:prstGeom>
          <a:noFill/>
        </p:spPr>
        <p:txBody>
          <a:bodyPr wrap="square" rtlCol="0">
            <a:spAutoFit/>
          </a:bodyPr>
          <a:lstStyle/>
          <a:p>
            <a:r>
              <a:rPr lang="en-AE" sz="1100" i="1" dirty="0"/>
              <a:t>Status Date</a:t>
            </a:r>
          </a:p>
        </p:txBody>
      </p:sp>
      <p:sp>
        <p:nvSpPr>
          <p:cNvPr id="2" name="Shape 0">
            <a:extLst>
              <a:ext uri="{FF2B5EF4-FFF2-40B4-BE49-F238E27FC236}">
                <a16:creationId xmlns:a16="http://schemas.microsoft.com/office/drawing/2014/main" id="{C11E045A-3184-9809-17A5-4D9BC21AB336}"/>
              </a:ext>
            </a:extLst>
          </p:cNvPr>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3" name="Shape 1">
            <a:extLst>
              <a:ext uri="{FF2B5EF4-FFF2-40B4-BE49-F238E27FC236}">
                <a16:creationId xmlns:a16="http://schemas.microsoft.com/office/drawing/2014/main" id="{FE74AC2E-67A1-B189-30DE-E7569FEDDEC8}"/>
              </a:ext>
            </a:extLst>
          </p:cNvPr>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a:extLst>
              <a:ext uri="{FF2B5EF4-FFF2-40B4-BE49-F238E27FC236}">
                <a16:creationId xmlns:a16="http://schemas.microsoft.com/office/drawing/2014/main" id="{EA437AE5-348A-9C66-CE4E-0BD97A8C9065}"/>
              </a:ext>
            </a:extLst>
          </p:cNvPr>
          <p:cNvSpPr/>
          <p:nvPr/>
        </p:nvSpPr>
        <p:spPr>
          <a:xfrm>
            <a:off x="411480" y="73152"/>
            <a:ext cx="10972800" cy="548640"/>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Dividing Date vs Status Date</a:t>
            </a:r>
          </a:p>
        </p:txBody>
      </p:sp>
      <p:sp>
        <p:nvSpPr>
          <p:cNvPr id="5" name="Text 3">
            <a:extLst>
              <a:ext uri="{FF2B5EF4-FFF2-40B4-BE49-F238E27FC236}">
                <a16:creationId xmlns:a16="http://schemas.microsoft.com/office/drawing/2014/main" id="{4B5E4359-D941-A37E-C0D5-1A461E86D260}"/>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sp>
        <p:nvSpPr>
          <p:cNvPr id="10" name="TextBox 9">
            <a:extLst>
              <a:ext uri="{FF2B5EF4-FFF2-40B4-BE49-F238E27FC236}">
                <a16:creationId xmlns:a16="http://schemas.microsoft.com/office/drawing/2014/main" id="{FE43A0E8-BA09-FD47-F2BC-C4037270F909}"/>
              </a:ext>
            </a:extLst>
          </p:cNvPr>
          <p:cNvSpPr txBox="1"/>
          <p:nvPr/>
        </p:nvSpPr>
        <p:spPr>
          <a:xfrm>
            <a:off x="4121754" y="922015"/>
            <a:ext cx="1664757" cy="523220"/>
          </a:xfrm>
          <a:prstGeom prst="rect">
            <a:avLst/>
          </a:prstGeom>
          <a:noFill/>
        </p:spPr>
        <p:txBody>
          <a:bodyPr wrap="square" rtlCol="0">
            <a:spAutoFit/>
          </a:bodyPr>
          <a:lstStyle/>
          <a:p>
            <a:pPr algn="ctr"/>
            <a:r>
              <a:rPr lang="en-AE" sz="1400" dirty="0"/>
              <a:t>PM’s </a:t>
            </a:r>
          </a:p>
          <a:p>
            <a:pPr algn="ctr"/>
            <a:r>
              <a:rPr lang="en-AE" sz="1400" dirty="0"/>
              <a:t>Instruction</a:t>
            </a:r>
          </a:p>
        </p:txBody>
      </p:sp>
      <p:sp>
        <p:nvSpPr>
          <p:cNvPr id="13" name="TextBox 12">
            <a:extLst>
              <a:ext uri="{FF2B5EF4-FFF2-40B4-BE49-F238E27FC236}">
                <a16:creationId xmlns:a16="http://schemas.microsoft.com/office/drawing/2014/main" id="{C4FA68F0-A306-0E69-C32C-9B98B68EA352}"/>
              </a:ext>
            </a:extLst>
          </p:cNvPr>
          <p:cNvSpPr txBox="1"/>
          <p:nvPr/>
        </p:nvSpPr>
        <p:spPr>
          <a:xfrm>
            <a:off x="2580443" y="3599506"/>
            <a:ext cx="1959006" cy="523220"/>
          </a:xfrm>
          <a:prstGeom prst="rect">
            <a:avLst/>
          </a:prstGeom>
          <a:noFill/>
        </p:spPr>
        <p:txBody>
          <a:bodyPr wrap="square" rtlCol="0">
            <a:spAutoFit/>
          </a:bodyPr>
          <a:lstStyle/>
          <a:p>
            <a:pPr algn="ctr"/>
            <a:r>
              <a:rPr lang="en-AE" sz="1400" dirty="0"/>
              <a:t>Contractor’s </a:t>
            </a:r>
          </a:p>
          <a:p>
            <a:pPr algn="ctr"/>
            <a:r>
              <a:rPr lang="en-AE" sz="1400" dirty="0"/>
              <a:t>Notification</a:t>
            </a:r>
          </a:p>
        </p:txBody>
      </p:sp>
      <p:sp>
        <p:nvSpPr>
          <p:cNvPr id="15" name="Arrow: Pentagon 14">
            <a:extLst>
              <a:ext uri="{FF2B5EF4-FFF2-40B4-BE49-F238E27FC236}">
                <a16:creationId xmlns:a16="http://schemas.microsoft.com/office/drawing/2014/main" id="{96D08152-F856-B0AE-34D9-4392C78FEFD0}"/>
              </a:ext>
            </a:extLst>
          </p:cNvPr>
          <p:cNvSpPr/>
          <p:nvPr/>
        </p:nvSpPr>
        <p:spPr>
          <a:xfrm>
            <a:off x="5007006" y="1748901"/>
            <a:ext cx="5264458" cy="457705"/>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E" dirty="0"/>
              <a:t>Forecast (Remaining Work)</a:t>
            </a:r>
          </a:p>
        </p:txBody>
      </p:sp>
      <p:sp>
        <p:nvSpPr>
          <p:cNvPr id="16" name="Arrow: Pentagon 15">
            <a:extLst>
              <a:ext uri="{FF2B5EF4-FFF2-40B4-BE49-F238E27FC236}">
                <a16:creationId xmlns:a16="http://schemas.microsoft.com/office/drawing/2014/main" id="{5F048EF3-2408-2D3B-4420-DFB322F6CD71}"/>
              </a:ext>
            </a:extLst>
          </p:cNvPr>
          <p:cNvSpPr/>
          <p:nvPr/>
        </p:nvSpPr>
        <p:spPr>
          <a:xfrm>
            <a:off x="3559946" y="4608859"/>
            <a:ext cx="6622741" cy="457705"/>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E" dirty="0"/>
              <a:t>Forecast (Remaining Work)</a:t>
            </a:r>
          </a:p>
        </p:txBody>
      </p:sp>
      <p:sp>
        <p:nvSpPr>
          <p:cNvPr id="17" name="Arrow: Pentagon 16">
            <a:extLst>
              <a:ext uri="{FF2B5EF4-FFF2-40B4-BE49-F238E27FC236}">
                <a16:creationId xmlns:a16="http://schemas.microsoft.com/office/drawing/2014/main" id="{ED79C36C-05B5-1903-1B7F-94C6BCC7F101}"/>
              </a:ext>
            </a:extLst>
          </p:cNvPr>
          <p:cNvSpPr/>
          <p:nvPr/>
        </p:nvSpPr>
        <p:spPr>
          <a:xfrm flipH="1">
            <a:off x="1331650" y="1767473"/>
            <a:ext cx="3604333" cy="457705"/>
          </a:xfrm>
          <a:prstGeom prst="homePlat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E" dirty="0"/>
              <a:t>Actual</a:t>
            </a:r>
          </a:p>
        </p:txBody>
      </p:sp>
      <p:sp>
        <p:nvSpPr>
          <p:cNvPr id="18" name="Arrow: Pentagon 17">
            <a:extLst>
              <a:ext uri="{FF2B5EF4-FFF2-40B4-BE49-F238E27FC236}">
                <a16:creationId xmlns:a16="http://schemas.microsoft.com/office/drawing/2014/main" id="{CD85F7D4-DBDB-344B-DA80-684C23CAA153}"/>
              </a:ext>
            </a:extLst>
          </p:cNvPr>
          <p:cNvSpPr/>
          <p:nvPr/>
        </p:nvSpPr>
        <p:spPr>
          <a:xfrm flipH="1">
            <a:off x="1242873" y="4597765"/>
            <a:ext cx="2299317" cy="457705"/>
          </a:xfrm>
          <a:prstGeom prst="homePlat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E" dirty="0"/>
              <a:t>Actual</a:t>
            </a:r>
          </a:p>
        </p:txBody>
      </p:sp>
      <p:pic>
        <p:nvPicPr>
          <p:cNvPr id="20" name="Picture 19">
            <a:extLst>
              <a:ext uri="{FF2B5EF4-FFF2-40B4-BE49-F238E27FC236}">
                <a16:creationId xmlns:a16="http://schemas.microsoft.com/office/drawing/2014/main" id="{5553E408-7DF5-54CD-57FF-FF8C91DBF36A}"/>
              </a:ext>
            </a:extLst>
          </p:cNvPr>
          <p:cNvPicPr>
            <a:picLocks noChangeAspect="1"/>
          </p:cNvPicPr>
          <p:nvPr/>
        </p:nvPicPr>
        <p:blipFill>
          <a:blip r:embed="rId3"/>
          <a:stretch>
            <a:fillRect/>
          </a:stretch>
        </p:blipFill>
        <p:spPr>
          <a:xfrm>
            <a:off x="1242874" y="5490812"/>
            <a:ext cx="1087357" cy="646331"/>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5DB92F5A-74FF-FBCA-E909-DEE4FD7492C8}"/>
              </a:ext>
            </a:extLst>
          </p:cNvPr>
          <p:cNvPicPr>
            <a:picLocks noChangeAspect="1"/>
          </p:cNvPicPr>
          <p:nvPr/>
        </p:nvPicPr>
        <p:blipFill>
          <a:blip r:embed="rId3"/>
          <a:stretch>
            <a:fillRect/>
          </a:stretch>
        </p:blipFill>
        <p:spPr>
          <a:xfrm>
            <a:off x="2243907" y="2721781"/>
            <a:ext cx="1087357" cy="646331"/>
          </a:xfrm>
          <a:prstGeom prst="rect">
            <a:avLst/>
          </a:prstGeom>
          <a:ln>
            <a:noFill/>
          </a:ln>
          <a:effectLst>
            <a:outerShdw blurRad="292100" dist="139700" dir="2700000" algn="tl" rotWithShape="0">
              <a:srgbClr val="333333">
                <a:alpha val="65000"/>
              </a:srgbClr>
            </a:outerShdw>
          </a:effectLst>
        </p:spPr>
      </p:pic>
      <p:cxnSp>
        <p:nvCxnSpPr>
          <p:cNvPr id="23" name="Straight Arrow Connector 22">
            <a:extLst>
              <a:ext uri="{FF2B5EF4-FFF2-40B4-BE49-F238E27FC236}">
                <a16:creationId xmlns:a16="http://schemas.microsoft.com/office/drawing/2014/main" id="{67D7689B-0358-9F24-24BF-BA6C40CA2AFC}"/>
              </a:ext>
            </a:extLst>
          </p:cNvPr>
          <p:cNvCxnSpPr>
            <a:cxnSpLocks/>
            <a:stCxn id="21" idx="0"/>
          </p:cNvCxnSpPr>
          <p:nvPr/>
        </p:nvCxnSpPr>
        <p:spPr>
          <a:xfrm flipV="1">
            <a:off x="2787586" y="2478043"/>
            <a:ext cx="0" cy="243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230C5F0-B392-4C32-93E7-E3C9D985E621}"/>
              </a:ext>
            </a:extLst>
          </p:cNvPr>
          <p:cNvCxnSpPr>
            <a:cxnSpLocks/>
            <a:stCxn id="20" idx="0"/>
          </p:cNvCxnSpPr>
          <p:nvPr/>
        </p:nvCxnSpPr>
        <p:spPr>
          <a:xfrm flipV="1">
            <a:off x="1786553" y="5273069"/>
            <a:ext cx="0" cy="217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07E587A-F59F-436A-E9EE-3C3640DF75F9}"/>
              </a:ext>
            </a:extLst>
          </p:cNvPr>
          <p:cNvCxnSpPr>
            <a:cxnSpLocks/>
          </p:cNvCxnSpPr>
          <p:nvPr/>
        </p:nvCxnSpPr>
        <p:spPr>
          <a:xfrm flipV="1">
            <a:off x="2885243" y="2478043"/>
            <a:ext cx="2121763" cy="12344"/>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3A0FD7B-F8CA-CB3B-E413-8C9D11B3B8B7}"/>
              </a:ext>
            </a:extLst>
          </p:cNvPr>
          <p:cNvCxnSpPr>
            <a:cxnSpLocks/>
          </p:cNvCxnSpPr>
          <p:nvPr/>
        </p:nvCxnSpPr>
        <p:spPr>
          <a:xfrm>
            <a:off x="1786553" y="5273069"/>
            <a:ext cx="1773393" cy="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B5B6C21-3581-3EFA-B548-ACF797407206}"/>
              </a:ext>
            </a:extLst>
          </p:cNvPr>
          <p:cNvCxnSpPr>
            <a:cxnSpLocks/>
          </p:cNvCxnSpPr>
          <p:nvPr/>
        </p:nvCxnSpPr>
        <p:spPr>
          <a:xfrm flipV="1">
            <a:off x="5007006" y="2488268"/>
            <a:ext cx="5264458" cy="0"/>
          </a:xfrm>
          <a:prstGeom prst="straightConnector1">
            <a:avLst/>
          </a:prstGeom>
          <a:ln w="76200">
            <a:solidFill>
              <a:srgbClr val="FF0000">
                <a:alpha val="45000"/>
              </a:srgb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4554C97-08C5-0A6C-6710-39ABEE032E1E}"/>
              </a:ext>
            </a:extLst>
          </p:cNvPr>
          <p:cNvCxnSpPr>
            <a:cxnSpLocks/>
          </p:cNvCxnSpPr>
          <p:nvPr/>
        </p:nvCxnSpPr>
        <p:spPr>
          <a:xfrm>
            <a:off x="3542191" y="5273069"/>
            <a:ext cx="6624000" cy="0"/>
          </a:xfrm>
          <a:prstGeom prst="straightConnector1">
            <a:avLst/>
          </a:prstGeom>
          <a:ln w="76200">
            <a:solidFill>
              <a:srgbClr val="FF0000">
                <a:alpha val="45000"/>
              </a:srgb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Arrow: Down 13">
            <a:extLst>
              <a:ext uri="{FF2B5EF4-FFF2-40B4-BE49-F238E27FC236}">
                <a16:creationId xmlns:a16="http://schemas.microsoft.com/office/drawing/2014/main" id="{4F7A8ADD-4A33-B9E6-728C-7FFF8E5956A0}"/>
              </a:ext>
            </a:extLst>
          </p:cNvPr>
          <p:cNvSpPr/>
          <p:nvPr/>
        </p:nvSpPr>
        <p:spPr>
          <a:xfrm>
            <a:off x="4752573" y="1398273"/>
            <a:ext cx="497150" cy="974082"/>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vert="vert270" wrap="none" rtlCol="0" anchor="ctr"/>
          <a:lstStyle/>
          <a:p>
            <a:pPr algn="r"/>
            <a:r>
              <a:rPr lang="en-AE" sz="1000" dirty="0">
                <a:solidFill>
                  <a:srgbClr val="FF0000"/>
                </a:solidFill>
              </a:rPr>
              <a:t>Dividing Date</a:t>
            </a:r>
          </a:p>
        </p:txBody>
      </p:sp>
      <p:sp>
        <p:nvSpPr>
          <p:cNvPr id="12" name="Arrow: Down 11">
            <a:extLst>
              <a:ext uri="{FF2B5EF4-FFF2-40B4-BE49-F238E27FC236}">
                <a16:creationId xmlns:a16="http://schemas.microsoft.com/office/drawing/2014/main" id="{117A6FDE-4A60-4A88-2861-D917A1117DA8}"/>
              </a:ext>
            </a:extLst>
          </p:cNvPr>
          <p:cNvSpPr/>
          <p:nvPr/>
        </p:nvSpPr>
        <p:spPr>
          <a:xfrm>
            <a:off x="3282226" y="4159348"/>
            <a:ext cx="497150" cy="1011427"/>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vert="vert270" wrap="none" rtlCol="0" anchor="ctr"/>
          <a:lstStyle/>
          <a:p>
            <a:pPr algn="r"/>
            <a:r>
              <a:rPr lang="en-AE" sz="1000" dirty="0">
                <a:solidFill>
                  <a:srgbClr val="FF0000"/>
                </a:solidFill>
              </a:rPr>
              <a:t>Dividing Date</a:t>
            </a:r>
          </a:p>
        </p:txBody>
      </p:sp>
      <p:sp>
        <p:nvSpPr>
          <p:cNvPr id="38" name="TextBox 37">
            <a:extLst>
              <a:ext uri="{FF2B5EF4-FFF2-40B4-BE49-F238E27FC236}">
                <a16:creationId xmlns:a16="http://schemas.microsoft.com/office/drawing/2014/main" id="{5D9968A1-3D01-9786-32C7-9DB721910226}"/>
              </a:ext>
            </a:extLst>
          </p:cNvPr>
          <p:cNvSpPr txBox="1"/>
          <p:nvPr/>
        </p:nvSpPr>
        <p:spPr>
          <a:xfrm>
            <a:off x="993121" y="5257569"/>
            <a:ext cx="1002511" cy="261610"/>
          </a:xfrm>
          <a:prstGeom prst="rect">
            <a:avLst/>
          </a:prstGeom>
          <a:noFill/>
        </p:spPr>
        <p:txBody>
          <a:bodyPr wrap="square" rtlCol="0">
            <a:spAutoFit/>
          </a:bodyPr>
          <a:lstStyle/>
          <a:p>
            <a:r>
              <a:rPr lang="en-AE" sz="1100" i="1" dirty="0"/>
              <a:t>Status Date</a:t>
            </a:r>
          </a:p>
        </p:txBody>
      </p:sp>
      <p:sp>
        <p:nvSpPr>
          <p:cNvPr id="7" name="Oval 6">
            <a:extLst>
              <a:ext uri="{FF2B5EF4-FFF2-40B4-BE49-F238E27FC236}">
                <a16:creationId xmlns:a16="http://schemas.microsoft.com/office/drawing/2014/main" id="{057693CD-CE67-EF03-3997-8E284F3E6148}"/>
              </a:ext>
            </a:extLst>
          </p:cNvPr>
          <p:cNvSpPr/>
          <p:nvPr/>
        </p:nvSpPr>
        <p:spPr>
          <a:xfrm>
            <a:off x="6040944" y="1294062"/>
            <a:ext cx="436512" cy="369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accent6"/>
                </a:solidFill>
              </a:rPr>
              <a:t>1</a:t>
            </a:r>
            <a:endParaRPr lang="en-AE" dirty="0">
              <a:solidFill>
                <a:schemeClr val="accent6"/>
              </a:solidFill>
            </a:endParaRPr>
          </a:p>
        </p:txBody>
      </p:sp>
      <p:sp>
        <p:nvSpPr>
          <p:cNvPr id="8" name="Oval 7">
            <a:extLst>
              <a:ext uri="{FF2B5EF4-FFF2-40B4-BE49-F238E27FC236}">
                <a16:creationId xmlns:a16="http://schemas.microsoft.com/office/drawing/2014/main" id="{258D0AAE-77CC-EB95-D7F8-52D77D8D9998}"/>
              </a:ext>
            </a:extLst>
          </p:cNvPr>
          <p:cNvSpPr/>
          <p:nvPr/>
        </p:nvSpPr>
        <p:spPr>
          <a:xfrm>
            <a:off x="3289632" y="1339807"/>
            <a:ext cx="436512" cy="369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accent6"/>
                </a:solidFill>
              </a:rPr>
              <a:t>1</a:t>
            </a:r>
            <a:endParaRPr lang="en-AE" dirty="0">
              <a:solidFill>
                <a:schemeClr val="accent6"/>
              </a:solidFill>
            </a:endParaRPr>
          </a:p>
        </p:txBody>
      </p:sp>
      <p:sp>
        <p:nvSpPr>
          <p:cNvPr id="9" name="Oval 8">
            <a:extLst>
              <a:ext uri="{FF2B5EF4-FFF2-40B4-BE49-F238E27FC236}">
                <a16:creationId xmlns:a16="http://schemas.microsoft.com/office/drawing/2014/main" id="{0CC7401D-393C-3C74-3121-625DFC6D796D}"/>
              </a:ext>
            </a:extLst>
          </p:cNvPr>
          <p:cNvSpPr/>
          <p:nvPr/>
        </p:nvSpPr>
        <p:spPr>
          <a:xfrm>
            <a:off x="3429559" y="2736459"/>
            <a:ext cx="436512" cy="369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accent6"/>
                </a:solidFill>
              </a:rPr>
              <a:t>2</a:t>
            </a:r>
            <a:endParaRPr lang="en-AE" dirty="0">
              <a:solidFill>
                <a:schemeClr val="accent6"/>
              </a:solidFill>
            </a:endParaRPr>
          </a:p>
        </p:txBody>
      </p:sp>
    </p:spTree>
    <p:extLst>
      <p:ext uri="{BB962C8B-B14F-4D97-AF65-F5344CB8AC3E}">
        <p14:creationId xmlns:p14="http://schemas.microsoft.com/office/powerpoint/2010/main" val="3262203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0861C-E24A-64B9-215B-629294B39C46}"/>
            </a:ext>
          </a:extLst>
        </p:cNvPr>
        <p:cNvGrpSpPr/>
        <p:nvPr/>
      </p:nvGrpSpPr>
      <p:grpSpPr>
        <a:xfrm>
          <a:off x="0" y="0"/>
          <a:ext cx="0" cy="0"/>
          <a:chOff x="0" y="0"/>
          <a:chExt cx="0" cy="0"/>
        </a:xfrm>
      </p:grpSpPr>
      <p:sp>
        <p:nvSpPr>
          <p:cNvPr id="38" name="TextBox 37">
            <a:extLst>
              <a:ext uri="{FF2B5EF4-FFF2-40B4-BE49-F238E27FC236}">
                <a16:creationId xmlns:a16="http://schemas.microsoft.com/office/drawing/2014/main" id="{160B7B73-FA0B-5A3E-FAD1-B8F89DD303A9}"/>
              </a:ext>
            </a:extLst>
          </p:cNvPr>
          <p:cNvSpPr txBox="1"/>
          <p:nvPr/>
        </p:nvSpPr>
        <p:spPr>
          <a:xfrm>
            <a:off x="2748758" y="5305832"/>
            <a:ext cx="1002511" cy="261610"/>
          </a:xfrm>
          <a:prstGeom prst="rect">
            <a:avLst/>
          </a:prstGeom>
          <a:noFill/>
        </p:spPr>
        <p:txBody>
          <a:bodyPr wrap="square" rtlCol="0">
            <a:spAutoFit/>
          </a:bodyPr>
          <a:lstStyle/>
          <a:p>
            <a:r>
              <a:rPr lang="en-AE" sz="1100" i="1" dirty="0"/>
              <a:t>Status Date</a:t>
            </a:r>
          </a:p>
        </p:txBody>
      </p:sp>
      <p:sp>
        <p:nvSpPr>
          <p:cNvPr id="37" name="TextBox 36">
            <a:extLst>
              <a:ext uri="{FF2B5EF4-FFF2-40B4-BE49-F238E27FC236}">
                <a16:creationId xmlns:a16="http://schemas.microsoft.com/office/drawing/2014/main" id="{B53B7EF9-ECDE-F23F-A41D-284A89396508}"/>
              </a:ext>
            </a:extLst>
          </p:cNvPr>
          <p:cNvSpPr txBox="1"/>
          <p:nvPr/>
        </p:nvSpPr>
        <p:spPr>
          <a:xfrm>
            <a:off x="4236464" y="2515155"/>
            <a:ext cx="868200" cy="261610"/>
          </a:xfrm>
          <a:prstGeom prst="rect">
            <a:avLst/>
          </a:prstGeom>
          <a:noFill/>
        </p:spPr>
        <p:txBody>
          <a:bodyPr wrap="square" rtlCol="0">
            <a:spAutoFit/>
          </a:bodyPr>
          <a:lstStyle/>
          <a:p>
            <a:r>
              <a:rPr lang="en-AE" sz="1100" i="1" dirty="0"/>
              <a:t>Status Date</a:t>
            </a:r>
          </a:p>
        </p:txBody>
      </p:sp>
      <p:sp>
        <p:nvSpPr>
          <p:cNvPr id="2" name="Shape 0">
            <a:extLst>
              <a:ext uri="{FF2B5EF4-FFF2-40B4-BE49-F238E27FC236}">
                <a16:creationId xmlns:a16="http://schemas.microsoft.com/office/drawing/2014/main" id="{638F1AF7-65A5-DBE1-29BB-2985732181DA}"/>
              </a:ext>
            </a:extLst>
          </p:cNvPr>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3" name="Shape 1">
            <a:extLst>
              <a:ext uri="{FF2B5EF4-FFF2-40B4-BE49-F238E27FC236}">
                <a16:creationId xmlns:a16="http://schemas.microsoft.com/office/drawing/2014/main" id="{11C12306-819A-5280-1580-F0183A792827}"/>
              </a:ext>
            </a:extLst>
          </p:cNvPr>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a:extLst>
              <a:ext uri="{FF2B5EF4-FFF2-40B4-BE49-F238E27FC236}">
                <a16:creationId xmlns:a16="http://schemas.microsoft.com/office/drawing/2014/main" id="{9A24AD48-E921-F75B-DBA9-61C6FDFE30E5}"/>
              </a:ext>
            </a:extLst>
          </p:cNvPr>
          <p:cNvSpPr/>
          <p:nvPr/>
        </p:nvSpPr>
        <p:spPr>
          <a:xfrm>
            <a:off x="411480" y="73152"/>
            <a:ext cx="10972800" cy="548640"/>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Dividing Date vs Status Date</a:t>
            </a:r>
          </a:p>
        </p:txBody>
      </p:sp>
      <p:sp>
        <p:nvSpPr>
          <p:cNvPr id="5" name="Text 3">
            <a:extLst>
              <a:ext uri="{FF2B5EF4-FFF2-40B4-BE49-F238E27FC236}">
                <a16:creationId xmlns:a16="http://schemas.microsoft.com/office/drawing/2014/main" id="{1B8ABB51-F725-87C4-61A1-E1F9CC304D8D}"/>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sp>
        <p:nvSpPr>
          <p:cNvPr id="10" name="TextBox 9">
            <a:extLst>
              <a:ext uri="{FF2B5EF4-FFF2-40B4-BE49-F238E27FC236}">
                <a16:creationId xmlns:a16="http://schemas.microsoft.com/office/drawing/2014/main" id="{27A20C31-3947-D6DB-5838-4B05679A9355}"/>
              </a:ext>
            </a:extLst>
          </p:cNvPr>
          <p:cNvSpPr txBox="1"/>
          <p:nvPr/>
        </p:nvSpPr>
        <p:spPr>
          <a:xfrm>
            <a:off x="4085868" y="805637"/>
            <a:ext cx="1959006" cy="523220"/>
          </a:xfrm>
          <a:prstGeom prst="rect">
            <a:avLst/>
          </a:prstGeom>
          <a:noFill/>
        </p:spPr>
        <p:txBody>
          <a:bodyPr wrap="square" rtlCol="0">
            <a:spAutoFit/>
          </a:bodyPr>
          <a:lstStyle/>
          <a:p>
            <a:pPr algn="ctr"/>
            <a:r>
              <a:rPr lang="en-AE" sz="1400" dirty="0"/>
              <a:t>PM’s</a:t>
            </a:r>
          </a:p>
          <a:p>
            <a:pPr algn="ctr"/>
            <a:r>
              <a:rPr lang="en-AE" sz="1400" dirty="0"/>
              <a:t> Instruction</a:t>
            </a:r>
          </a:p>
        </p:txBody>
      </p:sp>
      <p:sp>
        <p:nvSpPr>
          <p:cNvPr id="13" name="TextBox 12">
            <a:extLst>
              <a:ext uri="{FF2B5EF4-FFF2-40B4-BE49-F238E27FC236}">
                <a16:creationId xmlns:a16="http://schemas.microsoft.com/office/drawing/2014/main" id="{853D2127-D0C0-4C6C-2628-07B478EA3BF4}"/>
              </a:ext>
            </a:extLst>
          </p:cNvPr>
          <p:cNvSpPr txBox="1"/>
          <p:nvPr/>
        </p:nvSpPr>
        <p:spPr>
          <a:xfrm>
            <a:off x="2551298" y="3553615"/>
            <a:ext cx="1959006" cy="584775"/>
          </a:xfrm>
          <a:prstGeom prst="rect">
            <a:avLst/>
          </a:prstGeom>
          <a:noFill/>
        </p:spPr>
        <p:txBody>
          <a:bodyPr wrap="square" rtlCol="0">
            <a:spAutoFit/>
          </a:bodyPr>
          <a:lstStyle/>
          <a:p>
            <a:pPr algn="ctr"/>
            <a:r>
              <a:rPr lang="en-AE" sz="1600" dirty="0"/>
              <a:t>Contractor’s Notification</a:t>
            </a:r>
          </a:p>
        </p:txBody>
      </p:sp>
      <p:sp>
        <p:nvSpPr>
          <p:cNvPr id="15" name="Arrow: Pentagon 14">
            <a:extLst>
              <a:ext uri="{FF2B5EF4-FFF2-40B4-BE49-F238E27FC236}">
                <a16:creationId xmlns:a16="http://schemas.microsoft.com/office/drawing/2014/main" id="{C59F20B6-C1DD-EA90-4B39-802710DF55B4}"/>
              </a:ext>
            </a:extLst>
          </p:cNvPr>
          <p:cNvSpPr/>
          <p:nvPr/>
        </p:nvSpPr>
        <p:spPr>
          <a:xfrm>
            <a:off x="5007006" y="1748901"/>
            <a:ext cx="5264458" cy="457705"/>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E" dirty="0"/>
              <a:t>Forecast</a:t>
            </a:r>
          </a:p>
        </p:txBody>
      </p:sp>
      <p:sp>
        <p:nvSpPr>
          <p:cNvPr id="16" name="Arrow: Pentagon 15">
            <a:extLst>
              <a:ext uri="{FF2B5EF4-FFF2-40B4-BE49-F238E27FC236}">
                <a16:creationId xmlns:a16="http://schemas.microsoft.com/office/drawing/2014/main" id="{0C73CAFB-9857-6538-1BF6-5789B826FFBA}"/>
              </a:ext>
            </a:extLst>
          </p:cNvPr>
          <p:cNvSpPr/>
          <p:nvPr/>
        </p:nvSpPr>
        <p:spPr>
          <a:xfrm>
            <a:off x="3559946" y="4608859"/>
            <a:ext cx="6622741" cy="457705"/>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E" dirty="0"/>
              <a:t>Forecast</a:t>
            </a:r>
          </a:p>
        </p:txBody>
      </p:sp>
      <p:sp>
        <p:nvSpPr>
          <p:cNvPr id="17" name="Arrow: Pentagon 16">
            <a:extLst>
              <a:ext uri="{FF2B5EF4-FFF2-40B4-BE49-F238E27FC236}">
                <a16:creationId xmlns:a16="http://schemas.microsoft.com/office/drawing/2014/main" id="{3A5FD499-320E-2211-5AAB-6FA75E8C12CA}"/>
              </a:ext>
            </a:extLst>
          </p:cNvPr>
          <p:cNvSpPr/>
          <p:nvPr/>
        </p:nvSpPr>
        <p:spPr>
          <a:xfrm flipH="1">
            <a:off x="1331650" y="1767473"/>
            <a:ext cx="3604333" cy="457705"/>
          </a:xfrm>
          <a:prstGeom prst="homePlat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E" dirty="0"/>
              <a:t>Actual</a:t>
            </a:r>
          </a:p>
        </p:txBody>
      </p:sp>
      <p:sp>
        <p:nvSpPr>
          <p:cNvPr id="18" name="Arrow: Pentagon 17">
            <a:extLst>
              <a:ext uri="{FF2B5EF4-FFF2-40B4-BE49-F238E27FC236}">
                <a16:creationId xmlns:a16="http://schemas.microsoft.com/office/drawing/2014/main" id="{F9EF0F7A-C8EF-9E61-612E-7B0CE518F60A}"/>
              </a:ext>
            </a:extLst>
          </p:cNvPr>
          <p:cNvSpPr/>
          <p:nvPr/>
        </p:nvSpPr>
        <p:spPr>
          <a:xfrm flipH="1">
            <a:off x="1242873" y="4597765"/>
            <a:ext cx="2299317" cy="457705"/>
          </a:xfrm>
          <a:prstGeom prst="homePlat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E" dirty="0"/>
              <a:t>Actual</a:t>
            </a:r>
          </a:p>
        </p:txBody>
      </p:sp>
      <p:pic>
        <p:nvPicPr>
          <p:cNvPr id="20" name="Picture 19">
            <a:extLst>
              <a:ext uri="{FF2B5EF4-FFF2-40B4-BE49-F238E27FC236}">
                <a16:creationId xmlns:a16="http://schemas.microsoft.com/office/drawing/2014/main" id="{6F3D07A1-799A-88B1-34FE-32665CB0C1C1}"/>
              </a:ext>
            </a:extLst>
          </p:cNvPr>
          <p:cNvPicPr>
            <a:picLocks noChangeAspect="1"/>
          </p:cNvPicPr>
          <p:nvPr/>
        </p:nvPicPr>
        <p:blipFill>
          <a:blip r:embed="rId3"/>
          <a:stretch>
            <a:fillRect/>
          </a:stretch>
        </p:blipFill>
        <p:spPr>
          <a:xfrm>
            <a:off x="2998511" y="5539075"/>
            <a:ext cx="1087357" cy="646331"/>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4CA63565-7E02-656A-F19D-6DC8464FFEA1}"/>
              </a:ext>
            </a:extLst>
          </p:cNvPr>
          <p:cNvPicPr>
            <a:picLocks noChangeAspect="1"/>
          </p:cNvPicPr>
          <p:nvPr/>
        </p:nvPicPr>
        <p:blipFill>
          <a:blip r:embed="rId3"/>
          <a:stretch>
            <a:fillRect/>
          </a:stretch>
        </p:blipFill>
        <p:spPr>
          <a:xfrm>
            <a:off x="4463327" y="2740264"/>
            <a:ext cx="1087357" cy="646331"/>
          </a:xfrm>
          <a:prstGeom prst="rect">
            <a:avLst/>
          </a:prstGeom>
          <a:ln>
            <a:noFill/>
          </a:ln>
          <a:effectLst>
            <a:outerShdw blurRad="292100" dist="139700" dir="2700000" algn="tl" rotWithShape="0">
              <a:srgbClr val="333333">
                <a:alpha val="65000"/>
              </a:srgbClr>
            </a:outerShdw>
          </a:effectLst>
        </p:spPr>
      </p:pic>
      <p:cxnSp>
        <p:nvCxnSpPr>
          <p:cNvPr id="23" name="Straight Arrow Connector 22">
            <a:extLst>
              <a:ext uri="{FF2B5EF4-FFF2-40B4-BE49-F238E27FC236}">
                <a16:creationId xmlns:a16="http://schemas.microsoft.com/office/drawing/2014/main" id="{9945BAAC-704E-4606-79CB-3A46A79A80B3}"/>
              </a:ext>
            </a:extLst>
          </p:cNvPr>
          <p:cNvCxnSpPr>
            <a:cxnSpLocks/>
            <a:stCxn id="21" idx="0"/>
          </p:cNvCxnSpPr>
          <p:nvPr/>
        </p:nvCxnSpPr>
        <p:spPr>
          <a:xfrm flipV="1">
            <a:off x="5007006" y="2496526"/>
            <a:ext cx="0" cy="243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0A09171-84C7-9940-0290-8DB71913D6F9}"/>
              </a:ext>
            </a:extLst>
          </p:cNvPr>
          <p:cNvCxnSpPr>
            <a:cxnSpLocks/>
            <a:stCxn id="20" idx="0"/>
          </p:cNvCxnSpPr>
          <p:nvPr/>
        </p:nvCxnSpPr>
        <p:spPr>
          <a:xfrm flipV="1">
            <a:off x="3542190" y="5321332"/>
            <a:ext cx="0" cy="217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BC4A60C-DB93-6DB2-102B-B926410965B7}"/>
              </a:ext>
            </a:extLst>
          </p:cNvPr>
          <p:cNvCxnSpPr>
            <a:cxnSpLocks/>
          </p:cNvCxnSpPr>
          <p:nvPr/>
        </p:nvCxnSpPr>
        <p:spPr>
          <a:xfrm flipV="1">
            <a:off x="2885243" y="2478043"/>
            <a:ext cx="2121763" cy="12344"/>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6A757EC-E4DC-9F10-925F-2B40A56A0010}"/>
              </a:ext>
            </a:extLst>
          </p:cNvPr>
          <p:cNvCxnSpPr>
            <a:cxnSpLocks/>
          </p:cNvCxnSpPr>
          <p:nvPr/>
        </p:nvCxnSpPr>
        <p:spPr>
          <a:xfrm>
            <a:off x="1786553" y="5273069"/>
            <a:ext cx="1773393" cy="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6CE2A61-99A5-6AF9-C572-461A84940B16}"/>
              </a:ext>
            </a:extLst>
          </p:cNvPr>
          <p:cNvCxnSpPr>
            <a:cxnSpLocks/>
          </p:cNvCxnSpPr>
          <p:nvPr/>
        </p:nvCxnSpPr>
        <p:spPr>
          <a:xfrm flipV="1">
            <a:off x="5007006" y="2488268"/>
            <a:ext cx="5264458" cy="0"/>
          </a:xfrm>
          <a:prstGeom prst="straightConnector1">
            <a:avLst/>
          </a:prstGeom>
          <a:ln w="76200">
            <a:solidFill>
              <a:srgbClr val="FF0000">
                <a:alpha val="45000"/>
              </a:srgb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54507E7-3AD1-0DD9-2D17-3D60C6379073}"/>
              </a:ext>
            </a:extLst>
          </p:cNvPr>
          <p:cNvCxnSpPr>
            <a:cxnSpLocks/>
          </p:cNvCxnSpPr>
          <p:nvPr/>
        </p:nvCxnSpPr>
        <p:spPr>
          <a:xfrm>
            <a:off x="3542191" y="5273069"/>
            <a:ext cx="6624000" cy="0"/>
          </a:xfrm>
          <a:prstGeom prst="straightConnector1">
            <a:avLst/>
          </a:prstGeom>
          <a:ln w="76200">
            <a:solidFill>
              <a:srgbClr val="FF0000">
                <a:alpha val="45000"/>
              </a:srgb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Arrow: Down 13">
            <a:extLst>
              <a:ext uri="{FF2B5EF4-FFF2-40B4-BE49-F238E27FC236}">
                <a16:creationId xmlns:a16="http://schemas.microsoft.com/office/drawing/2014/main" id="{CBBA562B-F1FE-678D-F630-1323749D2FAE}"/>
              </a:ext>
            </a:extLst>
          </p:cNvPr>
          <p:cNvSpPr/>
          <p:nvPr/>
        </p:nvSpPr>
        <p:spPr>
          <a:xfrm>
            <a:off x="4752573" y="1266004"/>
            <a:ext cx="497150" cy="1106351"/>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vert="vert270" wrap="none" rtlCol="0" anchor="ctr"/>
          <a:lstStyle/>
          <a:p>
            <a:pPr algn="r"/>
            <a:r>
              <a:rPr lang="en-AE" sz="1000" dirty="0">
                <a:solidFill>
                  <a:srgbClr val="FF0000"/>
                </a:solidFill>
              </a:rPr>
              <a:t>Dividing Date</a:t>
            </a:r>
          </a:p>
        </p:txBody>
      </p:sp>
      <p:sp>
        <p:nvSpPr>
          <p:cNvPr id="12" name="Arrow: Down 11">
            <a:extLst>
              <a:ext uri="{FF2B5EF4-FFF2-40B4-BE49-F238E27FC236}">
                <a16:creationId xmlns:a16="http://schemas.microsoft.com/office/drawing/2014/main" id="{8037BB6E-8C00-E23A-EADB-4D6220529DB8}"/>
              </a:ext>
            </a:extLst>
          </p:cNvPr>
          <p:cNvSpPr/>
          <p:nvPr/>
        </p:nvSpPr>
        <p:spPr>
          <a:xfrm>
            <a:off x="3282226" y="4107547"/>
            <a:ext cx="497150" cy="1063228"/>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vert="vert270" wrap="none" rtlCol="0" anchor="ctr"/>
          <a:lstStyle/>
          <a:p>
            <a:pPr algn="r"/>
            <a:r>
              <a:rPr lang="en-AE" sz="1000" dirty="0">
                <a:solidFill>
                  <a:srgbClr val="FF0000"/>
                </a:solidFill>
              </a:rPr>
              <a:t>Dividing Date</a:t>
            </a:r>
          </a:p>
        </p:txBody>
      </p:sp>
    </p:spTree>
    <p:extLst>
      <p:ext uri="{BB962C8B-B14F-4D97-AF65-F5344CB8AC3E}">
        <p14:creationId xmlns:p14="http://schemas.microsoft.com/office/powerpoint/2010/main" val="3695346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0705B-DBDB-1364-A07B-A3C238753FFB}"/>
            </a:ext>
          </a:extLst>
        </p:cNvPr>
        <p:cNvGrpSpPr/>
        <p:nvPr/>
      </p:nvGrpSpPr>
      <p:grpSpPr>
        <a:xfrm>
          <a:off x="0" y="0"/>
          <a:ext cx="0" cy="0"/>
          <a:chOff x="0" y="0"/>
          <a:chExt cx="0" cy="0"/>
        </a:xfrm>
      </p:grpSpPr>
      <p:sp>
        <p:nvSpPr>
          <p:cNvPr id="37" name="TextBox 36">
            <a:extLst>
              <a:ext uri="{FF2B5EF4-FFF2-40B4-BE49-F238E27FC236}">
                <a16:creationId xmlns:a16="http://schemas.microsoft.com/office/drawing/2014/main" id="{594FECBF-BA77-2F86-F11F-D280D5EEB87A}"/>
              </a:ext>
            </a:extLst>
          </p:cNvPr>
          <p:cNvSpPr txBox="1"/>
          <p:nvPr/>
        </p:nvSpPr>
        <p:spPr>
          <a:xfrm>
            <a:off x="2017044" y="2496672"/>
            <a:ext cx="868200" cy="261610"/>
          </a:xfrm>
          <a:prstGeom prst="rect">
            <a:avLst/>
          </a:prstGeom>
          <a:noFill/>
        </p:spPr>
        <p:txBody>
          <a:bodyPr wrap="square" rtlCol="0">
            <a:spAutoFit/>
          </a:bodyPr>
          <a:lstStyle/>
          <a:p>
            <a:r>
              <a:rPr lang="en-AE" sz="1100" i="1" dirty="0"/>
              <a:t>Status Date</a:t>
            </a:r>
          </a:p>
        </p:txBody>
      </p:sp>
      <p:sp>
        <p:nvSpPr>
          <p:cNvPr id="2" name="Shape 0">
            <a:extLst>
              <a:ext uri="{FF2B5EF4-FFF2-40B4-BE49-F238E27FC236}">
                <a16:creationId xmlns:a16="http://schemas.microsoft.com/office/drawing/2014/main" id="{4D158328-94E2-F9DA-F611-A43998E73393}"/>
              </a:ext>
            </a:extLst>
          </p:cNvPr>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3" name="Shape 1">
            <a:extLst>
              <a:ext uri="{FF2B5EF4-FFF2-40B4-BE49-F238E27FC236}">
                <a16:creationId xmlns:a16="http://schemas.microsoft.com/office/drawing/2014/main" id="{8DD5123D-8440-B5F2-0B59-8FB47625046F}"/>
              </a:ext>
            </a:extLst>
          </p:cNvPr>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a:extLst>
              <a:ext uri="{FF2B5EF4-FFF2-40B4-BE49-F238E27FC236}">
                <a16:creationId xmlns:a16="http://schemas.microsoft.com/office/drawing/2014/main" id="{EE583CA0-5E70-1873-8B4A-DCB7E732AFE4}"/>
              </a:ext>
            </a:extLst>
          </p:cNvPr>
          <p:cNvSpPr/>
          <p:nvPr/>
        </p:nvSpPr>
        <p:spPr>
          <a:xfrm>
            <a:off x="411480" y="73152"/>
            <a:ext cx="10972800" cy="548640"/>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Dividing Date vs Status Date</a:t>
            </a:r>
          </a:p>
        </p:txBody>
      </p:sp>
      <p:sp>
        <p:nvSpPr>
          <p:cNvPr id="5" name="Text 3">
            <a:extLst>
              <a:ext uri="{FF2B5EF4-FFF2-40B4-BE49-F238E27FC236}">
                <a16:creationId xmlns:a16="http://schemas.microsoft.com/office/drawing/2014/main" id="{9C70729C-6EA4-2303-1BEC-6B4576158E90}"/>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sp>
        <p:nvSpPr>
          <p:cNvPr id="10" name="TextBox 9">
            <a:extLst>
              <a:ext uri="{FF2B5EF4-FFF2-40B4-BE49-F238E27FC236}">
                <a16:creationId xmlns:a16="http://schemas.microsoft.com/office/drawing/2014/main" id="{60DA8B94-10C8-53BA-1DB1-82026D518F7B}"/>
              </a:ext>
            </a:extLst>
          </p:cNvPr>
          <p:cNvSpPr txBox="1"/>
          <p:nvPr/>
        </p:nvSpPr>
        <p:spPr>
          <a:xfrm>
            <a:off x="4121754" y="922015"/>
            <a:ext cx="1664757" cy="523220"/>
          </a:xfrm>
          <a:prstGeom prst="rect">
            <a:avLst/>
          </a:prstGeom>
          <a:noFill/>
        </p:spPr>
        <p:txBody>
          <a:bodyPr wrap="square" rtlCol="0">
            <a:spAutoFit/>
          </a:bodyPr>
          <a:lstStyle/>
          <a:p>
            <a:pPr algn="ctr"/>
            <a:r>
              <a:rPr lang="en-AE" sz="1400" dirty="0"/>
              <a:t>PM’s </a:t>
            </a:r>
          </a:p>
          <a:p>
            <a:pPr algn="ctr"/>
            <a:r>
              <a:rPr lang="en-AE" sz="1400" dirty="0"/>
              <a:t>Instruction</a:t>
            </a:r>
          </a:p>
        </p:txBody>
      </p:sp>
      <p:sp>
        <p:nvSpPr>
          <p:cNvPr id="15" name="Arrow: Pentagon 14">
            <a:extLst>
              <a:ext uri="{FF2B5EF4-FFF2-40B4-BE49-F238E27FC236}">
                <a16:creationId xmlns:a16="http://schemas.microsoft.com/office/drawing/2014/main" id="{FEE1A3F5-7EF4-219F-E0CE-71E56F82D49D}"/>
              </a:ext>
            </a:extLst>
          </p:cNvPr>
          <p:cNvSpPr/>
          <p:nvPr/>
        </p:nvSpPr>
        <p:spPr>
          <a:xfrm>
            <a:off x="5007006" y="1748901"/>
            <a:ext cx="5264458" cy="457705"/>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E" dirty="0"/>
              <a:t>Forecast (Remaining Work)</a:t>
            </a:r>
          </a:p>
        </p:txBody>
      </p:sp>
      <p:sp>
        <p:nvSpPr>
          <p:cNvPr id="17" name="Arrow: Pentagon 16">
            <a:extLst>
              <a:ext uri="{FF2B5EF4-FFF2-40B4-BE49-F238E27FC236}">
                <a16:creationId xmlns:a16="http://schemas.microsoft.com/office/drawing/2014/main" id="{EBE236F5-2416-58B6-0877-1FF096EAE6A2}"/>
              </a:ext>
            </a:extLst>
          </p:cNvPr>
          <p:cNvSpPr/>
          <p:nvPr/>
        </p:nvSpPr>
        <p:spPr>
          <a:xfrm flipH="1">
            <a:off x="1331650" y="1767473"/>
            <a:ext cx="3604333" cy="457705"/>
          </a:xfrm>
          <a:prstGeom prst="homePlat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E" dirty="0"/>
              <a:t>Actual</a:t>
            </a:r>
          </a:p>
        </p:txBody>
      </p:sp>
      <p:pic>
        <p:nvPicPr>
          <p:cNvPr id="21" name="Picture 20">
            <a:extLst>
              <a:ext uri="{FF2B5EF4-FFF2-40B4-BE49-F238E27FC236}">
                <a16:creationId xmlns:a16="http://schemas.microsoft.com/office/drawing/2014/main" id="{25ADED62-0EFC-71A5-B4EF-2CCC10C0930D}"/>
              </a:ext>
            </a:extLst>
          </p:cNvPr>
          <p:cNvPicPr>
            <a:picLocks noChangeAspect="1"/>
          </p:cNvPicPr>
          <p:nvPr/>
        </p:nvPicPr>
        <p:blipFill>
          <a:blip r:embed="rId3"/>
          <a:stretch>
            <a:fillRect/>
          </a:stretch>
        </p:blipFill>
        <p:spPr>
          <a:xfrm>
            <a:off x="2243907" y="2721781"/>
            <a:ext cx="1087357" cy="646331"/>
          </a:xfrm>
          <a:prstGeom prst="rect">
            <a:avLst/>
          </a:prstGeom>
          <a:ln>
            <a:noFill/>
          </a:ln>
          <a:effectLst>
            <a:outerShdw blurRad="292100" dist="139700" dir="2700000" algn="tl" rotWithShape="0">
              <a:srgbClr val="333333">
                <a:alpha val="65000"/>
              </a:srgbClr>
            </a:outerShdw>
          </a:effectLst>
        </p:spPr>
      </p:pic>
      <p:cxnSp>
        <p:nvCxnSpPr>
          <p:cNvPr id="23" name="Straight Arrow Connector 22">
            <a:extLst>
              <a:ext uri="{FF2B5EF4-FFF2-40B4-BE49-F238E27FC236}">
                <a16:creationId xmlns:a16="http://schemas.microsoft.com/office/drawing/2014/main" id="{2814449E-FA37-ABB4-4EAE-3E290F4932B6}"/>
              </a:ext>
            </a:extLst>
          </p:cNvPr>
          <p:cNvCxnSpPr>
            <a:cxnSpLocks/>
            <a:stCxn id="21" idx="0"/>
          </p:cNvCxnSpPr>
          <p:nvPr/>
        </p:nvCxnSpPr>
        <p:spPr>
          <a:xfrm flipV="1">
            <a:off x="2787586" y="2478043"/>
            <a:ext cx="0" cy="243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5793D1F-4514-5AEF-22FB-B502BB9B4A18}"/>
              </a:ext>
            </a:extLst>
          </p:cNvPr>
          <p:cNvCxnSpPr>
            <a:cxnSpLocks/>
          </p:cNvCxnSpPr>
          <p:nvPr/>
        </p:nvCxnSpPr>
        <p:spPr>
          <a:xfrm flipV="1">
            <a:off x="2885243" y="2478043"/>
            <a:ext cx="2121763" cy="12344"/>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92AEDF4-5ABC-E0C9-DCA3-D0A02D484D24}"/>
              </a:ext>
            </a:extLst>
          </p:cNvPr>
          <p:cNvCxnSpPr>
            <a:cxnSpLocks/>
          </p:cNvCxnSpPr>
          <p:nvPr/>
        </p:nvCxnSpPr>
        <p:spPr>
          <a:xfrm flipV="1">
            <a:off x="5007006" y="2488268"/>
            <a:ext cx="5264458" cy="0"/>
          </a:xfrm>
          <a:prstGeom prst="straightConnector1">
            <a:avLst/>
          </a:prstGeom>
          <a:ln w="76200">
            <a:solidFill>
              <a:srgbClr val="FF0000">
                <a:alpha val="45000"/>
              </a:srgb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Arrow: Down 13">
            <a:extLst>
              <a:ext uri="{FF2B5EF4-FFF2-40B4-BE49-F238E27FC236}">
                <a16:creationId xmlns:a16="http://schemas.microsoft.com/office/drawing/2014/main" id="{63B81308-031B-0711-218A-1407A4277EB4}"/>
              </a:ext>
            </a:extLst>
          </p:cNvPr>
          <p:cNvSpPr/>
          <p:nvPr/>
        </p:nvSpPr>
        <p:spPr>
          <a:xfrm>
            <a:off x="4752573" y="1398273"/>
            <a:ext cx="497150" cy="974082"/>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vert="vert270" wrap="none" rtlCol="0" anchor="ctr"/>
          <a:lstStyle/>
          <a:p>
            <a:pPr algn="r"/>
            <a:r>
              <a:rPr lang="en-AE" sz="1000" dirty="0">
                <a:solidFill>
                  <a:srgbClr val="FF0000"/>
                </a:solidFill>
              </a:rPr>
              <a:t>Dividing Date</a:t>
            </a:r>
          </a:p>
        </p:txBody>
      </p:sp>
      <p:sp>
        <p:nvSpPr>
          <p:cNvPr id="24" name="TextBox 23">
            <a:extLst>
              <a:ext uri="{FF2B5EF4-FFF2-40B4-BE49-F238E27FC236}">
                <a16:creationId xmlns:a16="http://schemas.microsoft.com/office/drawing/2014/main" id="{47AD58C0-09D6-B291-1337-6C42B5A32F07}"/>
              </a:ext>
            </a:extLst>
          </p:cNvPr>
          <p:cNvSpPr txBox="1"/>
          <p:nvPr/>
        </p:nvSpPr>
        <p:spPr>
          <a:xfrm>
            <a:off x="6633723" y="3822938"/>
            <a:ext cx="3845027" cy="400110"/>
          </a:xfrm>
          <a:prstGeom prst="rect">
            <a:avLst/>
          </a:prstGeom>
          <a:noFill/>
        </p:spPr>
        <p:txBody>
          <a:bodyPr wrap="square" rtlCol="0">
            <a:spAutoFit/>
          </a:bodyPr>
          <a:lstStyle/>
          <a:p>
            <a:r>
              <a:rPr lang="en-US" sz="2000" u="sng" dirty="0">
                <a:effectLst>
                  <a:outerShdw blurRad="38100" dist="38100" dir="2700000" algn="tl">
                    <a:srgbClr val="000000">
                      <a:alpha val="43137"/>
                    </a:srgbClr>
                  </a:outerShdw>
                </a:effectLst>
              </a:rPr>
              <a:t>If the Contractor responds late</a:t>
            </a:r>
            <a:endParaRPr lang="en-AE" sz="2000" u="sng" dirty="0">
              <a:effectLst>
                <a:outerShdw blurRad="38100" dist="38100" dir="2700000" algn="tl">
                  <a:srgbClr val="000000">
                    <a:alpha val="43137"/>
                  </a:srgbClr>
                </a:outerShdw>
              </a:effectLst>
            </a:endParaRPr>
          </a:p>
        </p:txBody>
      </p:sp>
      <p:sp>
        <p:nvSpPr>
          <p:cNvPr id="26" name="Arrow: Pentagon 25">
            <a:extLst>
              <a:ext uri="{FF2B5EF4-FFF2-40B4-BE49-F238E27FC236}">
                <a16:creationId xmlns:a16="http://schemas.microsoft.com/office/drawing/2014/main" id="{830932C7-F2E9-9040-EC3D-F014163FC49A}"/>
              </a:ext>
            </a:extLst>
          </p:cNvPr>
          <p:cNvSpPr/>
          <p:nvPr/>
        </p:nvSpPr>
        <p:spPr>
          <a:xfrm>
            <a:off x="4975996" y="4632823"/>
            <a:ext cx="5264458" cy="457705"/>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E" dirty="0"/>
              <a:t>Forecast (Remaining Work)</a:t>
            </a:r>
          </a:p>
        </p:txBody>
      </p:sp>
      <p:sp>
        <p:nvSpPr>
          <p:cNvPr id="27" name="Arrow: Pentagon 26">
            <a:extLst>
              <a:ext uri="{FF2B5EF4-FFF2-40B4-BE49-F238E27FC236}">
                <a16:creationId xmlns:a16="http://schemas.microsoft.com/office/drawing/2014/main" id="{ADE447E6-C9FF-A3BD-3D90-10B71A2F79BC}"/>
              </a:ext>
            </a:extLst>
          </p:cNvPr>
          <p:cNvSpPr/>
          <p:nvPr/>
        </p:nvSpPr>
        <p:spPr>
          <a:xfrm flipH="1">
            <a:off x="1300640" y="4651395"/>
            <a:ext cx="3604333" cy="457705"/>
          </a:xfrm>
          <a:prstGeom prst="homePlat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AE" dirty="0"/>
              <a:t>Actual</a:t>
            </a:r>
          </a:p>
        </p:txBody>
      </p:sp>
      <p:pic>
        <p:nvPicPr>
          <p:cNvPr id="28" name="Picture 27">
            <a:extLst>
              <a:ext uri="{FF2B5EF4-FFF2-40B4-BE49-F238E27FC236}">
                <a16:creationId xmlns:a16="http://schemas.microsoft.com/office/drawing/2014/main" id="{1A19F196-E826-F724-FBD7-E1035D31E6B8}"/>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Effect>
                      <a14:sharpenSoften amount="-50000"/>
                    </a14:imgEffect>
                  </a14:imgLayer>
                </a14:imgProps>
              </a:ext>
            </a:extLst>
          </a:blip>
          <a:stretch>
            <a:fillRect/>
          </a:stretch>
        </p:blipFill>
        <p:spPr>
          <a:xfrm>
            <a:off x="2212897" y="5605703"/>
            <a:ext cx="1087357" cy="646331"/>
          </a:xfrm>
          <a:prstGeom prst="rect">
            <a:avLst/>
          </a:prstGeom>
          <a:ln>
            <a:noFill/>
          </a:ln>
          <a:effectLst>
            <a:outerShdw blurRad="292100" dist="139700" dir="2700000" algn="tl" rotWithShape="0">
              <a:srgbClr val="333333">
                <a:alpha val="65000"/>
              </a:srgbClr>
            </a:outerShdw>
          </a:effectLst>
        </p:spPr>
      </p:pic>
      <p:cxnSp>
        <p:nvCxnSpPr>
          <p:cNvPr id="31" name="Straight Arrow Connector 30">
            <a:extLst>
              <a:ext uri="{FF2B5EF4-FFF2-40B4-BE49-F238E27FC236}">
                <a16:creationId xmlns:a16="http://schemas.microsoft.com/office/drawing/2014/main" id="{CC3C6220-8974-7212-BA87-FF5F7CCB3B49}"/>
              </a:ext>
            </a:extLst>
          </p:cNvPr>
          <p:cNvCxnSpPr>
            <a:cxnSpLocks/>
            <a:stCxn id="28" idx="0"/>
          </p:cNvCxnSpPr>
          <p:nvPr/>
        </p:nvCxnSpPr>
        <p:spPr>
          <a:xfrm flipV="1">
            <a:off x="2756576" y="5361965"/>
            <a:ext cx="0" cy="243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E639891-36C1-668E-B7A8-DC6599572298}"/>
              </a:ext>
            </a:extLst>
          </p:cNvPr>
          <p:cNvCxnSpPr>
            <a:cxnSpLocks/>
          </p:cNvCxnSpPr>
          <p:nvPr/>
        </p:nvCxnSpPr>
        <p:spPr>
          <a:xfrm>
            <a:off x="2854233" y="5361965"/>
            <a:ext cx="4697119" cy="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D38239B-FFDC-3757-2CC1-533DCFF5DB54}"/>
              </a:ext>
            </a:extLst>
          </p:cNvPr>
          <p:cNvCxnSpPr>
            <a:cxnSpLocks/>
          </p:cNvCxnSpPr>
          <p:nvPr/>
        </p:nvCxnSpPr>
        <p:spPr>
          <a:xfrm flipV="1">
            <a:off x="7551352" y="5335331"/>
            <a:ext cx="2689102" cy="21270"/>
          </a:xfrm>
          <a:prstGeom prst="straightConnector1">
            <a:avLst/>
          </a:prstGeom>
          <a:ln w="76200">
            <a:solidFill>
              <a:srgbClr val="FF0000">
                <a:alpha val="45000"/>
              </a:srgb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Arrow: Down 35">
            <a:extLst>
              <a:ext uri="{FF2B5EF4-FFF2-40B4-BE49-F238E27FC236}">
                <a16:creationId xmlns:a16="http://schemas.microsoft.com/office/drawing/2014/main" id="{84CD1385-05DF-05DA-820C-EB5711C5FEE9}"/>
              </a:ext>
            </a:extLst>
          </p:cNvPr>
          <p:cNvSpPr/>
          <p:nvPr/>
        </p:nvSpPr>
        <p:spPr>
          <a:xfrm>
            <a:off x="4721563" y="4282195"/>
            <a:ext cx="497150" cy="974082"/>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vert="vert270" wrap="none" rtlCol="0" anchor="ctr"/>
          <a:lstStyle/>
          <a:p>
            <a:pPr algn="r"/>
            <a:r>
              <a:rPr lang="en-AE" sz="1000" dirty="0">
                <a:solidFill>
                  <a:srgbClr val="FF0000"/>
                </a:solidFill>
              </a:rPr>
              <a:t>Dividing Date</a:t>
            </a:r>
          </a:p>
        </p:txBody>
      </p:sp>
      <p:sp>
        <p:nvSpPr>
          <p:cNvPr id="40" name="Arrow: Down 39">
            <a:extLst>
              <a:ext uri="{FF2B5EF4-FFF2-40B4-BE49-F238E27FC236}">
                <a16:creationId xmlns:a16="http://schemas.microsoft.com/office/drawing/2014/main" id="{7327DCCD-887C-43F4-7F0C-D0F22849FD61}"/>
              </a:ext>
            </a:extLst>
          </p:cNvPr>
          <p:cNvSpPr/>
          <p:nvPr/>
        </p:nvSpPr>
        <p:spPr>
          <a:xfrm>
            <a:off x="7769221" y="4329157"/>
            <a:ext cx="497150" cy="974082"/>
          </a:xfrm>
          <a:prstGeom prst="downArrow">
            <a:avLst/>
          </a:prstGeom>
        </p:spPr>
        <p:style>
          <a:lnRef idx="1">
            <a:schemeClr val="accent2"/>
          </a:lnRef>
          <a:fillRef idx="2">
            <a:schemeClr val="accent2"/>
          </a:fillRef>
          <a:effectRef idx="1">
            <a:schemeClr val="accent2"/>
          </a:effectRef>
          <a:fontRef idx="minor">
            <a:schemeClr val="dk1"/>
          </a:fontRef>
        </p:style>
        <p:txBody>
          <a:bodyPr vert="vert270" wrap="none" rtlCol="0" anchor="ctr"/>
          <a:lstStyle/>
          <a:p>
            <a:pPr algn="r"/>
            <a:r>
              <a:rPr lang="en-AE" sz="1000" dirty="0">
                <a:solidFill>
                  <a:srgbClr val="FF0000"/>
                </a:solidFill>
              </a:rPr>
              <a:t>C’s Response</a:t>
            </a:r>
          </a:p>
        </p:txBody>
      </p:sp>
      <p:sp>
        <p:nvSpPr>
          <p:cNvPr id="41" name="TextBox 40">
            <a:extLst>
              <a:ext uri="{FF2B5EF4-FFF2-40B4-BE49-F238E27FC236}">
                <a16:creationId xmlns:a16="http://schemas.microsoft.com/office/drawing/2014/main" id="{67445C8A-474F-73D5-52A5-3007D7A5ACF9}"/>
              </a:ext>
            </a:extLst>
          </p:cNvPr>
          <p:cNvSpPr txBox="1"/>
          <p:nvPr/>
        </p:nvSpPr>
        <p:spPr>
          <a:xfrm>
            <a:off x="6780810" y="5409361"/>
            <a:ext cx="868200" cy="261610"/>
          </a:xfrm>
          <a:prstGeom prst="rect">
            <a:avLst/>
          </a:prstGeom>
          <a:noFill/>
        </p:spPr>
        <p:txBody>
          <a:bodyPr wrap="square" rtlCol="0">
            <a:spAutoFit/>
          </a:bodyPr>
          <a:lstStyle/>
          <a:p>
            <a:r>
              <a:rPr lang="en-AE" sz="1100" i="1" dirty="0"/>
              <a:t>Status Date</a:t>
            </a:r>
          </a:p>
        </p:txBody>
      </p:sp>
      <p:pic>
        <p:nvPicPr>
          <p:cNvPr id="42" name="Picture 41">
            <a:extLst>
              <a:ext uri="{FF2B5EF4-FFF2-40B4-BE49-F238E27FC236}">
                <a16:creationId xmlns:a16="http://schemas.microsoft.com/office/drawing/2014/main" id="{84BAE2CB-905B-74D3-3939-05B8081795F9}"/>
              </a:ext>
            </a:extLst>
          </p:cNvPr>
          <p:cNvPicPr>
            <a:picLocks noChangeAspect="1"/>
          </p:cNvPicPr>
          <p:nvPr/>
        </p:nvPicPr>
        <p:blipFill>
          <a:blip r:embed="rId3"/>
          <a:stretch>
            <a:fillRect/>
          </a:stretch>
        </p:blipFill>
        <p:spPr>
          <a:xfrm>
            <a:off x="7007673" y="5634470"/>
            <a:ext cx="1087357" cy="646331"/>
          </a:xfrm>
          <a:prstGeom prst="rect">
            <a:avLst/>
          </a:prstGeom>
          <a:ln>
            <a:noFill/>
          </a:ln>
          <a:effectLst>
            <a:outerShdw blurRad="292100" dist="139700" dir="2700000" algn="tl" rotWithShape="0">
              <a:srgbClr val="333333">
                <a:alpha val="65000"/>
              </a:srgbClr>
            </a:outerShdw>
          </a:effectLst>
        </p:spPr>
      </p:pic>
      <p:cxnSp>
        <p:nvCxnSpPr>
          <p:cNvPr id="43" name="Straight Arrow Connector 42">
            <a:extLst>
              <a:ext uri="{FF2B5EF4-FFF2-40B4-BE49-F238E27FC236}">
                <a16:creationId xmlns:a16="http://schemas.microsoft.com/office/drawing/2014/main" id="{44BF07A7-987C-6E97-5C52-674626D55EA7}"/>
              </a:ext>
            </a:extLst>
          </p:cNvPr>
          <p:cNvCxnSpPr>
            <a:cxnSpLocks/>
            <a:stCxn id="42" idx="0"/>
          </p:cNvCxnSpPr>
          <p:nvPr/>
        </p:nvCxnSpPr>
        <p:spPr>
          <a:xfrm flipV="1">
            <a:off x="7551352" y="5390732"/>
            <a:ext cx="0" cy="243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BC16AFD-7D89-745C-657B-D866B68C53A7}"/>
              </a:ext>
            </a:extLst>
          </p:cNvPr>
          <p:cNvSpPr txBox="1"/>
          <p:nvPr/>
        </p:nvSpPr>
        <p:spPr>
          <a:xfrm>
            <a:off x="5531396" y="5129319"/>
            <a:ext cx="1730239" cy="253916"/>
          </a:xfrm>
          <a:prstGeom prst="rect">
            <a:avLst/>
          </a:prstGeom>
          <a:noFill/>
        </p:spPr>
        <p:txBody>
          <a:bodyPr wrap="square" rtlCol="0">
            <a:spAutoFit/>
          </a:bodyPr>
          <a:lstStyle/>
          <a:p>
            <a:r>
              <a:rPr lang="en-US" sz="1050" dirty="0">
                <a:solidFill>
                  <a:srgbClr val="FF0000"/>
                </a:solidFill>
              </a:rPr>
              <a:t>Actuals after Dividing Date</a:t>
            </a:r>
            <a:endParaRPr lang="en-AE" sz="1050" dirty="0">
              <a:solidFill>
                <a:srgbClr val="FF0000"/>
              </a:solidFill>
            </a:endParaRPr>
          </a:p>
        </p:txBody>
      </p:sp>
    </p:spTree>
    <p:extLst>
      <p:ext uri="{BB962C8B-B14F-4D97-AF65-F5344CB8AC3E}">
        <p14:creationId xmlns:p14="http://schemas.microsoft.com/office/powerpoint/2010/main" val="2040916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AC015-95DC-6FC0-EE03-CA79CF67A9C8}"/>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09CAB164-674F-4472-BCF4-48137891FA9E}"/>
              </a:ext>
            </a:extLst>
          </p:cNvPr>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3" name="Shape 1">
            <a:extLst>
              <a:ext uri="{FF2B5EF4-FFF2-40B4-BE49-F238E27FC236}">
                <a16:creationId xmlns:a16="http://schemas.microsoft.com/office/drawing/2014/main" id="{763D9FF4-C912-5C13-E220-D6FAD076CDB1}"/>
              </a:ext>
            </a:extLst>
          </p:cNvPr>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a:extLst>
              <a:ext uri="{FF2B5EF4-FFF2-40B4-BE49-F238E27FC236}">
                <a16:creationId xmlns:a16="http://schemas.microsoft.com/office/drawing/2014/main" id="{4D95F3D2-CC5E-A11B-B51D-4A1FCA9E770C}"/>
              </a:ext>
            </a:extLst>
          </p:cNvPr>
          <p:cNvSpPr/>
          <p:nvPr/>
        </p:nvSpPr>
        <p:spPr>
          <a:xfrm>
            <a:off x="411480" y="73152"/>
            <a:ext cx="10972800" cy="548640"/>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Concurrent Delays</a:t>
            </a:r>
          </a:p>
        </p:txBody>
      </p:sp>
      <p:sp>
        <p:nvSpPr>
          <p:cNvPr id="5" name="Text 3">
            <a:extLst>
              <a:ext uri="{FF2B5EF4-FFF2-40B4-BE49-F238E27FC236}">
                <a16:creationId xmlns:a16="http://schemas.microsoft.com/office/drawing/2014/main" id="{E8FB05D1-1E83-3903-B2EC-64D4BB6343A9}"/>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sp>
        <p:nvSpPr>
          <p:cNvPr id="6" name="Shape 4">
            <a:extLst>
              <a:ext uri="{FF2B5EF4-FFF2-40B4-BE49-F238E27FC236}">
                <a16:creationId xmlns:a16="http://schemas.microsoft.com/office/drawing/2014/main" id="{2F13740B-E3CA-690A-FC88-C666290F7D3A}"/>
              </a:ext>
            </a:extLst>
          </p:cNvPr>
          <p:cNvSpPr/>
          <p:nvPr/>
        </p:nvSpPr>
        <p:spPr>
          <a:xfrm>
            <a:off x="347471" y="868680"/>
            <a:ext cx="11631169" cy="5585386"/>
          </a:xfrm>
          <a:prstGeom prst="rect">
            <a:avLst/>
          </a:prstGeom>
          <a:solidFill>
            <a:srgbClr val="FFFFFF"/>
          </a:solidFill>
          <a:ln/>
          <a:effectLst>
            <a:outerShdw blurRad="101600" dist="25400" dir="8100000" algn="bl" rotWithShape="0">
              <a:srgbClr val="000000">
                <a:alpha val="10000"/>
              </a:srgbClr>
            </a:outerShdw>
          </a:effectLst>
        </p:spPr>
        <p:txBody>
          <a:bodyPr/>
          <a:lstStyle/>
          <a:p>
            <a:r>
              <a:rPr lang="en-AE" dirty="0"/>
              <a:t> </a:t>
            </a:r>
          </a:p>
        </p:txBody>
      </p:sp>
      <p:sp>
        <p:nvSpPr>
          <p:cNvPr id="8" name="Text 6">
            <a:extLst>
              <a:ext uri="{FF2B5EF4-FFF2-40B4-BE49-F238E27FC236}">
                <a16:creationId xmlns:a16="http://schemas.microsoft.com/office/drawing/2014/main" id="{CB5A787B-D285-03CA-9F7C-634E59130333}"/>
              </a:ext>
            </a:extLst>
          </p:cNvPr>
          <p:cNvSpPr/>
          <p:nvPr/>
        </p:nvSpPr>
        <p:spPr>
          <a:xfrm>
            <a:off x="457200" y="914400"/>
            <a:ext cx="9009634" cy="498662"/>
          </a:xfrm>
          <a:prstGeom prst="rect">
            <a:avLst/>
          </a:prstGeom>
          <a:noFill/>
          <a:ln/>
        </p:spPr>
        <p:txBody>
          <a:bodyPr wrap="square" lIns="0" tIns="0" rIns="0" bIns="0"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Concurrent Delay – NEC Position</a:t>
            </a:r>
            <a:endParaRPr lang="en-US" sz="2400" dirty="0"/>
          </a:p>
        </p:txBody>
      </p:sp>
      <p:sp>
        <p:nvSpPr>
          <p:cNvPr id="9" name="Text 7">
            <a:extLst>
              <a:ext uri="{FF2B5EF4-FFF2-40B4-BE49-F238E27FC236}">
                <a16:creationId xmlns:a16="http://schemas.microsoft.com/office/drawing/2014/main" id="{AE36DA5B-0AB9-1F8D-0E46-8C4348A143D7}"/>
              </a:ext>
            </a:extLst>
          </p:cNvPr>
          <p:cNvSpPr/>
          <p:nvPr/>
        </p:nvSpPr>
        <p:spPr>
          <a:xfrm>
            <a:off x="432342" y="787762"/>
            <a:ext cx="11296835" cy="1955427"/>
          </a:xfrm>
          <a:prstGeom prst="rect">
            <a:avLst/>
          </a:prstGeom>
          <a:noFill/>
          <a:ln/>
        </p:spPr>
        <p:txBody>
          <a:bodyPr wrap="square" rtlCol="0" anchor="t"/>
          <a:lstStyle/>
          <a:p>
            <a:pPr>
              <a:buSzPct val="100000"/>
            </a:pPr>
            <a:r>
              <a:rPr lang="en-US" sz="2000" b="1" dirty="0">
                <a:solidFill>
                  <a:srgbClr val="333333"/>
                </a:solidFill>
                <a:latin typeface="Calibri" pitchFamily="34" charset="0"/>
                <a:ea typeface="Calibri" pitchFamily="34" charset="-122"/>
                <a:cs typeface="Calibri" pitchFamily="34" charset="-120"/>
              </a:rPr>
              <a:t>Simple Definition: </a:t>
            </a:r>
            <a:r>
              <a:rPr lang="en-US" sz="2000" dirty="0">
                <a:solidFill>
                  <a:srgbClr val="333333"/>
                </a:solidFill>
                <a:latin typeface="Calibri" pitchFamily="34" charset="0"/>
                <a:ea typeface="Calibri" pitchFamily="34" charset="-122"/>
                <a:cs typeface="Calibri" pitchFamily="34" charset="-120"/>
              </a:rPr>
              <a:t>two or more events, from different parties, impact the critical path at the same time.</a:t>
            </a:r>
          </a:p>
          <a:p>
            <a:pPr>
              <a:buSzPct val="100000"/>
            </a:pPr>
            <a:endParaRPr lang="en-US" sz="2000" dirty="0">
              <a:solidFill>
                <a:srgbClr val="333333"/>
              </a:solidFill>
              <a:latin typeface="Calibri" pitchFamily="34" charset="0"/>
              <a:ea typeface="Calibri" pitchFamily="34" charset="-122"/>
              <a:cs typeface="Calibri" pitchFamily="34" charset="-120"/>
            </a:endParaRPr>
          </a:p>
          <a:p>
            <a:pPr marL="342900" indent="-342900">
              <a:buSzPct val="100000"/>
              <a:buChar char="•"/>
            </a:pPr>
            <a:r>
              <a:rPr lang="en-US" sz="1400" dirty="0">
                <a:solidFill>
                  <a:srgbClr val="333333"/>
                </a:solidFill>
                <a:latin typeface="Calibri" pitchFamily="34" charset="0"/>
                <a:ea typeface="Calibri" pitchFamily="34" charset="-122"/>
                <a:cs typeface="Calibri" pitchFamily="34" charset="-120"/>
              </a:rPr>
              <a:t>True concurrency is rare.</a:t>
            </a:r>
          </a:p>
          <a:p>
            <a:pPr marL="342900" indent="-342900">
              <a:buSzPct val="100000"/>
              <a:buChar char="•"/>
            </a:pPr>
            <a:r>
              <a:rPr lang="en-US" sz="1400" dirty="0">
                <a:solidFill>
                  <a:srgbClr val="333333"/>
                </a:solidFill>
                <a:latin typeface="Calibri" pitchFamily="34" charset="0"/>
                <a:ea typeface="Calibri" pitchFamily="34" charset="-122"/>
                <a:cs typeface="Calibri" pitchFamily="34" charset="-120"/>
              </a:rPr>
              <a:t>NEC does not define concurrent delay in the contract text.</a:t>
            </a:r>
            <a:endParaRPr lang="en-US" sz="1400" dirty="0"/>
          </a:p>
          <a:p>
            <a:pPr marL="342900" indent="-342900">
              <a:buSzPct val="100000"/>
              <a:buChar char="•"/>
            </a:pPr>
            <a:r>
              <a:rPr lang="en-US" sz="1400" dirty="0">
                <a:solidFill>
                  <a:srgbClr val="333333"/>
                </a:solidFill>
                <a:latin typeface="Calibri" pitchFamily="34" charset="0"/>
                <a:ea typeface="Calibri" pitchFamily="34" charset="-122"/>
                <a:cs typeface="Calibri" pitchFamily="34" charset="-120"/>
              </a:rPr>
              <a:t>Forensic analysis: critical path at time of CE determines concurrent delay impact.</a:t>
            </a:r>
            <a:endParaRPr lang="en-US" sz="1400" dirty="0"/>
          </a:p>
          <a:p>
            <a:pPr marL="342900" indent="-342900">
              <a:buSzPct val="100000"/>
              <a:buChar char="•"/>
            </a:pPr>
            <a:r>
              <a:rPr lang="en-US" sz="1400" dirty="0">
                <a:solidFill>
                  <a:srgbClr val="333333"/>
                </a:solidFill>
                <a:latin typeface="Calibri" pitchFamily="34" charset="0"/>
                <a:ea typeface="Calibri" pitchFamily="34" charset="-122"/>
                <a:cs typeface="Calibri" pitchFamily="34" charset="-120"/>
              </a:rPr>
              <a:t>Contractor typically gets EOT but not costs.</a:t>
            </a:r>
            <a:endParaRPr lang="en-US" sz="1400" dirty="0"/>
          </a:p>
        </p:txBody>
      </p:sp>
      <p:sp>
        <p:nvSpPr>
          <p:cNvPr id="11" name="Rectangle 10">
            <a:extLst>
              <a:ext uri="{FF2B5EF4-FFF2-40B4-BE49-F238E27FC236}">
                <a16:creationId xmlns:a16="http://schemas.microsoft.com/office/drawing/2014/main" id="{B205AC42-A7D8-A3AE-63EB-09FB4EBB6851}"/>
              </a:ext>
            </a:extLst>
          </p:cNvPr>
          <p:cNvSpPr/>
          <p:nvPr/>
        </p:nvSpPr>
        <p:spPr>
          <a:xfrm>
            <a:off x="970280" y="4098075"/>
            <a:ext cx="6217920" cy="31389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Path A  – Critical Path</a:t>
            </a:r>
          </a:p>
        </p:txBody>
      </p:sp>
      <p:sp>
        <p:nvSpPr>
          <p:cNvPr id="12" name="Rectangle 11">
            <a:extLst>
              <a:ext uri="{FF2B5EF4-FFF2-40B4-BE49-F238E27FC236}">
                <a16:creationId xmlns:a16="http://schemas.microsoft.com/office/drawing/2014/main" id="{0313A27E-A39E-80B9-1215-5B1CA95DF0A6}"/>
              </a:ext>
            </a:extLst>
          </p:cNvPr>
          <p:cNvSpPr/>
          <p:nvPr/>
        </p:nvSpPr>
        <p:spPr>
          <a:xfrm>
            <a:off x="970280" y="5108008"/>
            <a:ext cx="6217920" cy="31389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Path B  – Critical Path</a:t>
            </a:r>
          </a:p>
        </p:txBody>
      </p:sp>
      <p:sp>
        <p:nvSpPr>
          <p:cNvPr id="13" name="Rectangle 12">
            <a:extLst>
              <a:ext uri="{FF2B5EF4-FFF2-40B4-BE49-F238E27FC236}">
                <a16:creationId xmlns:a16="http://schemas.microsoft.com/office/drawing/2014/main" id="{32F92DB0-FB8A-4D5E-CED8-E0AA2732D85E}"/>
              </a:ext>
            </a:extLst>
          </p:cNvPr>
          <p:cNvSpPr/>
          <p:nvPr/>
        </p:nvSpPr>
        <p:spPr>
          <a:xfrm>
            <a:off x="970279" y="4589490"/>
            <a:ext cx="7469963" cy="31389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Path A </a:t>
            </a:r>
            <a:r>
              <a:rPr lang="en-US" sz="1200" dirty="0">
                <a:solidFill>
                  <a:sysClr val="windowText" lastClr="000000"/>
                </a:solidFill>
              </a:rPr>
              <a:t>(Impacted by the Employer Event)</a:t>
            </a:r>
            <a:endParaRPr lang="en-US" dirty="0">
              <a:solidFill>
                <a:sysClr val="windowText" lastClr="000000"/>
              </a:solidFill>
            </a:endParaRPr>
          </a:p>
        </p:txBody>
      </p:sp>
      <p:sp>
        <p:nvSpPr>
          <p:cNvPr id="16" name="Rectangle 15">
            <a:extLst>
              <a:ext uri="{FF2B5EF4-FFF2-40B4-BE49-F238E27FC236}">
                <a16:creationId xmlns:a16="http://schemas.microsoft.com/office/drawing/2014/main" id="{74AC5A9F-FB12-CF3D-2031-057D058EA932}"/>
              </a:ext>
            </a:extLst>
          </p:cNvPr>
          <p:cNvSpPr/>
          <p:nvPr/>
        </p:nvSpPr>
        <p:spPr>
          <a:xfrm>
            <a:off x="970279" y="5640463"/>
            <a:ext cx="7469963" cy="31389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                                 Path B </a:t>
            </a:r>
            <a:r>
              <a:rPr lang="en-US" sz="1200" dirty="0">
                <a:solidFill>
                  <a:sysClr val="windowText" lastClr="000000"/>
                </a:solidFill>
              </a:rPr>
              <a:t>(Impacted by the Contractor-caused Event)</a:t>
            </a:r>
            <a:endParaRPr lang="en-US" dirty="0">
              <a:solidFill>
                <a:sysClr val="windowText" lastClr="000000"/>
              </a:solidFill>
            </a:endParaRPr>
          </a:p>
        </p:txBody>
      </p:sp>
      <p:graphicFrame>
        <p:nvGraphicFramePr>
          <p:cNvPr id="18" name="Table 17">
            <a:extLst>
              <a:ext uri="{FF2B5EF4-FFF2-40B4-BE49-F238E27FC236}">
                <a16:creationId xmlns:a16="http://schemas.microsoft.com/office/drawing/2014/main" id="{CC87DFC5-1245-3A2E-2D8E-76CDC20F1DC6}"/>
              </a:ext>
            </a:extLst>
          </p:cNvPr>
          <p:cNvGraphicFramePr>
            <a:graphicFrameLocks noGrp="1"/>
          </p:cNvGraphicFramePr>
          <p:nvPr>
            <p:extLst>
              <p:ext uri="{D42A27DB-BD31-4B8C-83A1-F6EECF244321}">
                <p14:modId xmlns:p14="http://schemas.microsoft.com/office/powerpoint/2010/main" val="950755189"/>
              </p:ext>
            </p:extLst>
          </p:nvPr>
        </p:nvGraphicFramePr>
        <p:xfrm>
          <a:off x="970280" y="3624926"/>
          <a:ext cx="10414000" cy="37084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520362321"/>
                    </a:ext>
                  </a:extLst>
                </a:gridCol>
                <a:gridCol w="208280">
                  <a:extLst>
                    <a:ext uri="{9D8B030D-6E8A-4147-A177-3AD203B41FA5}">
                      <a16:colId xmlns:a16="http://schemas.microsoft.com/office/drawing/2014/main" val="3590872921"/>
                    </a:ext>
                  </a:extLst>
                </a:gridCol>
                <a:gridCol w="208280">
                  <a:extLst>
                    <a:ext uri="{9D8B030D-6E8A-4147-A177-3AD203B41FA5}">
                      <a16:colId xmlns:a16="http://schemas.microsoft.com/office/drawing/2014/main" val="1153597630"/>
                    </a:ext>
                  </a:extLst>
                </a:gridCol>
                <a:gridCol w="208280">
                  <a:extLst>
                    <a:ext uri="{9D8B030D-6E8A-4147-A177-3AD203B41FA5}">
                      <a16:colId xmlns:a16="http://schemas.microsoft.com/office/drawing/2014/main" val="3131593484"/>
                    </a:ext>
                  </a:extLst>
                </a:gridCol>
                <a:gridCol w="208280">
                  <a:extLst>
                    <a:ext uri="{9D8B030D-6E8A-4147-A177-3AD203B41FA5}">
                      <a16:colId xmlns:a16="http://schemas.microsoft.com/office/drawing/2014/main" val="2303291743"/>
                    </a:ext>
                  </a:extLst>
                </a:gridCol>
                <a:gridCol w="208280">
                  <a:extLst>
                    <a:ext uri="{9D8B030D-6E8A-4147-A177-3AD203B41FA5}">
                      <a16:colId xmlns:a16="http://schemas.microsoft.com/office/drawing/2014/main" val="2443973263"/>
                    </a:ext>
                  </a:extLst>
                </a:gridCol>
                <a:gridCol w="208280">
                  <a:extLst>
                    <a:ext uri="{9D8B030D-6E8A-4147-A177-3AD203B41FA5}">
                      <a16:colId xmlns:a16="http://schemas.microsoft.com/office/drawing/2014/main" val="1314757582"/>
                    </a:ext>
                  </a:extLst>
                </a:gridCol>
                <a:gridCol w="208280">
                  <a:extLst>
                    <a:ext uri="{9D8B030D-6E8A-4147-A177-3AD203B41FA5}">
                      <a16:colId xmlns:a16="http://schemas.microsoft.com/office/drawing/2014/main" val="2479686835"/>
                    </a:ext>
                  </a:extLst>
                </a:gridCol>
                <a:gridCol w="208280">
                  <a:extLst>
                    <a:ext uri="{9D8B030D-6E8A-4147-A177-3AD203B41FA5}">
                      <a16:colId xmlns:a16="http://schemas.microsoft.com/office/drawing/2014/main" val="3148052376"/>
                    </a:ext>
                  </a:extLst>
                </a:gridCol>
                <a:gridCol w="208280">
                  <a:extLst>
                    <a:ext uri="{9D8B030D-6E8A-4147-A177-3AD203B41FA5}">
                      <a16:colId xmlns:a16="http://schemas.microsoft.com/office/drawing/2014/main" val="733327866"/>
                    </a:ext>
                  </a:extLst>
                </a:gridCol>
                <a:gridCol w="208280">
                  <a:extLst>
                    <a:ext uri="{9D8B030D-6E8A-4147-A177-3AD203B41FA5}">
                      <a16:colId xmlns:a16="http://schemas.microsoft.com/office/drawing/2014/main" val="3790369432"/>
                    </a:ext>
                  </a:extLst>
                </a:gridCol>
                <a:gridCol w="208280">
                  <a:extLst>
                    <a:ext uri="{9D8B030D-6E8A-4147-A177-3AD203B41FA5}">
                      <a16:colId xmlns:a16="http://schemas.microsoft.com/office/drawing/2014/main" val="2482833917"/>
                    </a:ext>
                  </a:extLst>
                </a:gridCol>
                <a:gridCol w="208280">
                  <a:extLst>
                    <a:ext uri="{9D8B030D-6E8A-4147-A177-3AD203B41FA5}">
                      <a16:colId xmlns:a16="http://schemas.microsoft.com/office/drawing/2014/main" val="1199938495"/>
                    </a:ext>
                  </a:extLst>
                </a:gridCol>
                <a:gridCol w="208280">
                  <a:extLst>
                    <a:ext uri="{9D8B030D-6E8A-4147-A177-3AD203B41FA5}">
                      <a16:colId xmlns:a16="http://schemas.microsoft.com/office/drawing/2014/main" val="3130016081"/>
                    </a:ext>
                  </a:extLst>
                </a:gridCol>
                <a:gridCol w="208280">
                  <a:extLst>
                    <a:ext uri="{9D8B030D-6E8A-4147-A177-3AD203B41FA5}">
                      <a16:colId xmlns:a16="http://schemas.microsoft.com/office/drawing/2014/main" val="2431098587"/>
                    </a:ext>
                  </a:extLst>
                </a:gridCol>
                <a:gridCol w="208280">
                  <a:extLst>
                    <a:ext uri="{9D8B030D-6E8A-4147-A177-3AD203B41FA5}">
                      <a16:colId xmlns:a16="http://schemas.microsoft.com/office/drawing/2014/main" val="3545120250"/>
                    </a:ext>
                  </a:extLst>
                </a:gridCol>
                <a:gridCol w="208280">
                  <a:extLst>
                    <a:ext uri="{9D8B030D-6E8A-4147-A177-3AD203B41FA5}">
                      <a16:colId xmlns:a16="http://schemas.microsoft.com/office/drawing/2014/main" val="4282376428"/>
                    </a:ext>
                  </a:extLst>
                </a:gridCol>
                <a:gridCol w="208280">
                  <a:extLst>
                    <a:ext uri="{9D8B030D-6E8A-4147-A177-3AD203B41FA5}">
                      <a16:colId xmlns:a16="http://schemas.microsoft.com/office/drawing/2014/main" val="3519963043"/>
                    </a:ext>
                  </a:extLst>
                </a:gridCol>
                <a:gridCol w="208280">
                  <a:extLst>
                    <a:ext uri="{9D8B030D-6E8A-4147-A177-3AD203B41FA5}">
                      <a16:colId xmlns:a16="http://schemas.microsoft.com/office/drawing/2014/main" val="3503559552"/>
                    </a:ext>
                  </a:extLst>
                </a:gridCol>
                <a:gridCol w="208280">
                  <a:extLst>
                    <a:ext uri="{9D8B030D-6E8A-4147-A177-3AD203B41FA5}">
                      <a16:colId xmlns:a16="http://schemas.microsoft.com/office/drawing/2014/main" val="649189950"/>
                    </a:ext>
                  </a:extLst>
                </a:gridCol>
                <a:gridCol w="208280">
                  <a:extLst>
                    <a:ext uri="{9D8B030D-6E8A-4147-A177-3AD203B41FA5}">
                      <a16:colId xmlns:a16="http://schemas.microsoft.com/office/drawing/2014/main" val="2254642603"/>
                    </a:ext>
                  </a:extLst>
                </a:gridCol>
                <a:gridCol w="208280">
                  <a:extLst>
                    <a:ext uri="{9D8B030D-6E8A-4147-A177-3AD203B41FA5}">
                      <a16:colId xmlns:a16="http://schemas.microsoft.com/office/drawing/2014/main" val="2848237274"/>
                    </a:ext>
                  </a:extLst>
                </a:gridCol>
                <a:gridCol w="208280">
                  <a:extLst>
                    <a:ext uri="{9D8B030D-6E8A-4147-A177-3AD203B41FA5}">
                      <a16:colId xmlns:a16="http://schemas.microsoft.com/office/drawing/2014/main" val="3112740038"/>
                    </a:ext>
                  </a:extLst>
                </a:gridCol>
                <a:gridCol w="208280">
                  <a:extLst>
                    <a:ext uri="{9D8B030D-6E8A-4147-A177-3AD203B41FA5}">
                      <a16:colId xmlns:a16="http://schemas.microsoft.com/office/drawing/2014/main" val="2693296910"/>
                    </a:ext>
                  </a:extLst>
                </a:gridCol>
                <a:gridCol w="208280">
                  <a:extLst>
                    <a:ext uri="{9D8B030D-6E8A-4147-A177-3AD203B41FA5}">
                      <a16:colId xmlns:a16="http://schemas.microsoft.com/office/drawing/2014/main" val="2155354171"/>
                    </a:ext>
                  </a:extLst>
                </a:gridCol>
                <a:gridCol w="208280">
                  <a:extLst>
                    <a:ext uri="{9D8B030D-6E8A-4147-A177-3AD203B41FA5}">
                      <a16:colId xmlns:a16="http://schemas.microsoft.com/office/drawing/2014/main" val="1589307779"/>
                    </a:ext>
                  </a:extLst>
                </a:gridCol>
                <a:gridCol w="208280">
                  <a:extLst>
                    <a:ext uri="{9D8B030D-6E8A-4147-A177-3AD203B41FA5}">
                      <a16:colId xmlns:a16="http://schemas.microsoft.com/office/drawing/2014/main" val="2880033248"/>
                    </a:ext>
                  </a:extLst>
                </a:gridCol>
                <a:gridCol w="208280">
                  <a:extLst>
                    <a:ext uri="{9D8B030D-6E8A-4147-A177-3AD203B41FA5}">
                      <a16:colId xmlns:a16="http://schemas.microsoft.com/office/drawing/2014/main" val="1173481407"/>
                    </a:ext>
                  </a:extLst>
                </a:gridCol>
                <a:gridCol w="208280">
                  <a:extLst>
                    <a:ext uri="{9D8B030D-6E8A-4147-A177-3AD203B41FA5}">
                      <a16:colId xmlns:a16="http://schemas.microsoft.com/office/drawing/2014/main" val="605767246"/>
                    </a:ext>
                  </a:extLst>
                </a:gridCol>
                <a:gridCol w="208280">
                  <a:extLst>
                    <a:ext uri="{9D8B030D-6E8A-4147-A177-3AD203B41FA5}">
                      <a16:colId xmlns:a16="http://schemas.microsoft.com/office/drawing/2014/main" val="4163789571"/>
                    </a:ext>
                  </a:extLst>
                </a:gridCol>
                <a:gridCol w="208280">
                  <a:extLst>
                    <a:ext uri="{9D8B030D-6E8A-4147-A177-3AD203B41FA5}">
                      <a16:colId xmlns:a16="http://schemas.microsoft.com/office/drawing/2014/main" val="3480102240"/>
                    </a:ext>
                  </a:extLst>
                </a:gridCol>
                <a:gridCol w="208280">
                  <a:extLst>
                    <a:ext uri="{9D8B030D-6E8A-4147-A177-3AD203B41FA5}">
                      <a16:colId xmlns:a16="http://schemas.microsoft.com/office/drawing/2014/main" val="1600282762"/>
                    </a:ext>
                  </a:extLst>
                </a:gridCol>
                <a:gridCol w="208280">
                  <a:extLst>
                    <a:ext uri="{9D8B030D-6E8A-4147-A177-3AD203B41FA5}">
                      <a16:colId xmlns:a16="http://schemas.microsoft.com/office/drawing/2014/main" val="648385821"/>
                    </a:ext>
                  </a:extLst>
                </a:gridCol>
                <a:gridCol w="208280">
                  <a:extLst>
                    <a:ext uri="{9D8B030D-6E8A-4147-A177-3AD203B41FA5}">
                      <a16:colId xmlns:a16="http://schemas.microsoft.com/office/drawing/2014/main" val="3979803977"/>
                    </a:ext>
                  </a:extLst>
                </a:gridCol>
                <a:gridCol w="208280">
                  <a:extLst>
                    <a:ext uri="{9D8B030D-6E8A-4147-A177-3AD203B41FA5}">
                      <a16:colId xmlns:a16="http://schemas.microsoft.com/office/drawing/2014/main" val="412290519"/>
                    </a:ext>
                  </a:extLst>
                </a:gridCol>
                <a:gridCol w="208280">
                  <a:extLst>
                    <a:ext uri="{9D8B030D-6E8A-4147-A177-3AD203B41FA5}">
                      <a16:colId xmlns:a16="http://schemas.microsoft.com/office/drawing/2014/main" val="3192029359"/>
                    </a:ext>
                  </a:extLst>
                </a:gridCol>
                <a:gridCol w="208280">
                  <a:extLst>
                    <a:ext uri="{9D8B030D-6E8A-4147-A177-3AD203B41FA5}">
                      <a16:colId xmlns:a16="http://schemas.microsoft.com/office/drawing/2014/main" val="2395809269"/>
                    </a:ext>
                  </a:extLst>
                </a:gridCol>
                <a:gridCol w="208280">
                  <a:extLst>
                    <a:ext uri="{9D8B030D-6E8A-4147-A177-3AD203B41FA5}">
                      <a16:colId xmlns:a16="http://schemas.microsoft.com/office/drawing/2014/main" val="3103837685"/>
                    </a:ext>
                  </a:extLst>
                </a:gridCol>
                <a:gridCol w="208280">
                  <a:extLst>
                    <a:ext uri="{9D8B030D-6E8A-4147-A177-3AD203B41FA5}">
                      <a16:colId xmlns:a16="http://schemas.microsoft.com/office/drawing/2014/main" val="1289416867"/>
                    </a:ext>
                  </a:extLst>
                </a:gridCol>
                <a:gridCol w="208280">
                  <a:extLst>
                    <a:ext uri="{9D8B030D-6E8A-4147-A177-3AD203B41FA5}">
                      <a16:colId xmlns:a16="http://schemas.microsoft.com/office/drawing/2014/main" val="1286442804"/>
                    </a:ext>
                  </a:extLst>
                </a:gridCol>
                <a:gridCol w="208280">
                  <a:extLst>
                    <a:ext uri="{9D8B030D-6E8A-4147-A177-3AD203B41FA5}">
                      <a16:colId xmlns:a16="http://schemas.microsoft.com/office/drawing/2014/main" val="1285408692"/>
                    </a:ext>
                  </a:extLst>
                </a:gridCol>
                <a:gridCol w="208280">
                  <a:extLst>
                    <a:ext uri="{9D8B030D-6E8A-4147-A177-3AD203B41FA5}">
                      <a16:colId xmlns:a16="http://schemas.microsoft.com/office/drawing/2014/main" val="3878708174"/>
                    </a:ext>
                  </a:extLst>
                </a:gridCol>
                <a:gridCol w="208280">
                  <a:extLst>
                    <a:ext uri="{9D8B030D-6E8A-4147-A177-3AD203B41FA5}">
                      <a16:colId xmlns:a16="http://schemas.microsoft.com/office/drawing/2014/main" val="2011631336"/>
                    </a:ext>
                  </a:extLst>
                </a:gridCol>
                <a:gridCol w="208280">
                  <a:extLst>
                    <a:ext uri="{9D8B030D-6E8A-4147-A177-3AD203B41FA5}">
                      <a16:colId xmlns:a16="http://schemas.microsoft.com/office/drawing/2014/main" val="313154701"/>
                    </a:ext>
                  </a:extLst>
                </a:gridCol>
                <a:gridCol w="208280">
                  <a:extLst>
                    <a:ext uri="{9D8B030D-6E8A-4147-A177-3AD203B41FA5}">
                      <a16:colId xmlns:a16="http://schemas.microsoft.com/office/drawing/2014/main" val="1453037930"/>
                    </a:ext>
                  </a:extLst>
                </a:gridCol>
                <a:gridCol w="208280">
                  <a:extLst>
                    <a:ext uri="{9D8B030D-6E8A-4147-A177-3AD203B41FA5}">
                      <a16:colId xmlns:a16="http://schemas.microsoft.com/office/drawing/2014/main" val="4051673053"/>
                    </a:ext>
                  </a:extLst>
                </a:gridCol>
                <a:gridCol w="208280">
                  <a:extLst>
                    <a:ext uri="{9D8B030D-6E8A-4147-A177-3AD203B41FA5}">
                      <a16:colId xmlns:a16="http://schemas.microsoft.com/office/drawing/2014/main" val="3576406132"/>
                    </a:ext>
                  </a:extLst>
                </a:gridCol>
                <a:gridCol w="208280">
                  <a:extLst>
                    <a:ext uri="{9D8B030D-6E8A-4147-A177-3AD203B41FA5}">
                      <a16:colId xmlns:a16="http://schemas.microsoft.com/office/drawing/2014/main" val="2749680810"/>
                    </a:ext>
                  </a:extLst>
                </a:gridCol>
                <a:gridCol w="208280">
                  <a:extLst>
                    <a:ext uri="{9D8B030D-6E8A-4147-A177-3AD203B41FA5}">
                      <a16:colId xmlns:a16="http://schemas.microsoft.com/office/drawing/2014/main" val="4042755723"/>
                    </a:ext>
                  </a:extLst>
                </a:gridCol>
                <a:gridCol w="208280">
                  <a:extLst>
                    <a:ext uri="{9D8B030D-6E8A-4147-A177-3AD203B41FA5}">
                      <a16:colId xmlns:a16="http://schemas.microsoft.com/office/drawing/2014/main" val="3594218839"/>
                    </a:ext>
                  </a:extLst>
                </a:gridCol>
              </a:tblGrid>
              <a:tr h="370840">
                <a:tc>
                  <a:txBody>
                    <a:bodyPr/>
                    <a:lstStyle/>
                    <a:p>
                      <a:r>
                        <a:rPr lang="en-US" sz="800" dirty="0"/>
                        <a:t>1</a:t>
                      </a:r>
                    </a:p>
                  </a:txBody>
                  <a:tcPr/>
                </a:tc>
                <a:tc>
                  <a:txBody>
                    <a:bodyPr/>
                    <a:lstStyle/>
                    <a:p>
                      <a:r>
                        <a:rPr lang="en-US" sz="800" dirty="0"/>
                        <a:t>2</a:t>
                      </a:r>
                    </a:p>
                  </a:txBody>
                  <a:tcPr/>
                </a:tc>
                <a:tc>
                  <a:txBody>
                    <a:bodyPr/>
                    <a:lstStyle/>
                    <a:p>
                      <a:r>
                        <a:rPr lang="en-US" sz="800" dirty="0"/>
                        <a:t>3</a:t>
                      </a:r>
                    </a:p>
                  </a:txBody>
                  <a:tcPr/>
                </a:tc>
                <a:tc>
                  <a:txBody>
                    <a:bodyPr/>
                    <a:lstStyle/>
                    <a:p>
                      <a:r>
                        <a:rPr lang="en-US" sz="800" dirty="0"/>
                        <a:t>4</a:t>
                      </a:r>
                    </a:p>
                  </a:txBody>
                  <a:tcPr/>
                </a:tc>
                <a:tc>
                  <a:txBody>
                    <a:bodyPr/>
                    <a:lstStyle/>
                    <a:p>
                      <a:r>
                        <a:rPr lang="en-US" sz="800" dirty="0"/>
                        <a:t>5</a:t>
                      </a:r>
                    </a:p>
                  </a:txBody>
                  <a:tcPr/>
                </a:tc>
                <a:tc>
                  <a:txBody>
                    <a:bodyPr/>
                    <a:lstStyle/>
                    <a:p>
                      <a:r>
                        <a:rPr lang="en-US" sz="800" dirty="0"/>
                        <a:t>6</a:t>
                      </a:r>
                    </a:p>
                  </a:txBody>
                  <a:tcPr/>
                </a:tc>
                <a:tc>
                  <a:txBody>
                    <a:bodyPr/>
                    <a:lstStyle/>
                    <a:p>
                      <a:r>
                        <a:rPr lang="en-US" sz="800" dirty="0"/>
                        <a:t>7</a:t>
                      </a:r>
                    </a:p>
                  </a:txBody>
                  <a:tcPr/>
                </a:tc>
                <a:tc>
                  <a:txBody>
                    <a:bodyPr/>
                    <a:lstStyle/>
                    <a:p>
                      <a:r>
                        <a:rPr lang="en-US" sz="800" dirty="0"/>
                        <a:t>8</a:t>
                      </a:r>
                    </a:p>
                  </a:txBody>
                  <a:tcPr/>
                </a:tc>
                <a:tc>
                  <a:txBody>
                    <a:bodyPr/>
                    <a:lstStyle/>
                    <a:p>
                      <a:r>
                        <a:rPr lang="en-US" sz="800" dirty="0"/>
                        <a:t>9</a:t>
                      </a:r>
                    </a:p>
                  </a:txBody>
                  <a:tcPr/>
                </a:tc>
                <a:tc>
                  <a:txBody>
                    <a:bodyPr/>
                    <a:lstStyle/>
                    <a:p>
                      <a:r>
                        <a:rPr lang="en-US" sz="800" dirty="0"/>
                        <a:t>10</a:t>
                      </a:r>
                    </a:p>
                  </a:txBody>
                  <a:tcPr/>
                </a:tc>
                <a:tc>
                  <a:txBody>
                    <a:bodyPr/>
                    <a:lstStyle/>
                    <a:p>
                      <a:r>
                        <a:rPr lang="en-US" sz="800" dirty="0"/>
                        <a:t>11</a:t>
                      </a:r>
                    </a:p>
                  </a:txBody>
                  <a:tcPr/>
                </a:tc>
                <a:tc>
                  <a:txBody>
                    <a:bodyPr/>
                    <a:lstStyle/>
                    <a:p>
                      <a:r>
                        <a:rPr lang="en-US" sz="800" dirty="0"/>
                        <a:t>12</a:t>
                      </a:r>
                    </a:p>
                  </a:txBody>
                  <a:tcPr/>
                </a:tc>
                <a:tc>
                  <a:txBody>
                    <a:bodyPr/>
                    <a:lstStyle/>
                    <a:p>
                      <a:r>
                        <a:rPr lang="en-US" sz="800" dirty="0"/>
                        <a:t>13</a:t>
                      </a:r>
                    </a:p>
                  </a:txBody>
                  <a:tcPr/>
                </a:tc>
                <a:tc>
                  <a:txBody>
                    <a:bodyPr/>
                    <a:lstStyle/>
                    <a:p>
                      <a:r>
                        <a:rPr lang="en-US" sz="800" dirty="0"/>
                        <a:t>14</a:t>
                      </a:r>
                    </a:p>
                  </a:txBody>
                  <a:tcPr/>
                </a:tc>
                <a:tc>
                  <a:txBody>
                    <a:bodyPr/>
                    <a:lstStyle/>
                    <a:p>
                      <a:r>
                        <a:rPr lang="en-US" sz="800" dirty="0"/>
                        <a:t>15</a:t>
                      </a:r>
                    </a:p>
                  </a:txBody>
                  <a:tcPr/>
                </a:tc>
                <a:tc>
                  <a:txBody>
                    <a:bodyPr/>
                    <a:lstStyle/>
                    <a:p>
                      <a:r>
                        <a:rPr lang="en-US" sz="800" dirty="0"/>
                        <a:t>16</a:t>
                      </a:r>
                    </a:p>
                  </a:txBody>
                  <a:tcPr/>
                </a:tc>
                <a:tc>
                  <a:txBody>
                    <a:bodyPr/>
                    <a:lstStyle/>
                    <a:p>
                      <a:r>
                        <a:rPr lang="en-US" sz="800" dirty="0"/>
                        <a:t>17</a:t>
                      </a:r>
                    </a:p>
                  </a:txBody>
                  <a:tcPr/>
                </a:tc>
                <a:tc>
                  <a:txBody>
                    <a:bodyPr/>
                    <a:lstStyle/>
                    <a:p>
                      <a:r>
                        <a:rPr lang="en-US" sz="800" dirty="0"/>
                        <a:t>18</a:t>
                      </a:r>
                    </a:p>
                  </a:txBody>
                  <a:tcPr/>
                </a:tc>
                <a:tc>
                  <a:txBody>
                    <a:bodyPr/>
                    <a:lstStyle/>
                    <a:p>
                      <a:r>
                        <a:rPr lang="en-US" sz="800" dirty="0"/>
                        <a:t>19</a:t>
                      </a:r>
                    </a:p>
                  </a:txBody>
                  <a:tcPr/>
                </a:tc>
                <a:tc>
                  <a:txBody>
                    <a:bodyPr/>
                    <a:lstStyle/>
                    <a:p>
                      <a:r>
                        <a:rPr lang="en-US" sz="800" dirty="0"/>
                        <a:t>20</a:t>
                      </a:r>
                    </a:p>
                  </a:txBody>
                  <a:tcPr/>
                </a:tc>
                <a:tc>
                  <a:txBody>
                    <a:bodyPr/>
                    <a:lstStyle/>
                    <a:p>
                      <a:r>
                        <a:rPr lang="en-US" sz="800" dirty="0"/>
                        <a:t>21</a:t>
                      </a:r>
                    </a:p>
                  </a:txBody>
                  <a:tcPr/>
                </a:tc>
                <a:tc>
                  <a:txBody>
                    <a:bodyPr/>
                    <a:lstStyle/>
                    <a:p>
                      <a:r>
                        <a:rPr lang="en-US" sz="800" dirty="0"/>
                        <a:t>22</a:t>
                      </a:r>
                    </a:p>
                  </a:txBody>
                  <a:tcPr/>
                </a:tc>
                <a:tc>
                  <a:txBody>
                    <a:bodyPr/>
                    <a:lstStyle/>
                    <a:p>
                      <a:r>
                        <a:rPr lang="en-US" sz="800" dirty="0"/>
                        <a:t>23</a:t>
                      </a:r>
                    </a:p>
                  </a:txBody>
                  <a:tcPr/>
                </a:tc>
                <a:tc>
                  <a:txBody>
                    <a:bodyPr/>
                    <a:lstStyle/>
                    <a:p>
                      <a:r>
                        <a:rPr lang="en-US" sz="800" dirty="0"/>
                        <a:t>24</a:t>
                      </a:r>
                    </a:p>
                  </a:txBody>
                  <a:tcPr/>
                </a:tc>
                <a:tc>
                  <a:txBody>
                    <a:bodyPr/>
                    <a:lstStyle/>
                    <a:p>
                      <a:r>
                        <a:rPr lang="en-US" sz="800" dirty="0"/>
                        <a:t>25</a:t>
                      </a:r>
                    </a:p>
                  </a:txBody>
                  <a:tcPr/>
                </a:tc>
                <a:tc>
                  <a:txBody>
                    <a:bodyPr/>
                    <a:lstStyle/>
                    <a:p>
                      <a:r>
                        <a:rPr lang="en-US" sz="800" dirty="0"/>
                        <a:t>26</a:t>
                      </a:r>
                    </a:p>
                  </a:txBody>
                  <a:tcPr/>
                </a:tc>
                <a:tc>
                  <a:txBody>
                    <a:bodyPr/>
                    <a:lstStyle/>
                    <a:p>
                      <a:r>
                        <a:rPr lang="en-US" sz="800" dirty="0"/>
                        <a:t>27</a:t>
                      </a:r>
                    </a:p>
                  </a:txBody>
                  <a:tcPr/>
                </a:tc>
                <a:tc>
                  <a:txBody>
                    <a:bodyPr/>
                    <a:lstStyle/>
                    <a:p>
                      <a:r>
                        <a:rPr lang="en-US" sz="800" dirty="0"/>
                        <a:t>28</a:t>
                      </a:r>
                    </a:p>
                  </a:txBody>
                  <a:tcPr/>
                </a:tc>
                <a:tc>
                  <a:txBody>
                    <a:bodyPr/>
                    <a:lstStyle/>
                    <a:p>
                      <a:r>
                        <a:rPr lang="en-US" sz="800" dirty="0"/>
                        <a:t>29</a:t>
                      </a:r>
                    </a:p>
                  </a:txBody>
                  <a:tcPr/>
                </a:tc>
                <a:tc>
                  <a:txBody>
                    <a:bodyPr/>
                    <a:lstStyle/>
                    <a:p>
                      <a:r>
                        <a:rPr lang="en-US" sz="800" dirty="0"/>
                        <a:t>30</a:t>
                      </a:r>
                    </a:p>
                  </a:txBody>
                  <a:tcPr/>
                </a:tc>
                <a:tc>
                  <a:txBody>
                    <a:bodyPr/>
                    <a:lstStyle/>
                    <a:p>
                      <a:r>
                        <a:rPr lang="en-US" sz="800" dirty="0"/>
                        <a:t>31</a:t>
                      </a:r>
                    </a:p>
                  </a:txBody>
                  <a:tcPr/>
                </a:tc>
                <a:tc>
                  <a:txBody>
                    <a:bodyPr/>
                    <a:lstStyle/>
                    <a:p>
                      <a:r>
                        <a:rPr lang="en-US" sz="800" dirty="0"/>
                        <a:t>32</a:t>
                      </a:r>
                    </a:p>
                  </a:txBody>
                  <a:tcPr/>
                </a:tc>
                <a:tc>
                  <a:txBody>
                    <a:bodyPr/>
                    <a:lstStyle/>
                    <a:p>
                      <a:r>
                        <a:rPr lang="en-US" sz="800" dirty="0"/>
                        <a:t>33</a:t>
                      </a:r>
                    </a:p>
                  </a:txBody>
                  <a:tcPr/>
                </a:tc>
                <a:tc>
                  <a:txBody>
                    <a:bodyPr/>
                    <a:lstStyle/>
                    <a:p>
                      <a:r>
                        <a:rPr lang="en-US" sz="800" dirty="0"/>
                        <a:t>34</a:t>
                      </a:r>
                    </a:p>
                  </a:txBody>
                  <a:tcPr/>
                </a:tc>
                <a:tc>
                  <a:txBody>
                    <a:bodyPr/>
                    <a:lstStyle/>
                    <a:p>
                      <a:r>
                        <a:rPr lang="en-US" sz="800" dirty="0"/>
                        <a:t>35</a:t>
                      </a:r>
                    </a:p>
                  </a:txBody>
                  <a:tcPr/>
                </a:tc>
                <a:tc>
                  <a:txBody>
                    <a:bodyPr/>
                    <a:lstStyle/>
                    <a:p>
                      <a:r>
                        <a:rPr lang="en-US" sz="800" dirty="0"/>
                        <a:t>36</a:t>
                      </a:r>
                    </a:p>
                  </a:txBody>
                  <a:tcPr/>
                </a:tc>
                <a:tc>
                  <a:txBody>
                    <a:bodyPr/>
                    <a:lstStyle/>
                    <a:p>
                      <a:r>
                        <a:rPr lang="en-US" sz="800" dirty="0"/>
                        <a:t>37</a:t>
                      </a:r>
                    </a:p>
                  </a:txBody>
                  <a:tcPr/>
                </a:tc>
                <a:tc>
                  <a:txBody>
                    <a:bodyPr/>
                    <a:lstStyle/>
                    <a:p>
                      <a:r>
                        <a:rPr lang="en-US" sz="800" dirty="0"/>
                        <a:t>38</a:t>
                      </a:r>
                    </a:p>
                  </a:txBody>
                  <a:tcPr/>
                </a:tc>
                <a:tc>
                  <a:txBody>
                    <a:bodyPr/>
                    <a:lstStyle/>
                    <a:p>
                      <a:r>
                        <a:rPr lang="en-US" sz="800" dirty="0"/>
                        <a:t>39</a:t>
                      </a:r>
                    </a:p>
                  </a:txBody>
                  <a:tcPr/>
                </a:tc>
                <a:tc>
                  <a:txBody>
                    <a:bodyPr/>
                    <a:lstStyle/>
                    <a:p>
                      <a:r>
                        <a:rPr lang="en-US" sz="800" dirty="0"/>
                        <a:t>40</a:t>
                      </a:r>
                    </a:p>
                  </a:txBody>
                  <a:tcPr/>
                </a:tc>
                <a:tc>
                  <a:txBody>
                    <a:bodyPr/>
                    <a:lstStyle/>
                    <a:p>
                      <a:r>
                        <a:rPr lang="en-US" sz="800" dirty="0"/>
                        <a:t>41</a:t>
                      </a:r>
                    </a:p>
                  </a:txBody>
                  <a:tcPr/>
                </a:tc>
                <a:tc>
                  <a:txBody>
                    <a:bodyPr/>
                    <a:lstStyle/>
                    <a:p>
                      <a:r>
                        <a:rPr lang="en-US" sz="800" dirty="0"/>
                        <a:t>42</a:t>
                      </a:r>
                    </a:p>
                  </a:txBody>
                  <a:tcPr/>
                </a:tc>
                <a:tc>
                  <a:txBody>
                    <a:bodyPr/>
                    <a:lstStyle/>
                    <a:p>
                      <a:r>
                        <a:rPr lang="en-US" sz="800" dirty="0"/>
                        <a:t>43</a:t>
                      </a:r>
                    </a:p>
                  </a:txBody>
                  <a:tcPr/>
                </a:tc>
                <a:tc>
                  <a:txBody>
                    <a:bodyPr/>
                    <a:lstStyle/>
                    <a:p>
                      <a:r>
                        <a:rPr lang="en-US" sz="800" dirty="0"/>
                        <a:t>44</a:t>
                      </a:r>
                    </a:p>
                  </a:txBody>
                  <a:tcPr/>
                </a:tc>
                <a:tc>
                  <a:txBody>
                    <a:bodyPr/>
                    <a:lstStyle/>
                    <a:p>
                      <a:r>
                        <a:rPr lang="en-US" sz="800" dirty="0"/>
                        <a:t>45</a:t>
                      </a:r>
                    </a:p>
                  </a:txBody>
                  <a:tcPr/>
                </a:tc>
                <a:tc>
                  <a:txBody>
                    <a:bodyPr/>
                    <a:lstStyle/>
                    <a:p>
                      <a:r>
                        <a:rPr lang="en-US" sz="800" dirty="0"/>
                        <a:t>46</a:t>
                      </a:r>
                    </a:p>
                  </a:txBody>
                  <a:tcPr/>
                </a:tc>
                <a:tc>
                  <a:txBody>
                    <a:bodyPr/>
                    <a:lstStyle/>
                    <a:p>
                      <a:r>
                        <a:rPr lang="en-US" sz="800" dirty="0"/>
                        <a:t>47</a:t>
                      </a:r>
                    </a:p>
                  </a:txBody>
                  <a:tcPr/>
                </a:tc>
                <a:tc>
                  <a:txBody>
                    <a:bodyPr/>
                    <a:lstStyle/>
                    <a:p>
                      <a:r>
                        <a:rPr lang="en-US" sz="800" dirty="0"/>
                        <a:t>48</a:t>
                      </a:r>
                    </a:p>
                  </a:txBody>
                  <a:tcPr/>
                </a:tc>
                <a:tc>
                  <a:txBody>
                    <a:bodyPr/>
                    <a:lstStyle/>
                    <a:p>
                      <a:r>
                        <a:rPr lang="en-US" sz="800" dirty="0"/>
                        <a:t>49</a:t>
                      </a:r>
                    </a:p>
                  </a:txBody>
                  <a:tcPr/>
                </a:tc>
                <a:tc>
                  <a:txBody>
                    <a:bodyPr/>
                    <a:lstStyle/>
                    <a:p>
                      <a:r>
                        <a:rPr lang="en-US" sz="800" dirty="0"/>
                        <a:t>50</a:t>
                      </a:r>
                    </a:p>
                  </a:txBody>
                  <a:tcPr/>
                </a:tc>
                <a:extLst>
                  <a:ext uri="{0D108BD9-81ED-4DB2-BD59-A6C34878D82A}">
                    <a16:rowId xmlns:a16="http://schemas.microsoft.com/office/drawing/2014/main" val="3136149281"/>
                  </a:ext>
                </a:extLst>
              </a:tr>
            </a:tbl>
          </a:graphicData>
        </a:graphic>
      </p:graphicFrame>
      <p:sp>
        <p:nvSpPr>
          <p:cNvPr id="19" name="Rectangle 18">
            <a:extLst>
              <a:ext uri="{FF2B5EF4-FFF2-40B4-BE49-F238E27FC236}">
                <a16:creationId xmlns:a16="http://schemas.microsoft.com/office/drawing/2014/main" id="{D4C2E679-D86D-E958-02C7-89941C1CAA02}"/>
              </a:ext>
            </a:extLst>
          </p:cNvPr>
          <p:cNvSpPr/>
          <p:nvPr/>
        </p:nvSpPr>
        <p:spPr>
          <a:xfrm>
            <a:off x="1789146" y="4589490"/>
            <a:ext cx="1282889" cy="313899"/>
          </a:xfrm>
          <a:prstGeom prst="rect">
            <a:avLst/>
          </a:prstGeom>
          <a:solidFill>
            <a:srgbClr val="FF000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 Day Delay</a:t>
            </a:r>
          </a:p>
        </p:txBody>
      </p:sp>
      <p:sp>
        <p:nvSpPr>
          <p:cNvPr id="20" name="Rectangle 19">
            <a:extLst>
              <a:ext uri="{FF2B5EF4-FFF2-40B4-BE49-F238E27FC236}">
                <a16:creationId xmlns:a16="http://schemas.microsoft.com/office/drawing/2014/main" id="{72A4EEB0-6FFC-015E-248F-8580AF429C81}"/>
              </a:ext>
            </a:extLst>
          </p:cNvPr>
          <p:cNvSpPr/>
          <p:nvPr/>
        </p:nvSpPr>
        <p:spPr>
          <a:xfrm>
            <a:off x="1789145" y="5640174"/>
            <a:ext cx="1291946" cy="313899"/>
          </a:xfrm>
          <a:prstGeom prst="rect">
            <a:avLst/>
          </a:prstGeom>
          <a:solidFill>
            <a:srgbClr val="FF0000">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 Day Delay</a:t>
            </a:r>
          </a:p>
        </p:txBody>
      </p:sp>
      <p:cxnSp>
        <p:nvCxnSpPr>
          <p:cNvPr id="22" name="Straight Arrow Connector 21">
            <a:extLst>
              <a:ext uri="{FF2B5EF4-FFF2-40B4-BE49-F238E27FC236}">
                <a16:creationId xmlns:a16="http://schemas.microsoft.com/office/drawing/2014/main" id="{94DEFD93-7EE0-35EF-FA8C-C31C8A00C7A5}"/>
              </a:ext>
            </a:extLst>
          </p:cNvPr>
          <p:cNvCxnSpPr>
            <a:cxnSpLocks/>
          </p:cNvCxnSpPr>
          <p:nvPr/>
        </p:nvCxnSpPr>
        <p:spPr>
          <a:xfrm>
            <a:off x="7343784" y="4275496"/>
            <a:ext cx="109645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3996575-9283-2418-2871-371FA0A83F0A}"/>
              </a:ext>
            </a:extLst>
          </p:cNvPr>
          <p:cNvCxnSpPr>
            <a:cxnSpLocks/>
          </p:cNvCxnSpPr>
          <p:nvPr/>
        </p:nvCxnSpPr>
        <p:spPr>
          <a:xfrm>
            <a:off x="7339690" y="5217381"/>
            <a:ext cx="110055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DD44790-F8F9-6D8B-6EC4-663922D21A15}"/>
              </a:ext>
            </a:extLst>
          </p:cNvPr>
          <p:cNvSpPr/>
          <p:nvPr/>
        </p:nvSpPr>
        <p:spPr>
          <a:xfrm>
            <a:off x="1798199" y="3651901"/>
            <a:ext cx="1273835" cy="2329436"/>
          </a:xfrm>
          <a:prstGeom prst="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7">
            <a:extLst>
              <a:ext uri="{FF2B5EF4-FFF2-40B4-BE49-F238E27FC236}">
                <a16:creationId xmlns:a16="http://schemas.microsoft.com/office/drawing/2014/main" id="{20A164CC-96D9-0240-36F0-0B9083A7F431}"/>
              </a:ext>
            </a:extLst>
          </p:cNvPr>
          <p:cNvSpPr/>
          <p:nvPr/>
        </p:nvSpPr>
        <p:spPr>
          <a:xfrm>
            <a:off x="482767" y="2440661"/>
            <a:ext cx="11296835" cy="391989"/>
          </a:xfrm>
          <a:prstGeom prst="rect">
            <a:avLst/>
          </a:prstGeom>
          <a:noFill/>
          <a:ln/>
        </p:spPr>
        <p:txBody>
          <a:bodyPr wrap="square" rtlCol="0" anchor="t"/>
          <a:lstStyle/>
          <a:p>
            <a:pPr>
              <a:buSzPct val="100000"/>
            </a:pPr>
            <a:r>
              <a:rPr lang="en-US" sz="2000" b="1" dirty="0">
                <a:solidFill>
                  <a:srgbClr val="FF0000"/>
                </a:solidFill>
                <a:latin typeface="Calibri" pitchFamily="34" charset="0"/>
                <a:ea typeface="Calibri" pitchFamily="34" charset="-122"/>
                <a:cs typeface="Calibri" pitchFamily="34" charset="-120"/>
              </a:rPr>
              <a:t>Note: </a:t>
            </a:r>
            <a:r>
              <a:rPr lang="en-US" sz="2000" dirty="0">
                <a:solidFill>
                  <a:srgbClr val="FF0000"/>
                </a:solidFill>
                <a:latin typeface="Calibri" pitchFamily="34" charset="0"/>
                <a:ea typeface="Calibri" pitchFamily="34" charset="-122"/>
                <a:cs typeface="Calibri" pitchFamily="34" charset="-120"/>
              </a:rPr>
              <a:t>Add a concurrency mechanism to the contract.</a:t>
            </a:r>
            <a:endParaRPr lang="en-US" sz="2000" dirty="0">
              <a:solidFill>
                <a:srgbClr val="FF0000"/>
              </a:solidFill>
            </a:endParaRPr>
          </a:p>
        </p:txBody>
      </p:sp>
    </p:spTree>
    <p:extLst>
      <p:ext uri="{BB962C8B-B14F-4D97-AF65-F5344CB8AC3E}">
        <p14:creationId xmlns:p14="http://schemas.microsoft.com/office/powerpoint/2010/main" val="2679463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13">
    <p:bg>
      <p:bgPr>
        <a:solidFill>
          <a:srgbClr val="1A4F80"/>
        </a:solidFill>
        <a:effectLst/>
      </p:bgPr>
    </p:bg>
    <p:spTree>
      <p:nvGrpSpPr>
        <p:cNvPr id="1" name=""/>
        <p:cNvGrpSpPr/>
        <p:nvPr/>
      </p:nvGrpSpPr>
      <p:grpSpPr>
        <a:xfrm>
          <a:off x="0" y="0"/>
          <a:ext cx="0" cy="0"/>
          <a:chOff x="0" y="0"/>
          <a:chExt cx="0" cy="0"/>
        </a:xfrm>
      </p:grpSpPr>
      <p:sp>
        <p:nvSpPr>
          <p:cNvPr id="2" name="Shape 0"/>
          <p:cNvSpPr/>
          <p:nvPr/>
        </p:nvSpPr>
        <p:spPr>
          <a:xfrm>
            <a:off x="0" y="0"/>
            <a:ext cx="457200" cy="6858000"/>
          </a:xfrm>
          <a:prstGeom prst="rect">
            <a:avLst/>
          </a:prstGeom>
          <a:solidFill>
            <a:srgbClr val="F39C12"/>
          </a:solidFill>
          <a:ln w="12700">
            <a:solidFill>
              <a:srgbClr val="F39C12"/>
            </a:solidFill>
            <a:prstDash val="solid"/>
          </a:ln>
        </p:spPr>
        <p:txBody>
          <a:bodyPr/>
          <a:lstStyle/>
          <a:p>
            <a:endParaRPr lang="en-AE"/>
          </a:p>
        </p:txBody>
      </p:sp>
      <p:sp>
        <p:nvSpPr>
          <p:cNvPr id="3" name="Shape 1"/>
          <p:cNvSpPr/>
          <p:nvPr/>
        </p:nvSpPr>
        <p:spPr>
          <a:xfrm>
            <a:off x="457200" y="5303520"/>
            <a:ext cx="11704320" cy="1554480"/>
          </a:xfrm>
          <a:prstGeom prst="rect">
            <a:avLst/>
          </a:prstGeom>
          <a:solidFill>
            <a:srgbClr val="0D2240"/>
          </a:solidFill>
          <a:ln w="12700">
            <a:solidFill>
              <a:srgbClr val="0D2240"/>
            </a:solidFill>
            <a:prstDash val="solid"/>
          </a:ln>
        </p:spPr>
        <p:txBody>
          <a:bodyPr/>
          <a:lstStyle/>
          <a:p>
            <a:endParaRPr lang="en-AE"/>
          </a:p>
        </p:txBody>
      </p:sp>
      <p:sp>
        <p:nvSpPr>
          <p:cNvPr id="4" name="Text 2"/>
          <p:cNvSpPr/>
          <p:nvPr/>
        </p:nvSpPr>
        <p:spPr>
          <a:xfrm>
            <a:off x="1371600" y="1097280"/>
            <a:ext cx="3657600" cy="2286000"/>
          </a:xfrm>
          <a:prstGeom prst="rect">
            <a:avLst/>
          </a:prstGeom>
          <a:noFill/>
          <a:ln/>
        </p:spPr>
        <p:txBody>
          <a:bodyPr wrap="square" rtlCol="0" anchor="ctr"/>
          <a:lstStyle/>
          <a:p>
            <a:pPr marL="0" indent="0">
              <a:buNone/>
            </a:pPr>
            <a:r>
              <a:rPr lang="en-US" sz="11000" b="1" dirty="0">
                <a:solidFill>
                  <a:srgbClr val="FFFFFF">
                    <a:alpha val="15000"/>
                  </a:srgbClr>
                </a:solidFill>
                <a:latin typeface="Calibri" pitchFamily="34" charset="0"/>
                <a:ea typeface="Calibri" pitchFamily="34" charset="-122"/>
                <a:cs typeface="Calibri" pitchFamily="34" charset="-120"/>
              </a:rPr>
              <a:t>05</a:t>
            </a:r>
            <a:endParaRPr lang="en-US" sz="11000" dirty="0"/>
          </a:p>
        </p:txBody>
      </p:sp>
      <p:sp>
        <p:nvSpPr>
          <p:cNvPr id="5" name="Text 3"/>
          <p:cNvSpPr/>
          <p:nvPr/>
        </p:nvSpPr>
        <p:spPr>
          <a:xfrm>
            <a:off x="1097280" y="2286000"/>
            <a:ext cx="10058400" cy="1828800"/>
          </a:xfrm>
          <a:prstGeom prst="rect">
            <a:avLst/>
          </a:prstGeom>
          <a:noFill/>
          <a:ln/>
        </p:spPr>
        <p:txBody>
          <a:bodyPr wrap="square" rtlCol="0" anchor="ctr"/>
          <a:lstStyle/>
          <a:p>
            <a:pPr marL="0" indent="0">
              <a:buNone/>
            </a:pPr>
            <a:r>
              <a:rPr lang="en-US" sz="4000" b="1" dirty="0">
                <a:solidFill>
                  <a:srgbClr val="FFFFFF"/>
                </a:solidFill>
                <a:latin typeface="Calibri" pitchFamily="34" charset="0"/>
                <a:ea typeface="Calibri" pitchFamily="34" charset="-122"/>
                <a:cs typeface="Calibri" pitchFamily="34" charset="-120"/>
              </a:rPr>
              <a:t>Terminal Float &amp;</a:t>
            </a:r>
            <a:endParaRPr lang="en-US" sz="4000" dirty="0"/>
          </a:p>
          <a:p>
            <a:pPr marL="0" indent="0">
              <a:buNone/>
            </a:pPr>
            <a:r>
              <a:rPr lang="en-US" sz="4000" b="1" dirty="0">
                <a:solidFill>
                  <a:srgbClr val="FFFFFF"/>
                </a:solidFill>
                <a:latin typeface="Calibri" pitchFamily="34" charset="0"/>
                <a:ea typeface="Calibri" pitchFamily="34" charset="-122"/>
                <a:cs typeface="Calibri" pitchFamily="34" charset="-120"/>
              </a:rPr>
              <a:t>Early Completion</a:t>
            </a:r>
            <a:endParaRPr lang="en-US" sz="4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14">
    <p:bg>
      <p:bgPr>
        <a:solidFill>
          <a:srgbClr val="F4F6F9"/>
        </a:solidFill>
        <a:effectLst/>
      </p:bgPr>
    </p:bg>
    <p:spTree>
      <p:nvGrpSpPr>
        <p:cNvPr id="1" name=""/>
        <p:cNvGrpSpPr/>
        <p:nvPr/>
      </p:nvGrpSpPr>
      <p:grpSpPr>
        <a:xfrm>
          <a:off x="0" y="0"/>
          <a:ext cx="0" cy="0"/>
          <a:chOff x="0" y="0"/>
          <a:chExt cx="0" cy="0"/>
        </a:xfrm>
      </p:grpSpPr>
      <p:sp>
        <p:nvSpPr>
          <p:cNvPr id="2" name="Shape 0"/>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3" name="Shape 1"/>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p:cNvSpPr/>
          <p:nvPr/>
        </p:nvSpPr>
        <p:spPr>
          <a:xfrm>
            <a:off x="411480" y="73152"/>
            <a:ext cx="10972800" cy="548640"/>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Terminal Float – Ownership and Forensic Implications</a:t>
            </a:r>
            <a:endParaRPr lang="en-US" sz="2000" dirty="0"/>
          </a:p>
        </p:txBody>
      </p:sp>
      <p:grpSp>
        <p:nvGrpSpPr>
          <p:cNvPr id="6" name="Group 5">
            <a:extLst>
              <a:ext uri="{FF2B5EF4-FFF2-40B4-BE49-F238E27FC236}">
                <a16:creationId xmlns:a16="http://schemas.microsoft.com/office/drawing/2014/main" id="{3447EDAA-BCA5-783F-3CC8-B0188536448F}"/>
              </a:ext>
            </a:extLst>
          </p:cNvPr>
          <p:cNvGrpSpPr/>
          <p:nvPr/>
        </p:nvGrpSpPr>
        <p:grpSpPr>
          <a:xfrm>
            <a:off x="347473" y="1025093"/>
            <a:ext cx="8041925" cy="2815843"/>
            <a:chOff x="347473" y="1025093"/>
            <a:chExt cx="10241279" cy="4166362"/>
          </a:xfrm>
        </p:grpSpPr>
        <p:sp>
          <p:nvSpPr>
            <p:cNvPr id="14" name="Text 12"/>
            <p:cNvSpPr/>
            <p:nvPr/>
          </p:nvSpPr>
          <p:spPr>
            <a:xfrm>
              <a:off x="7132320" y="4162300"/>
              <a:ext cx="1417320" cy="320041"/>
            </a:xfrm>
            <a:prstGeom prst="rect">
              <a:avLst/>
            </a:prstGeom>
            <a:noFill/>
            <a:ln/>
          </p:spPr>
          <p:txBody>
            <a:bodyPr wrap="square" rtlCol="0" anchor="ctr"/>
            <a:lstStyle/>
            <a:p>
              <a:pPr marL="0" indent="0" algn="ctr">
                <a:buNone/>
              </a:pPr>
              <a:r>
                <a:rPr lang="en-US" sz="1400" dirty="0">
                  <a:solidFill>
                    <a:srgbClr val="0D2240"/>
                  </a:solidFill>
                  <a:latin typeface="Calibri" pitchFamily="34" charset="0"/>
                  <a:ea typeface="Calibri" pitchFamily="34" charset="-122"/>
                  <a:cs typeface="Calibri" pitchFamily="34" charset="-120"/>
                </a:rPr>
                <a:t>Planned Completion</a:t>
              </a:r>
              <a:endParaRPr lang="en-US" sz="1400" dirty="0"/>
            </a:p>
          </p:txBody>
        </p:sp>
        <p:sp>
          <p:nvSpPr>
            <p:cNvPr id="16" name="Text 14"/>
            <p:cNvSpPr/>
            <p:nvPr/>
          </p:nvSpPr>
          <p:spPr>
            <a:xfrm>
              <a:off x="8759952" y="4871415"/>
              <a:ext cx="1828800" cy="320040"/>
            </a:xfrm>
            <a:prstGeom prst="rect">
              <a:avLst/>
            </a:prstGeom>
            <a:noFill/>
            <a:ln/>
          </p:spPr>
          <p:txBody>
            <a:bodyPr wrap="square" rtlCol="0" anchor="ctr"/>
            <a:lstStyle/>
            <a:p>
              <a:pPr marL="0" indent="0" algn="ctr">
                <a:buNone/>
              </a:pPr>
              <a:r>
                <a:rPr lang="en-US" sz="1400" dirty="0">
                  <a:solidFill>
                    <a:srgbClr val="C0392B"/>
                  </a:solidFill>
                  <a:latin typeface="Calibri" pitchFamily="34" charset="0"/>
                  <a:ea typeface="Calibri" pitchFamily="34" charset="-122"/>
                  <a:cs typeface="Calibri" pitchFamily="34" charset="-120"/>
                </a:rPr>
                <a:t>Completion Date (CCD)</a:t>
              </a:r>
              <a:endParaRPr lang="en-US" sz="1400" dirty="0"/>
            </a:p>
          </p:txBody>
        </p:sp>
        <p:sp>
          <p:nvSpPr>
            <p:cNvPr id="34" name="Rectangle 33">
              <a:extLst>
                <a:ext uri="{FF2B5EF4-FFF2-40B4-BE49-F238E27FC236}">
                  <a16:creationId xmlns:a16="http://schemas.microsoft.com/office/drawing/2014/main" id="{A7720D6F-1A57-57DB-0533-298D4161C765}"/>
                </a:ext>
              </a:extLst>
            </p:cNvPr>
            <p:cNvSpPr/>
            <p:nvPr/>
          </p:nvSpPr>
          <p:spPr>
            <a:xfrm>
              <a:off x="347473" y="1025093"/>
              <a:ext cx="2614746" cy="457200"/>
            </a:xfrm>
            <a:prstGeom prst="rect">
              <a:avLst/>
            </a:prstGeom>
            <a:solidFill>
              <a:srgbClr val="1A4F8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E"/>
            </a:p>
          </p:txBody>
        </p:sp>
        <p:sp>
          <p:nvSpPr>
            <p:cNvPr id="35" name="Rectangle 34">
              <a:extLst>
                <a:ext uri="{FF2B5EF4-FFF2-40B4-BE49-F238E27FC236}">
                  <a16:creationId xmlns:a16="http://schemas.microsoft.com/office/drawing/2014/main" id="{730D38C7-664B-F155-949E-B5F0303039DC}"/>
                </a:ext>
              </a:extLst>
            </p:cNvPr>
            <p:cNvSpPr/>
            <p:nvPr/>
          </p:nvSpPr>
          <p:spPr>
            <a:xfrm>
              <a:off x="2101659" y="1650846"/>
              <a:ext cx="3116444" cy="457200"/>
            </a:xfrm>
            <a:prstGeom prst="rect">
              <a:avLst/>
            </a:prstGeom>
            <a:solidFill>
              <a:srgbClr val="1A4F8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E"/>
            </a:p>
          </p:txBody>
        </p:sp>
        <p:sp>
          <p:nvSpPr>
            <p:cNvPr id="36" name="Rectangle 35">
              <a:extLst>
                <a:ext uri="{FF2B5EF4-FFF2-40B4-BE49-F238E27FC236}">
                  <a16:creationId xmlns:a16="http://schemas.microsoft.com/office/drawing/2014/main" id="{0C9DEDA6-104C-3833-16C5-BAC34ACBEE21}"/>
                </a:ext>
              </a:extLst>
            </p:cNvPr>
            <p:cNvSpPr/>
            <p:nvPr/>
          </p:nvSpPr>
          <p:spPr>
            <a:xfrm>
              <a:off x="1761268" y="2300052"/>
              <a:ext cx="1423617" cy="457200"/>
            </a:xfrm>
            <a:prstGeom prst="rect">
              <a:avLst/>
            </a:prstGeom>
            <a:solidFill>
              <a:srgbClr val="1A4F8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E"/>
            </a:p>
          </p:txBody>
        </p:sp>
        <p:sp>
          <p:nvSpPr>
            <p:cNvPr id="37" name="Rectangle 36">
              <a:extLst>
                <a:ext uri="{FF2B5EF4-FFF2-40B4-BE49-F238E27FC236}">
                  <a16:creationId xmlns:a16="http://schemas.microsoft.com/office/drawing/2014/main" id="{F8F6552B-AABA-2EA6-5E58-DEC6255318AF}"/>
                </a:ext>
              </a:extLst>
            </p:cNvPr>
            <p:cNvSpPr/>
            <p:nvPr/>
          </p:nvSpPr>
          <p:spPr>
            <a:xfrm>
              <a:off x="2697589" y="2902352"/>
              <a:ext cx="3347307" cy="457200"/>
            </a:xfrm>
            <a:prstGeom prst="rect">
              <a:avLst/>
            </a:prstGeom>
            <a:solidFill>
              <a:srgbClr val="1A4F8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E"/>
            </a:p>
          </p:txBody>
        </p:sp>
        <p:cxnSp>
          <p:nvCxnSpPr>
            <p:cNvPr id="39" name="Connector: Elbow 38">
              <a:extLst>
                <a:ext uri="{FF2B5EF4-FFF2-40B4-BE49-F238E27FC236}">
                  <a16:creationId xmlns:a16="http://schemas.microsoft.com/office/drawing/2014/main" id="{06A3CD02-8726-745A-B1EF-19342233C113}"/>
                </a:ext>
              </a:extLst>
            </p:cNvPr>
            <p:cNvCxnSpPr>
              <a:cxnSpLocks/>
              <a:stCxn id="34" idx="3"/>
              <a:endCxn id="35" idx="1"/>
            </p:cNvCxnSpPr>
            <p:nvPr/>
          </p:nvCxnSpPr>
          <p:spPr>
            <a:xfrm flipH="1">
              <a:off x="2101659" y="1253693"/>
              <a:ext cx="860560" cy="625753"/>
            </a:xfrm>
            <a:prstGeom prst="bentConnector5">
              <a:avLst>
                <a:gd name="adj1" fmla="val -26564"/>
                <a:gd name="adj2" fmla="val 50000"/>
                <a:gd name="adj3" fmla="val 12656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EE777E94-6417-F8D9-8038-49FA18261C41}"/>
                </a:ext>
              </a:extLst>
            </p:cNvPr>
            <p:cNvCxnSpPr>
              <a:cxnSpLocks/>
              <a:stCxn id="35" idx="3"/>
              <a:endCxn id="37" idx="1"/>
            </p:cNvCxnSpPr>
            <p:nvPr/>
          </p:nvCxnSpPr>
          <p:spPr>
            <a:xfrm flipH="1">
              <a:off x="2697589" y="1879446"/>
              <a:ext cx="2520514" cy="1251506"/>
            </a:xfrm>
            <a:prstGeom prst="bentConnector5">
              <a:avLst>
                <a:gd name="adj1" fmla="val -9070"/>
                <a:gd name="adj2" fmla="val 50000"/>
                <a:gd name="adj3" fmla="val 10907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6FD6A6B6-5E02-D9B4-FDF7-5FCB11BA31DD}"/>
                </a:ext>
              </a:extLst>
            </p:cNvPr>
            <p:cNvCxnSpPr>
              <a:cxnSpLocks/>
              <a:stCxn id="35" idx="1"/>
              <a:endCxn id="36" idx="1"/>
            </p:cNvCxnSpPr>
            <p:nvPr/>
          </p:nvCxnSpPr>
          <p:spPr>
            <a:xfrm rot="10800000" flipV="1">
              <a:off x="1761269" y="1879446"/>
              <a:ext cx="340391" cy="649206"/>
            </a:xfrm>
            <a:prstGeom prst="bentConnector3">
              <a:avLst>
                <a:gd name="adj1" fmla="val 167158"/>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Diamond 44">
              <a:extLst>
                <a:ext uri="{FF2B5EF4-FFF2-40B4-BE49-F238E27FC236}">
                  <a16:creationId xmlns:a16="http://schemas.microsoft.com/office/drawing/2014/main" id="{08F72061-8259-04FF-9ABF-C7FEAD7DFAF2}"/>
                </a:ext>
              </a:extLst>
            </p:cNvPr>
            <p:cNvSpPr/>
            <p:nvPr/>
          </p:nvSpPr>
          <p:spPr>
            <a:xfrm>
              <a:off x="7583634" y="3612336"/>
              <a:ext cx="514692" cy="457200"/>
            </a:xfrm>
            <a:prstGeom prst="diamond">
              <a:avLst/>
            </a:prstGeom>
            <a:solidFill>
              <a:srgbClr val="F39C12"/>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E" dirty="0"/>
            </a:p>
          </p:txBody>
        </p:sp>
        <p:cxnSp>
          <p:nvCxnSpPr>
            <p:cNvPr id="47" name="Connector: Elbow 46">
              <a:extLst>
                <a:ext uri="{FF2B5EF4-FFF2-40B4-BE49-F238E27FC236}">
                  <a16:creationId xmlns:a16="http://schemas.microsoft.com/office/drawing/2014/main" id="{5842F2E2-D9F8-9BD2-B689-A9EE48108A7B}"/>
                </a:ext>
              </a:extLst>
            </p:cNvPr>
            <p:cNvCxnSpPr>
              <a:cxnSpLocks/>
              <a:stCxn id="37" idx="3"/>
              <a:endCxn id="45" idx="1"/>
            </p:cNvCxnSpPr>
            <p:nvPr/>
          </p:nvCxnSpPr>
          <p:spPr>
            <a:xfrm>
              <a:off x="6044896" y="3130952"/>
              <a:ext cx="1538738" cy="70998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Diamond 47">
              <a:extLst>
                <a:ext uri="{FF2B5EF4-FFF2-40B4-BE49-F238E27FC236}">
                  <a16:creationId xmlns:a16="http://schemas.microsoft.com/office/drawing/2014/main" id="{630F036D-917C-C9CA-2F1A-9ECF2B4CC831}"/>
                </a:ext>
              </a:extLst>
            </p:cNvPr>
            <p:cNvSpPr/>
            <p:nvPr/>
          </p:nvSpPr>
          <p:spPr>
            <a:xfrm>
              <a:off x="9417006" y="4298136"/>
              <a:ext cx="514692" cy="457200"/>
            </a:xfrm>
            <a:prstGeom prst="diamond">
              <a:avLst/>
            </a:prstGeom>
            <a:solidFill>
              <a:srgbClr val="C0392B"/>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E" dirty="0"/>
            </a:p>
          </p:txBody>
        </p:sp>
        <p:cxnSp>
          <p:nvCxnSpPr>
            <p:cNvPr id="57" name="Straight Arrow Connector 56">
              <a:extLst>
                <a:ext uri="{FF2B5EF4-FFF2-40B4-BE49-F238E27FC236}">
                  <a16:creationId xmlns:a16="http://schemas.microsoft.com/office/drawing/2014/main" id="{A4472E08-2D97-4A26-2F89-60FE155AD390}"/>
                </a:ext>
              </a:extLst>
            </p:cNvPr>
            <p:cNvCxnSpPr>
              <a:stCxn id="45" idx="3"/>
            </p:cNvCxnSpPr>
            <p:nvPr/>
          </p:nvCxnSpPr>
          <p:spPr>
            <a:xfrm>
              <a:off x="8098326" y="3840936"/>
              <a:ext cx="1516563" cy="0"/>
            </a:xfrm>
            <a:prstGeom prst="straightConnector1">
              <a:avLst/>
            </a:prstGeom>
            <a:ln>
              <a:solidFill>
                <a:srgbClr val="C0392B"/>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Text 12">
              <a:extLst>
                <a:ext uri="{FF2B5EF4-FFF2-40B4-BE49-F238E27FC236}">
                  <a16:creationId xmlns:a16="http://schemas.microsoft.com/office/drawing/2014/main" id="{D723268F-B920-7904-08DC-73BD0C2CEA14}"/>
                </a:ext>
              </a:extLst>
            </p:cNvPr>
            <p:cNvSpPr/>
            <p:nvPr/>
          </p:nvSpPr>
          <p:spPr>
            <a:xfrm>
              <a:off x="7939923" y="3475178"/>
              <a:ext cx="1833372" cy="320041"/>
            </a:xfrm>
            <a:prstGeom prst="rect">
              <a:avLst/>
            </a:prstGeom>
            <a:noFill/>
            <a:ln/>
          </p:spPr>
          <p:txBody>
            <a:bodyPr wrap="square" rtlCol="0" anchor="ctr"/>
            <a:lstStyle/>
            <a:p>
              <a:pPr marL="0" indent="0" algn="ctr">
                <a:buNone/>
              </a:pPr>
              <a:r>
                <a:rPr lang="en-US" sz="1400" dirty="0">
                  <a:solidFill>
                    <a:srgbClr val="0D2240"/>
                  </a:solidFill>
                  <a:latin typeface="Calibri" pitchFamily="34" charset="0"/>
                  <a:ea typeface="Calibri" pitchFamily="34" charset="-122"/>
                  <a:cs typeface="Calibri" pitchFamily="34" charset="-120"/>
                </a:rPr>
                <a:t>Terminal Float</a:t>
              </a:r>
              <a:endParaRPr lang="en-US" sz="1400" dirty="0"/>
            </a:p>
          </p:txBody>
        </p:sp>
      </p:grpSp>
      <p:grpSp>
        <p:nvGrpSpPr>
          <p:cNvPr id="7" name="Group 6">
            <a:extLst>
              <a:ext uri="{FF2B5EF4-FFF2-40B4-BE49-F238E27FC236}">
                <a16:creationId xmlns:a16="http://schemas.microsoft.com/office/drawing/2014/main" id="{6983A36A-E888-5712-9778-1E18851705BF}"/>
              </a:ext>
            </a:extLst>
          </p:cNvPr>
          <p:cNvGrpSpPr/>
          <p:nvPr/>
        </p:nvGrpSpPr>
        <p:grpSpPr>
          <a:xfrm>
            <a:off x="303083" y="3457716"/>
            <a:ext cx="8840915" cy="2815843"/>
            <a:chOff x="347473" y="1025093"/>
            <a:chExt cx="11095445" cy="4166362"/>
          </a:xfrm>
        </p:grpSpPr>
        <p:sp>
          <p:nvSpPr>
            <p:cNvPr id="8" name="Diamond 7">
              <a:extLst>
                <a:ext uri="{FF2B5EF4-FFF2-40B4-BE49-F238E27FC236}">
                  <a16:creationId xmlns:a16="http://schemas.microsoft.com/office/drawing/2014/main" id="{1F88F875-0654-94F1-4386-9FD772BEE555}"/>
                </a:ext>
              </a:extLst>
            </p:cNvPr>
            <p:cNvSpPr/>
            <p:nvPr/>
          </p:nvSpPr>
          <p:spPr>
            <a:xfrm>
              <a:off x="7588203" y="3616903"/>
              <a:ext cx="514692" cy="457200"/>
            </a:xfrm>
            <a:prstGeom prst="diamond">
              <a:avLst/>
            </a:prstGeom>
            <a:solidFill>
              <a:schemeClr val="bg2"/>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E" dirty="0"/>
            </a:p>
          </p:txBody>
        </p:sp>
        <p:sp>
          <p:nvSpPr>
            <p:cNvPr id="9" name="Diamond 8">
              <a:extLst>
                <a:ext uri="{FF2B5EF4-FFF2-40B4-BE49-F238E27FC236}">
                  <a16:creationId xmlns:a16="http://schemas.microsoft.com/office/drawing/2014/main" id="{54902527-2D6D-AFF8-7B8C-D0C1956C7B3A}"/>
                </a:ext>
              </a:extLst>
            </p:cNvPr>
            <p:cNvSpPr/>
            <p:nvPr/>
          </p:nvSpPr>
          <p:spPr>
            <a:xfrm>
              <a:off x="9421575" y="4302703"/>
              <a:ext cx="514692" cy="45720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E" dirty="0"/>
            </a:p>
          </p:txBody>
        </p:sp>
        <p:sp>
          <p:nvSpPr>
            <p:cNvPr id="10" name="Text 12">
              <a:extLst>
                <a:ext uri="{FF2B5EF4-FFF2-40B4-BE49-F238E27FC236}">
                  <a16:creationId xmlns:a16="http://schemas.microsoft.com/office/drawing/2014/main" id="{ACE74593-18CC-5270-8169-F69E0FC6A8D1}"/>
                </a:ext>
              </a:extLst>
            </p:cNvPr>
            <p:cNvSpPr/>
            <p:nvPr/>
          </p:nvSpPr>
          <p:spPr>
            <a:xfrm>
              <a:off x="7986486" y="4171725"/>
              <a:ext cx="1417320" cy="320041"/>
            </a:xfrm>
            <a:prstGeom prst="rect">
              <a:avLst/>
            </a:prstGeom>
            <a:noFill/>
            <a:ln/>
          </p:spPr>
          <p:txBody>
            <a:bodyPr wrap="square" rtlCol="0" anchor="ctr"/>
            <a:lstStyle/>
            <a:p>
              <a:pPr marL="0" indent="0" algn="ctr">
                <a:buNone/>
              </a:pPr>
              <a:r>
                <a:rPr lang="en-US" sz="1400" dirty="0">
                  <a:solidFill>
                    <a:srgbClr val="0D2240"/>
                  </a:solidFill>
                  <a:latin typeface="Calibri" pitchFamily="34" charset="0"/>
                  <a:ea typeface="Calibri" pitchFamily="34" charset="-122"/>
                  <a:cs typeface="Calibri" pitchFamily="34" charset="-120"/>
                </a:rPr>
                <a:t>Planned Completion</a:t>
              </a:r>
              <a:endParaRPr lang="en-US" sz="1400" dirty="0"/>
            </a:p>
          </p:txBody>
        </p:sp>
        <p:sp>
          <p:nvSpPr>
            <p:cNvPr id="11" name="Text 14">
              <a:extLst>
                <a:ext uri="{FF2B5EF4-FFF2-40B4-BE49-F238E27FC236}">
                  <a16:creationId xmlns:a16="http://schemas.microsoft.com/office/drawing/2014/main" id="{370FCA10-DF4F-47C7-9F87-F341AA2B9EC8}"/>
                </a:ext>
              </a:extLst>
            </p:cNvPr>
            <p:cNvSpPr/>
            <p:nvPr/>
          </p:nvSpPr>
          <p:spPr>
            <a:xfrm>
              <a:off x="9614118" y="4871415"/>
              <a:ext cx="1828800" cy="320040"/>
            </a:xfrm>
            <a:prstGeom prst="rect">
              <a:avLst/>
            </a:prstGeom>
            <a:noFill/>
            <a:ln/>
          </p:spPr>
          <p:txBody>
            <a:bodyPr wrap="square" rtlCol="0" anchor="ctr"/>
            <a:lstStyle/>
            <a:p>
              <a:pPr marL="0" indent="0" algn="ctr">
                <a:buNone/>
              </a:pPr>
              <a:r>
                <a:rPr lang="en-US" sz="1400" dirty="0">
                  <a:solidFill>
                    <a:srgbClr val="C0392B"/>
                  </a:solidFill>
                  <a:latin typeface="Calibri" pitchFamily="34" charset="0"/>
                  <a:ea typeface="Calibri" pitchFamily="34" charset="-122"/>
                  <a:cs typeface="Calibri" pitchFamily="34" charset="-120"/>
                </a:rPr>
                <a:t>Completion Date (CCD)</a:t>
              </a:r>
              <a:endParaRPr lang="en-US" sz="1400" dirty="0"/>
            </a:p>
          </p:txBody>
        </p:sp>
        <p:sp>
          <p:nvSpPr>
            <p:cNvPr id="12" name="Rectangle 11">
              <a:extLst>
                <a:ext uri="{FF2B5EF4-FFF2-40B4-BE49-F238E27FC236}">
                  <a16:creationId xmlns:a16="http://schemas.microsoft.com/office/drawing/2014/main" id="{10E9E537-79E6-6440-3A21-235018F4FF55}"/>
                </a:ext>
              </a:extLst>
            </p:cNvPr>
            <p:cNvSpPr/>
            <p:nvPr/>
          </p:nvSpPr>
          <p:spPr>
            <a:xfrm>
              <a:off x="347473" y="1025093"/>
              <a:ext cx="2614746" cy="457200"/>
            </a:xfrm>
            <a:prstGeom prst="rect">
              <a:avLst/>
            </a:prstGeom>
            <a:solidFill>
              <a:srgbClr val="1A4F8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E"/>
            </a:p>
          </p:txBody>
        </p:sp>
        <p:sp>
          <p:nvSpPr>
            <p:cNvPr id="13" name="Rectangle 12">
              <a:extLst>
                <a:ext uri="{FF2B5EF4-FFF2-40B4-BE49-F238E27FC236}">
                  <a16:creationId xmlns:a16="http://schemas.microsoft.com/office/drawing/2014/main" id="{533A52FD-3D50-C2FA-F1FE-871FA4F14A74}"/>
                </a:ext>
              </a:extLst>
            </p:cNvPr>
            <p:cNvSpPr/>
            <p:nvPr/>
          </p:nvSpPr>
          <p:spPr>
            <a:xfrm>
              <a:off x="2101659" y="1650846"/>
              <a:ext cx="3116444" cy="457200"/>
            </a:xfrm>
            <a:prstGeom prst="rect">
              <a:avLst/>
            </a:prstGeom>
            <a:solidFill>
              <a:srgbClr val="1A4F8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E"/>
            </a:p>
          </p:txBody>
        </p:sp>
        <p:sp>
          <p:nvSpPr>
            <p:cNvPr id="15" name="Rectangle 14">
              <a:extLst>
                <a:ext uri="{FF2B5EF4-FFF2-40B4-BE49-F238E27FC236}">
                  <a16:creationId xmlns:a16="http://schemas.microsoft.com/office/drawing/2014/main" id="{4BD74038-F0FF-2AB7-BAFB-3B51C2D72845}"/>
                </a:ext>
              </a:extLst>
            </p:cNvPr>
            <p:cNvSpPr/>
            <p:nvPr/>
          </p:nvSpPr>
          <p:spPr>
            <a:xfrm>
              <a:off x="1761268" y="2300052"/>
              <a:ext cx="1423617" cy="457200"/>
            </a:xfrm>
            <a:prstGeom prst="rect">
              <a:avLst/>
            </a:prstGeom>
            <a:solidFill>
              <a:srgbClr val="1A4F8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E"/>
            </a:p>
          </p:txBody>
        </p:sp>
        <p:sp>
          <p:nvSpPr>
            <p:cNvPr id="17" name="Rectangle 16">
              <a:extLst>
                <a:ext uri="{FF2B5EF4-FFF2-40B4-BE49-F238E27FC236}">
                  <a16:creationId xmlns:a16="http://schemas.microsoft.com/office/drawing/2014/main" id="{2B16AF68-E06B-AE37-5120-EEB551489B56}"/>
                </a:ext>
              </a:extLst>
            </p:cNvPr>
            <p:cNvSpPr/>
            <p:nvPr/>
          </p:nvSpPr>
          <p:spPr>
            <a:xfrm>
              <a:off x="2697589" y="2902352"/>
              <a:ext cx="3347307" cy="457200"/>
            </a:xfrm>
            <a:prstGeom prst="rect">
              <a:avLst/>
            </a:prstGeom>
            <a:solidFill>
              <a:srgbClr val="1A4F8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E"/>
            </a:p>
          </p:txBody>
        </p:sp>
        <p:cxnSp>
          <p:nvCxnSpPr>
            <p:cNvPr id="18" name="Connector: Elbow 17">
              <a:extLst>
                <a:ext uri="{FF2B5EF4-FFF2-40B4-BE49-F238E27FC236}">
                  <a16:creationId xmlns:a16="http://schemas.microsoft.com/office/drawing/2014/main" id="{06DDC886-D84E-06B7-9B58-67A05FDFA90B}"/>
                </a:ext>
              </a:extLst>
            </p:cNvPr>
            <p:cNvCxnSpPr>
              <a:cxnSpLocks/>
              <a:stCxn id="12" idx="3"/>
              <a:endCxn id="13" idx="1"/>
            </p:cNvCxnSpPr>
            <p:nvPr/>
          </p:nvCxnSpPr>
          <p:spPr>
            <a:xfrm flipH="1">
              <a:off x="2101659" y="1253693"/>
              <a:ext cx="860560" cy="625753"/>
            </a:xfrm>
            <a:prstGeom prst="bentConnector5">
              <a:avLst>
                <a:gd name="adj1" fmla="val -26564"/>
                <a:gd name="adj2" fmla="val 50000"/>
                <a:gd name="adj3" fmla="val 12656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56E1062C-7FA5-E121-1294-D0E28B39B034}"/>
                </a:ext>
              </a:extLst>
            </p:cNvPr>
            <p:cNvCxnSpPr>
              <a:cxnSpLocks/>
              <a:stCxn id="13" idx="3"/>
              <a:endCxn id="17" idx="1"/>
            </p:cNvCxnSpPr>
            <p:nvPr/>
          </p:nvCxnSpPr>
          <p:spPr>
            <a:xfrm flipH="1">
              <a:off x="2697589" y="1879446"/>
              <a:ext cx="2520514" cy="1251506"/>
            </a:xfrm>
            <a:prstGeom prst="bentConnector5">
              <a:avLst>
                <a:gd name="adj1" fmla="val -9070"/>
                <a:gd name="adj2" fmla="val 50000"/>
                <a:gd name="adj3" fmla="val 10907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BCD1C060-3B5F-8D8D-AE97-7382A1645FE3}"/>
                </a:ext>
              </a:extLst>
            </p:cNvPr>
            <p:cNvCxnSpPr>
              <a:cxnSpLocks/>
              <a:stCxn id="13" idx="1"/>
              <a:endCxn id="15" idx="1"/>
            </p:cNvCxnSpPr>
            <p:nvPr/>
          </p:nvCxnSpPr>
          <p:spPr>
            <a:xfrm rot="10800000" flipV="1">
              <a:off x="1761269" y="1879446"/>
              <a:ext cx="340391" cy="649206"/>
            </a:xfrm>
            <a:prstGeom prst="bentConnector3">
              <a:avLst>
                <a:gd name="adj1" fmla="val 167158"/>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Diamond 20">
              <a:extLst>
                <a:ext uri="{FF2B5EF4-FFF2-40B4-BE49-F238E27FC236}">
                  <a16:creationId xmlns:a16="http://schemas.microsoft.com/office/drawing/2014/main" id="{BBBE50FE-F926-3CE6-C56C-E1E3A324D676}"/>
                </a:ext>
              </a:extLst>
            </p:cNvPr>
            <p:cNvSpPr/>
            <p:nvPr/>
          </p:nvSpPr>
          <p:spPr>
            <a:xfrm>
              <a:off x="8437800" y="3612336"/>
              <a:ext cx="514692" cy="457200"/>
            </a:xfrm>
            <a:prstGeom prst="diamond">
              <a:avLst/>
            </a:prstGeom>
            <a:solidFill>
              <a:srgbClr val="F39C12"/>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E" dirty="0"/>
            </a:p>
          </p:txBody>
        </p:sp>
        <p:cxnSp>
          <p:nvCxnSpPr>
            <p:cNvPr id="22" name="Connector: Elbow 21">
              <a:extLst>
                <a:ext uri="{FF2B5EF4-FFF2-40B4-BE49-F238E27FC236}">
                  <a16:creationId xmlns:a16="http://schemas.microsoft.com/office/drawing/2014/main" id="{921D8F9A-5C1C-2027-902A-C4724E03A482}"/>
                </a:ext>
              </a:extLst>
            </p:cNvPr>
            <p:cNvCxnSpPr>
              <a:cxnSpLocks/>
              <a:stCxn id="17" idx="3"/>
              <a:endCxn id="21" idx="0"/>
            </p:cNvCxnSpPr>
            <p:nvPr/>
          </p:nvCxnSpPr>
          <p:spPr>
            <a:xfrm>
              <a:off x="6044896" y="3130952"/>
              <a:ext cx="2650250" cy="48138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Diamond 22">
              <a:extLst>
                <a:ext uri="{FF2B5EF4-FFF2-40B4-BE49-F238E27FC236}">
                  <a16:creationId xmlns:a16="http://schemas.microsoft.com/office/drawing/2014/main" id="{0FE82556-7175-789D-D1F3-E9D5AB013EB2}"/>
                </a:ext>
              </a:extLst>
            </p:cNvPr>
            <p:cNvSpPr/>
            <p:nvPr/>
          </p:nvSpPr>
          <p:spPr>
            <a:xfrm>
              <a:off x="10271172" y="4298136"/>
              <a:ext cx="514692" cy="457200"/>
            </a:xfrm>
            <a:prstGeom prst="diamond">
              <a:avLst/>
            </a:prstGeom>
            <a:solidFill>
              <a:srgbClr val="C0392B"/>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E" dirty="0"/>
            </a:p>
          </p:txBody>
        </p:sp>
        <p:cxnSp>
          <p:nvCxnSpPr>
            <p:cNvPr id="24" name="Straight Arrow Connector 23">
              <a:extLst>
                <a:ext uri="{FF2B5EF4-FFF2-40B4-BE49-F238E27FC236}">
                  <a16:creationId xmlns:a16="http://schemas.microsoft.com/office/drawing/2014/main" id="{118040DF-F4DE-78C3-FE11-268F80AA0D65}"/>
                </a:ext>
              </a:extLst>
            </p:cNvPr>
            <p:cNvCxnSpPr>
              <a:stCxn id="21" idx="3"/>
            </p:cNvCxnSpPr>
            <p:nvPr/>
          </p:nvCxnSpPr>
          <p:spPr>
            <a:xfrm>
              <a:off x="8952492" y="3840936"/>
              <a:ext cx="1516563" cy="0"/>
            </a:xfrm>
            <a:prstGeom prst="straightConnector1">
              <a:avLst/>
            </a:prstGeom>
            <a:ln>
              <a:solidFill>
                <a:srgbClr val="C0392B"/>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 12">
              <a:extLst>
                <a:ext uri="{FF2B5EF4-FFF2-40B4-BE49-F238E27FC236}">
                  <a16:creationId xmlns:a16="http://schemas.microsoft.com/office/drawing/2014/main" id="{4225143E-7661-821A-C5C5-EC1A33EF2056}"/>
                </a:ext>
              </a:extLst>
            </p:cNvPr>
            <p:cNvSpPr/>
            <p:nvPr/>
          </p:nvSpPr>
          <p:spPr>
            <a:xfrm>
              <a:off x="8861086" y="3475178"/>
              <a:ext cx="1699375" cy="320041"/>
            </a:xfrm>
            <a:prstGeom prst="rect">
              <a:avLst/>
            </a:prstGeom>
            <a:noFill/>
            <a:ln/>
          </p:spPr>
          <p:txBody>
            <a:bodyPr wrap="square" rtlCol="0" anchor="ctr"/>
            <a:lstStyle/>
            <a:p>
              <a:pPr marL="0" indent="0" algn="ctr">
                <a:buNone/>
              </a:pPr>
              <a:r>
                <a:rPr lang="en-US" sz="1400" dirty="0">
                  <a:solidFill>
                    <a:srgbClr val="0D2240"/>
                  </a:solidFill>
                  <a:latin typeface="Calibri" pitchFamily="34" charset="0"/>
                  <a:ea typeface="Calibri" pitchFamily="34" charset="-122"/>
                  <a:cs typeface="Calibri" pitchFamily="34" charset="-120"/>
                </a:rPr>
                <a:t>Terminal Float</a:t>
              </a:r>
              <a:endParaRPr lang="en-US" sz="1400" dirty="0"/>
            </a:p>
          </p:txBody>
        </p:sp>
        <p:sp>
          <p:nvSpPr>
            <p:cNvPr id="26" name="Rectangle 25">
              <a:extLst>
                <a:ext uri="{FF2B5EF4-FFF2-40B4-BE49-F238E27FC236}">
                  <a16:creationId xmlns:a16="http://schemas.microsoft.com/office/drawing/2014/main" id="{8EF5F764-D518-7535-6BEE-95BFFA6CCE87}"/>
                </a:ext>
              </a:extLst>
            </p:cNvPr>
            <p:cNvSpPr/>
            <p:nvPr/>
          </p:nvSpPr>
          <p:spPr>
            <a:xfrm>
              <a:off x="6061321" y="2902352"/>
              <a:ext cx="595929" cy="457200"/>
            </a:xfrm>
            <a:prstGeom prst="rect">
              <a:avLst/>
            </a:prstGeom>
            <a:solidFill>
              <a:srgbClr val="FF0000"/>
            </a:solidFill>
          </p:spPr>
          <p:style>
            <a:lnRef idx="0">
              <a:schemeClr val="accent5"/>
            </a:lnRef>
            <a:fillRef idx="3">
              <a:schemeClr val="accent5"/>
            </a:fillRef>
            <a:effectRef idx="3">
              <a:schemeClr val="accent5"/>
            </a:effectRef>
            <a:fontRef idx="minor">
              <a:schemeClr val="lt1"/>
            </a:fontRef>
          </p:style>
          <p:txBody>
            <a:bodyPr wrap="none" rtlCol="0" anchor="ctr"/>
            <a:lstStyle/>
            <a:p>
              <a:pPr algn="ctr"/>
              <a:r>
                <a:rPr lang="en-US" sz="1400" dirty="0"/>
                <a:t>Delay</a:t>
              </a:r>
              <a:endParaRPr lang="en-AE" sz="1400" dirty="0"/>
            </a:p>
          </p:txBody>
        </p:sp>
      </p:grpSp>
      <p:sp>
        <p:nvSpPr>
          <p:cNvPr id="27" name="TextBox 26">
            <a:extLst>
              <a:ext uri="{FF2B5EF4-FFF2-40B4-BE49-F238E27FC236}">
                <a16:creationId xmlns:a16="http://schemas.microsoft.com/office/drawing/2014/main" id="{B33F0DDA-FE98-5E7E-449C-193E83926B5E}"/>
              </a:ext>
            </a:extLst>
          </p:cNvPr>
          <p:cNvSpPr txBox="1"/>
          <p:nvPr/>
        </p:nvSpPr>
        <p:spPr>
          <a:xfrm>
            <a:off x="6295716" y="2301755"/>
            <a:ext cx="2308194" cy="369332"/>
          </a:xfrm>
          <a:prstGeom prst="rect">
            <a:avLst/>
          </a:prstGeom>
          <a:noFill/>
        </p:spPr>
        <p:txBody>
          <a:bodyPr wrap="square" rtlCol="0">
            <a:spAutoFit/>
          </a:bodyPr>
          <a:lstStyle/>
          <a:p>
            <a:r>
              <a:rPr lang="en-AE" i="1" u="sng" dirty="0">
                <a:effectLst>
                  <a:outerShdw blurRad="38100" dist="38100" dir="2700000" algn="tl">
                    <a:srgbClr val="000000">
                      <a:alpha val="43137"/>
                    </a:srgbClr>
                  </a:outerShdw>
                </a:effectLst>
              </a:rPr>
              <a:t>Contractor’s Float</a:t>
            </a:r>
          </a:p>
        </p:txBody>
      </p:sp>
      <p:sp>
        <p:nvSpPr>
          <p:cNvPr id="28" name="Text 3">
            <a:extLst>
              <a:ext uri="{FF2B5EF4-FFF2-40B4-BE49-F238E27FC236}">
                <a16:creationId xmlns:a16="http://schemas.microsoft.com/office/drawing/2014/main" id="{B8B57F7B-8713-ED53-A968-62DE7FC00416}"/>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15">
    <p:bg>
      <p:bgPr>
        <a:solidFill>
          <a:srgbClr val="1A4F80"/>
        </a:solidFill>
        <a:effectLst/>
      </p:bgPr>
    </p:bg>
    <p:spTree>
      <p:nvGrpSpPr>
        <p:cNvPr id="1" name=""/>
        <p:cNvGrpSpPr/>
        <p:nvPr/>
      </p:nvGrpSpPr>
      <p:grpSpPr>
        <a:xfrm>
          <a:off x="0" y="0"/>
          <a:ext cx="0" cy="0"/>
          <a:chOff x="0" y="0"/>
          <a:chExt cx="0" cy="0"/>
        </a:xfrm>
      </p:grpSpPr>
      <p:sp>
        <p:nvSpPr>
          <p:cNvPr id="2" name="Shape 0"/>
          <p:cNvSpPr/>
          <p:nvPr/>
        </p:nvSpPr>
        <p:spPr>
          <a:xfrm>
            <a:off x="0" y="0"/>
            <a:ext cx="457200" cy="6858000"/>
          </a:xfrm>
          <a:prstGeom prst="rect">
            <a:avLst/>
          </a:prstGeom>
          <a:solidFill>
            <a:srgbClr val="F39C12"/>
          </a:solidFill>
          <a:ln w="12700">
            <a:solidFill>
              <a:srgbClr val="F39C12"/>
            </a:solidFill>
            <a:prstDash val="solid"/>
          </a:ln>
        </p:spPr>
        <p:txBody>
          <a:bodyPr/>
          <a:lstStyle/>
          <a:p>
            <a:endParaRPr lang="en-AE"/>
          </a:p>
        </p:txBody>
      </p:sp>
      <p:sp>
        <p:nvSpPr>
          <p:cNvPr id="3" name="Shape 1"/>
          <p:cNvSpPr/>
          <p:nvPr/>
        </p:nvSpPr>
        <p:spPr>
          <a:xfrm>
            <a:off x="457200" y="5303520"/>
            <a:ext cx="11704320" cy="1554480"/>
          </a:xfrm>
          <a:prstGeom prst="rect">
            <a:avLst/>
          </a:prstGeom>
          <a:solidFill>
            <a:srgbClr val="0D2240"/>
          </a:solidFill>
          <a:ln w="12700">
            <a:solidFill>
              <a:srgbClr val="0D2240"/>
            </a:solidFill>
            <a:prstDash val="solid"/>
          </a:ln>
        </p:spPr>
        <p:txBody>
          <a:bodyPr/>
          <a:lstStyle/>
          <a:p>
            <a:endParaRPr lang="en-AE"/>
          </a:p>
        </p:txBody>
      </p:sp>
      <p:sp>
        <p:nvSpPr>
          <p:cNvPr id="4" name="Text 2"/>
          <p:cNvSpPr/>
          <p:nvPr/>
        </p:nvSpPr>
        <p:spPr>
          <a:xfrm>
            <a:off x="1371600" y="1097280"/>
            <a:ext cx="3657600" cy="2286000"/>
          </a:xfrm>
          <a:prstGeom prst="rect">
            <a:avLst/>
          </a:prstGeom>
          <a:noFill/>
          <a:ln/>
        </p:spPr>
        <p:txBody>
          <a:bodyPr wrap="square" rtlCol="0" anchor="ctr"/>
          <a:lstStyle/>
          <a:p>
            <a:pPr marL="0" indent="0">
              <a:buNone/>
            </a:pPr>
            <a:r>
              <a:rPr lang="en-US" sz="11000" b="1" dirty="0">
                <a:solidFill>
                  <a:srgbClr val="FFFFFF">
                    <a:alpha val="15000"/>
                  </a:srgbClr>
                </a:solidFill>
                <a:latin typeface="Calibri" pitchFamily="34" charset="0"/>
                <a:ea typeface="Calibri" pitchFamily="34" charset="-122"/>
                <a:cs typeface="Calibri" pitchFamily="34" charset="-120"/>
              </a:rPr>
              <a:t>06</a:t>
            </a:r>
            <a:endParaRPr lang="en-US" sz="11000" dirty="0"/>
          </a:p>
        </p:txBody>
      </p:sp>
      <p:sp>
        <p:nvSpPr>
          <p:cNvPr id="5" name="Text 3"/>
          <p:cNvSpPr/>
          <p:nvPr/>
        </p:nvSpPr>
        <p:spPr>
          <a:xfrm>
            <a:off x="1097280" y="2286000"/>
            <a:ext cx="10058400" cy="1828800"/>
          </a:xfrm>
          <a:prstGeom prst="rect">
            <a:avLst/>
          </a:prstGeom>
          <a:noFill/>
          <a:ln/>
        </p:spPr>
        <p:txBody>
          <a:bodyPr wrap="square" rtlCol="0" anchor="ctr"/>
          <a:lstStyle/>
          <a:p>
            <a:pPr marL="0" indent="0">
              <a:buNone/>
            </a:pPr>
            <a:r>
              <a:rPr lang="en-US" sz="4000" b="1" dirty="0">
                <a:solidFill>
                  <a:srgbClr val="FFFFFF"/>
                </a:solidFill>
                <a:latin typeface="Calibri" pitchFamily="34" charset="0"/>
                <a:ea typeface="Calibri" pitchFamily="34" charset="-122"/>
                <a:cs typeface="Calibri" pitchFamily="34" charset="-120"/>
              </a:rPr>
              <a:t>Time Risk Allowances</a:t>
            </a:r>
            <a:endParaRPr lang="en-US" sz="4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16">
    <p:bg>
      <p:bgPr>
        <a:solidFill>
          <a:srgbClr val="F4F6F9"/>
        </a:solidFill>
        <a:effectLst/>
      </p:bgPr>
    </p:bg>
    <p:spTree>
      <p:nvGrpSpPr>
        <p:cNvPr id="1" name=""/>
        <p:cNvGrpSpPr/>
        <p:nvPr/>
      </p:nvGrpSpPr>
      <p:grpSpPr>
        <a:xfrm>
          <a:off x="0" y="0"/>
          <a:ext cx="0" cy="0"/>
          <a:chOff x="0" y="0"/>
          <a:chExt cx="0" cy="0"/>
        </a:xfrm>
      </p:grpSpPr>
      <p:sp>
        <p:nvSpPr>
          <p:cNvPr id="2" name="Shape 0"/>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3" name="Shape 1"/>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p:cNvSpPr/>
          <p:nvPr/>
        </p:nvSpPr>
        <p:spPr>
          <a:xfrm>
            <a:off x="411480" y="73152"/>
            <a:ext cx="10972800" cy="548640"/>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Time Risk Allowances (TRA) – NEC3 &amp; NEC4</a:t>
            </a:r>
            <a:endParaRPr lang="en-US" sz="2000" dirty="0"/>
          </a:p>
        </p:txBody>
      </p:sp>
      <p:sp>
        <p:nvSpPr>
          <p:cNvPr id="6" name="Shape 4"/>
          <p:cNvSpPr/>
          <p:nvPr/>
        </p:nvSpPr>
        <p:spPr>
          <a:xfrm>
            <a:off x="284997" y="733491"/>
            <a:ext cx="11475720" cy="1018379"/>
          </a:xfrm>
          <a:prstGeom prst="rect">
            <a:avLst/>
          </a:prstGeom>
          <a:solidFill>
            <a:srgbClr val="D6EAF8"/>
          </a:solidFill>
          <a:ln w="12700">
            <a:solidFill>
              <a:srgbClr val="BDC3C7"/>
            </a:solidFill>
            <a:prstDash val="solid"/>
          </a:ln>
        </p:spPr>
        <p:txBody>
          <a:bodyPr/>
          <a:lstStyle/>
          <a:p>
            <a:endParaRPr lang="en-AE" sz="3200"/>
          </a:p>
        </p:txBody>
      </p:sp>
      <p:sp>
        <p:nvSpPr>
          <p:cNvPr id="7" name="Text 5"/>
          <p:cNvSpPr/>
          <p:nvPr/>
        </p:nvSpPr>
        <p:spPr>
          <a:xfrm>
            <a:off x="320040" y="736848"/>
            <a:ext cx="11155680" cy="960120"/>
          </a:xfrm>
          <a:prstGeom prst="rect">
            <a:avLst/>
          </a:prstGeom>
          <a:noFill/>
          <a:ln/>
        </p:spPr>
        <p:txBody>
          <a:bodyPr wrap="square" rtlCol="0" anchor="ctr"/>
          <a:lstStyle/>
          <a:p>
            <a:pPr marL="0" indent="0">
              <a:buNone/>
            </a:pPr>
            <a:r>
              <a:rPr lang="en-US" b="1" dirty="0">
                <a:solidFill>
                  <a:srgbClr val="0D2240"/>
                </a:solidFill>
                <a:latin typeface="Calibri" pitchFamily="34" charset="0"/>
                <a:ea typeface="Calibri" pitchFamily="34" charset="-122"/>
                <a:cs typeface="Calibri" pitchFamily="34" charset="-120"/>
              </a:rPr>
              <a:t>Definition: </a:t>
            </a:r>
            <a:r>
              <a:rPr lang="en-US" dirty="0">
                <a:solidFill>
                  <a:srgbClr val="0D2240"/>
                </a:solidFill>
                <a:latin typeface="Calibri" pitchFamily="34" charset="0"/>
                <a:ea typeface="Calibri" pitchFamily="34" charset="-122"/>
                <a:cs typeface="Calibri" pitchFamily="34" charset="-120"/>
              </a:rPr>
              <a:t>Time Risk Allowances (TRAs) are the Contractor's own schedule contingencies explicitly shown in the programme (Clause 31.2 NEC3 &amp; NEC4). They are separate from activity durations and represent the Contractor's assessment of its own risk events that could affect the programme.</a:t>
            </a:r>
            <a:endParaRPr lang="en-US" dirty="0"/>
          </a:p>
        </p:txBody>
      </p:sp>
      <p:sp>
        <p:nvSpPr>
          <p:cNvPr id="8" name="Shape 6"/>
          <p:cNvSpPr/>
          <p:nvPr/>
        </p:nvSpPr>
        <p:spPr>
          <a:xfrm>
            <a:off x="274320" y="1788785"/>
            <a:ext cx="3657600" cy="3500499"/>
          </a:xfrm>
          <a:prstGeom prst="rect">
            <a:avLst/>
          </a:prstGeom>
          <a:solidFill>
            <a:srgbClr val="FFFFFF"/>
          </a:solidFill>
          <a:ln/>
          <a:effectLst>
            <a:outerShdw blurRad="101600" dist="25400" dir="8100000" algn="bl" rotWithShape="0">
              <a:srgbClr val="000000">
                <a:alpha val="10000"/>
              </a:srgbClr>
            </a:outerShdw>
          </a:effectLst>
        </p:spPr>
        <p:txBody>
          <a:bodyPr/>
          <a:lstStyle/>
          <a:p>
            <a:endParaRPr lang="en-AE"/>
          </a:p>
        </p:txBody>
      </p:sp>
      <p:sp>
        <p:nvSpPr>
          <p:cNvPr id="9" name="Shape 7"/>
          <p:cNvSpPr/>
          <p:nvPr/>
        </p:nvSpPr>
        <p:spPr>
          <a:xfrm>
            <a:off x="274320" y="1788785"/>
            <a:ext cx="3657600" cy="347472"/>
          </a:xfrm>
          <a:prstGeom prst="rect">
            <a:avLst/>
          </a:prstGeom>
          <a:solidFill>
            <a:srgbClr val="1A4F80"/>
          </a:solidFill>
          <a:ln w="12700">
            <a:solidFill>
              <a:srgbClr val="1A4F80"/>
            </a:solidFill>
            <a:prstDash val="solid"/>
          </a:ln>
        </p:spPr>
        <p:txBody>
          <a:bodyPr/>
          <a:lstStyle/>
          <a:p>
            <a:endParaRPr lang="en-AE" sz="3200"/>
          </a:p>
        </p:txBody>
      </p:sp>
      <p:sp>
        <p:nvSpPr>
          <p:cNvPr id="10" name="Text 8"/>
          <p:cNvSpPr/>
          <p:nvPr/>
        </p:nvSpPr>
        <p:spPr>
          <a:xfrm>
            <a:off x="384048" y="1834505"/>
            <a:ext cx="3474720" cy="274320"/>
          </a:xfrm>
          <a:prstGeom prst="rect">
            <a:avLst/>
          </a:prstGeom>
          <a:noFill/>
          <a:ln/>
        </p:spPr>
        <p:txBody>
          <a:bodyPr wrap="square" lIns="0" tIns="0" rIns="0" bIns="0" rtlCol="0" anchor="ctr"/>
          <a:lstStyle/>
          <a:p>
            <a:pPr marL="0" indent="0">
              <a:buNone/>
            </a:pPr>
            <a:r>
              <a:rPr lang="en-US" b="1" dirty="0">
                <a:solidFill>
                  <a:srgbClr val="FFFFFF"/>
                </a:solidFill>
                <a:latin typeface="Calibri" pitchFamily="34" charset="0"/>
                <a:ea typeface="Calibri" pitchFamily="34" charset="-122"/>
                <a:cs typeface="Calibri" pitchFamily="34" charset="-120"/>
              </a:rPr>
              <a:t>What TRAs Cover</a:t>
            </a:r>
            <a:endParaRPr lang="en-US" dirty="0"/>
          </a:p>
        </p:txBody>
      </p:sp>
      <p:sp>
        <p:nvSpPr>
          <p:cNvPr id="11" name="Text 9"/>
          <p:cNvSpPr/>
          <p:nvPr/>
        </p:nvSpPr>
        <p:spPr>
          <a:xfrm>
            <a:off x="384048" y="2200265"/>
            <a:ext cx="3474720" cy="3089019"/>
          </a:xfrm>
          <a:prstGeom prst="rect">
            <a:avLst/>
          </a:prstGeom>
          <a:noFill/>
          <a:ln/>
        </p:spPr>
        <p:txBody>
          <a:bodyPr wrap="square" rtlCol="0" anchor="t"/>
          <a:lstStyle/>
          <a:p>
            <a:pPr marL="342900" indent="-342900">
              <a:buSzPct val="100000"/>
              <a:buChar char="•"/>
            </a:pPr>
            <a:r>
              <a:rPr lang="en-US" sz="1600" dirty="0">
                <a:solidFill>
                  <a:srgbClr val="333333"/>
                </a:solidFill>
                <a:latin typeface="Calibri" pitchFamily="34" charset="0"/>
                <a:ea typeface="Calibri" pitchFamily="34" charset="-122"/>
                <a:cs typeface="Calibri" pitchFamily="34" charset="-120"/>
              </a:rPr>
              <a:t>Contractor's own productivity risks</a:t>
            </a:r>
            <a:endParaRPr lang="en-US" sz="1600" dirty="0"/>
          </a:p>
          <a:p>
            <a:pPr marL="342900" indent="-342900">
              <a:buSzPct val="100000"/>
              <a:buChar char="•"/>
            </a:pPr>
            <a:r>
              <a:rPr lang="en-US" sz="1600" dirty="0">
                <a:solidFill>
                  <a:srgbClr val="333333"/>
                </a:solidFill>
                <a:latin typeface="Calibri" pitchFamily="34" charset="0"/>
                <a:ea typeface="Calibri" pitchFamily="34" charset="-122"/>
                <a:cs typeface="Calibri" pitchFamily="34" charset="-120"/>
              </a:rPr>
              <a:t>Weather within Contractor's risk (below adverse weather threshold)</a:t>
            </a:r>
            <a:endParaRPr lang="en-US" sz="1600" dirty="0"/>
          </a:p>
          <a:p>
            <a:pPr marL="342900" indent="-342900">
              <a:buSzPct val="100000"/>
              <a:buChar char="•"/>
            </a:pPr>
            <a:r>
              <a:rPr lang="en-US" sz="1600" dirty="0">
                <a:solidFill>
                  <a:srgbClr val="333333"/>
                </a:solidFill>
                <a:latin typeface="Calibri" pitchFamily="34" charset="0"/>
                <a:ea typeface="Calibri" pitchFamily="34" charset="-122"/>
                <a:cs typeface="Calibri" pitchFamily="34" charset="-120"/>
              </a:rPr>
              <a:t>Subcontractor performance uncertainties</a:t>
            </a:r>
            <a:endParaRPr lang="en-US" sz="1600" dirty="0"/>
          </a:p>
          <a:p>
            <a:pPr marL="342900" indent="-342900">
              <a:buSzPct val="100000"/>
              <a:buChar char="•"/>
            </a:pPr>
            <a:r>
              <a:rPr lang="en-US" sz="1600" dirty="0">
                <a:solidFill>
                  <a:srgbClr val="333333"/>
                </a:solidFill>
                <a:latin typeface="Calibri" pitchFamily="34" charset="0"/>
                <a:ea typeface="Calibri" pitchFamily="34" charset="-122"/>
                <a:cs typeface="Calibri" pitchFamily="34" charset="-120"/>
              </a:rPr>
              <a:t>Material delivery lead time variations</a:t>
            </a:r>
            <a:endParaRPr lang="en-US" sz="1600" dirty="0"/>
          </a:p>
          <a:p>
            <a:pPr marL="342900" indent="-342900">
              <a:buSzPct val="100000"/>
              <a:buChar char="•"/>
            </a:pPr>
            <a:r>
              <a:rPr lang="en-US" sz="1600" dirty="0">
                <a:solidFill>
                  <a:srgbClr val="333333"/>
                </a:solidFill>
                <a:latin typeface="Calibri" pitchFamily="34" charset="0"/>
                <a:ea typeface="Calibri" pitchFamily="34" charset="-122"/>
                <a:cs typeface="Calibri" pitchFamily="34" charset="-120"/>
              </a:rPr>
              <a:t>Minor design coordination risks (where Contractor-designed)</a:t>
            </a:r>
            <a:endParaRPr lang="en-US" sz="1600" dirty="0"/>
          </a:p>
          <a:p>
            <a:pPr marL="342900" indent="-342900">
              <a:buSzPct val="100000"/>
              <a:buChar char="•"/>
            </a:pPr>
            <a:r>
              <a:rPr lang="en-US" sz="1600" dirty="0">
                <a:solidFill>
                  <a:srgbClr val="333333"/>
                </a:solidFill>
                <a:latin typeface="Calibri" pitchFamily="34" charset="0"/>
                <a:ea typeface="Calibri" pitchFamily="34" charset="-122"/>
                <a:cs typeface="Calibri" pitchFamily="34" charset="-120"/>
              </a:rPr>
              <a:t>Normal ground condition variations within expected range</a:t>
            </a:r>
            <a:endParaRPr lang="en-US" sz="1600" dirty="0"/>
          </a:p>
          <a:p>
            <a:pPr marL="342900" indent="-342900">
              <a:buSzPct val="100000"/>
              <a:buChar char="•"/>
            </a:pPr>
            <a:r>
              <a:rPr lang="en-US" sz="1600" dirty="0">
                <a:solidFill>
                  <a:srgbClr val="333333"/>
                </a:solidFill>
                <a:latin typeface="Calibri" pitchFamily="34" charset="0"/>
                <a:ea typeface="Calibri" pitchFamily="34" charset="-122"/>
                <a:cs typeface="Calibri" pitchFamily="34" charset="-120"/>
              </a:rPr>
              <a:t>Labour availability fluctuations</a:t>
            </a:r>
            <a:endParaRPr lang="en-US" sz="1600" dirty="0"/>
          </a:p>
        </p:txBody>
      </p:sp>
      <p:sp>
        <p:nvSpPr>
          <p:cNvPr id="12" name="Shape 10"/>
          <p:cNvSpPr/>
          <p:nvPr/>
        </p:nvSpPr>
        <p:spPr>
          <a:xfrm>
            <a:off x="4087368" y="1788785"/>
            <a:ext cx="3657600" cy="3500499"/>
          </a:xfrm>
          <a:prstGeom prst="rect">
            <a:avLst/>
          </a:prstGeom>
          <a:solidFill>
            <a:srgbClr val="FFFFFF"/>
          </a:solidFill>
          <a:ln/>
          <a:effectLst>
            <a:outerShdw blurRad="101600" dist="25400" dir="8100000" algn="bl" rotWithShape="0">
              <a:srgbClr val="000000">
                <a:alpha val="10000"/>
              </a:srgbClr>
            </a:outerShdw>
          </a:effectLst>
        </p:spPr>
        <p:txBody>
          <a:bodyPr/>
          <a:lstStyle/>
          <a:p>
            <a:endParaRPr lang="en-AE"/>
          </a:p>
        </p:txBody>
      </p:sp>
      <p:sp>
        <p:nvSpPr>
          <p:cNvPr id="13" name="Shape 11"/>
          <p:cNvSpPr/>
          <p:nvPr/>
        </p:nvSpPr>
        <p:spPr>
          <a:xfrm>
            <a:off x="4087368" y="1788785"/>
            <a:ext cx="3657600" cy="347472"/>
          </a:xfrm>
          <a:prstGeom prst="rect">
            <a:avLst/>
          </a:prstGeom>
          <a:solidFill>
            <a:srgbClr val="C0392B"/>
          </a:solidFill>
          <a:ln w="12700">
            <a:solidFill>
              <a:srgbClr val="C0392B"/>
            </a:solidFill>
            <a:prstDash val="solid"/>
          </a:ln>
        </p:spPr>
        <p:txBody>
          <a:bodyPr/>
          <a:lstStyle/>
          <a:p>
            <a:endParaRPr lang="en-AE" sz="3200"/>
          </a:p>
        </p:txBody>
      </p:sp>
      <p:sp>
        <p:nvSpPr>
          <p:cNvPr id="14" name="Text 12"/>
          <p:cNvSpPr/>
          <p:nvPr/>
        </p:nvSpPr>
        <p:spPr>
          <a:xfrm>
            <a:off x="4197096" y="1834505"/>
            <a:ext cx="3474720" cy="274320"/>
          </a:xfrm>
          <a:prstGeom prst="rect">
            <a:avLst/>
          </a:prstGeom>
          <a:noFill/>
          <a:ln/>
        </p:spPr>
        <p:txBody>
          <a:bodyPr wrap="square" lIns="0" tIns="0" rIns="0" bIns="0" rtlCol="0" anchor="ctr"/>
          <a:lstStyle/>
          <a:p>
            <a:pPr marL="0" indent="0">
              <a:buNone/>
            </a:pPr>
            <a:r>
              <a:rPr lang="en-US" b="1" dirty="0">
                <a:solidFill>
                  <a:srgbClr val="FFFFFF"/>
                </a:solidFill>
                <a:latin typeface="Calibri" pitchFamily="34" charset="0"/>
                <a:ea typeface="Calibri" pitchFamily="34" charset="-122"/>
                <a:cs typeface="Calibri" pitchFamily="34" charset="-120"/>
              </a:rPr>
              <a:t>What TRAs Do NOT Cover</a:t>
            </a:r>
            <a:endParaRPr lang="en-US" dirty="0"/>
          </a:p>
        </p:txBody>
      </p:sp>
      <p:sp>
        <p:nvSpPr>
          <p:cNvPr id="15" name="Text 13"/>
          <p:cNvSpPr/>
          <p:nvPr/>
        </p:nvSpPr>
        <p:spPr>
          <a:xfrm>
            <a:off x="4197096" y="2200265"/>
            <a:ext cx="3474720" cy="2521479"/>
          </a:xfrm>
          <a:prstGeom prst="rect">
            <a:avLst/>
          </a:prstGeom>
          <a:noFill/>
          <a:ln/>
        </p:spPr>
        <p:txBody>
          <a:bodyPr wrap="square" rtlCol="0" anchor="t"/>
          <a:lstStyle/>
          <a:p>
            <a:pPr marL="342900" indent="-342900">
              <a:buSzPct val="100000"/>
              <a:buChar char="•"/>
            </a:pPr>
            <a:r>
              <a:rPr lang="en-US" sz="1600" dirty="0">
                <a:solidFill>
                  <a:srgbClr val="333333"/>
                </a:solidFill>
                <a:latin typeface="Calibri" pitchFamily="34" charset="0"/>
                <a:ea typeface="Calibri" pitchFamily="34" charset="-122"/>
                <a:cs typeface="Calibri" pitchFamily="34" charset="-120"/>
              </a:rPr>
              <a:t>Employer risk events (these are Compensation Events)</a:t>
            </a:r>
            <a:endParaRPr lang="en-US" sz="1600" dirty="0"/>
          </a:p>
          <a:p>
            <a:pPr marL="342900" indent="-342900">
              <a:buSzPct val="100000"/>
              <a:buChar char="•"/>
            </a:pPr>
            <a:r>
              <a:rPr lang="en-US" sz="1600" dirty="0">
                <a:solidFill>
                  <a:srgbClr val="333333"/>
                </a:solidFill>
                <a:latin typeface="Calibri" pitchFamily="34" charset="0"/>
                <a:ea typeface="Calibri" pitchFamily="34" charset="-122"/>
                <a:cs typeface="Calibri" pitchFamily="34" charset="-120"/>
              </a:rPr>
              <a:t>Force majeure events </a:t>
            </a:r>
            <a:endParaRPr lang="en-US" sz="1600" dirty="0"/>
          </a:p>
          <a:p>
            <a:pPr marL="342900" indent="-342900">
              <a:buSzPct val="100000"/>
              <a:buChar char="•"/>
            </a:pPr>
            <a:r>
              <a:rPr lang="en-US" sz="1600" dirty="0">
                <a:solidFill>
                  <a:srgbClr val="333333"/>
                </a:solidFill>
                <a:latin typeface="Calibri" pitchFamily="34" charset="0"/>
                <a:ea typeface="Calibri" pitchFamily="34" charset="-122"/>
                <a:cs typeface="Calibri" pitchFamily="34" charset="-120"/>
              </a:rPr>
              <a:t>Adverse physical conditions beyond expected </a:t>
            </a:r>
          </a:p>
          <a:p>
            <a:pPr marL="342900" indent="-342900">
              <a:buSzPct val="100000"/>
              <a:buChar char="•"/>
            </a:pPr>
            <a:r>
              <a:rPr lang="en-US" sz="1600" dirty="0">
                <a:solidFill>
                  <a:srgbClr val="333333"/>
                </a:solidFill>
                <a:latin typeface="Calibri" pitchFamily="34" charset="0"/>
                <a:ea typeface="Calibri" pitchFamily="34" charset="-122"/>
                <a:cs typeface="Calibri" pitchFamily="34" charset="-120"/>
              </a:rPr>
              <a:t>Exceptionally adverse weather</a:t>
            </a:r>
            <a:endParaRPr lang="en-US" sz="1600" dirty="0"/>
          </a:p>
          <a:p>
            <a:pPr marL="342900" indent="-342900">
              <a:buSzPct val="100000"/>
              <a:buChar char="•"/>
            </a:pPr>
            <a:r>
              <a:rPr lang="en-US" sz="1600" dirty="0">
                <a:solidFill>
                  <a:srgbClr val="333333"/>
                </a:solidFill>
                <a:latin typeface="Calibri" pitchFamily="34" charset="0"/>
                <a:ea typeface="Calibri" pitchFamily="34" charset="-122"/>
                <a:cs typeface="Calibri" pitchFamily="34" charset="-120"/>
              </a:rPr>
              <a:t>PM's instructions and changes</a:t>
            </a:r>
            <a:endParaRPr lang="en-US" sz="1600" dirty="0"/>
          </a:p>
          <a:p>
            <a:pPr marL="342900" indent="-342900">
              <a:buSzPct val="100000"/>
              <a:buChar char="•"/>
            </a:pPr>
            <a:r>
              <a:rPr lang="en-US" sz="1600" dirty="0">
                <a:solidFill>
                  <a:srgbClr val="333333"/>
                </a:solidFill>
                <a:latin typeface="Calibri" pitchFamily="34" charset="0"/>
                <a:ea typeface="Calibri" pitchFamily="34" charset="-122"/>
                <a:cs typeface="Calibri" pitchFamily="34" charset="-120"/>
              </a:rPr>
              <a:t>TRAs are NOT a substitute for proper float management</a:t>
            </a:r>
            <a:endParaRPr lang="en-US" sz="1600" dirty="0"/>
          </a:p>
        </p:txBody>
      </p:sp>
      <p:sp>
        <p:nvSpPr>
          <p:cNvPr id="16" name="Shape 14"/>
          <p:cNvSpPr/>
          <p:nvPr/>
        </p:nvSpPr>
        <p:spPr>
          <a:xfrm>
            <a:off x="7900416" y="1788785"/>
            <a:ext cx="3849624" cy="3500499"/>
          </a:xfrm>
          <a:prstGeom prst="rect">
            <a:avLst/>
          </a:prstGeom>
          <a:solidFill>
            <a:srgbClr val="FFFFFF"/>
          </a:solidFill>
          <a:ln/>
          <a:effectLst>
            <a:outerShdw blurRad="101600" dist="25400" dir="8100000" algn="bl" rotWithShape="0">
              <a:srgbClr val="000000">
                <a:alpha val="10000"/>
              </a:srgbClr>
            </a:outerShdw>
          </a:effectLst>
        </p:spPr>
        <p:txBody>
          <a:bodyPr/>
          <a:lstStyle/>
          <a:p>
            <a:endParaRPr lang="en-AE"/>
          </a:p>
        </p:txBody>
      </p:sp>
      <p:sp>
        <p:nvSpPr>
          <p:cNvPr id="17" name="Shape 15"/>
          <p:cNvSpPr/>
          <p:nvPr/>
        </p:nvSpPr>
        <p:spPr>
          <a:xfrm>
            <a:off x="7900416" y="1788785"/>
            <a:ext cx="3849624" cy="347472"/>
          </a:xfrm>
          <a:prstGeom prst="rect">
            <a:avLst/>
          </a:prstGeom>
          <a:solidFill>
            <a:srgbClr val="148F77"/>
          </a:solidFill>
          <a:ln w="12700">
            <a:solidFill>
              <a:srgbClr val="148F77"/>
            </a:solidFill>
            <a:prstDash val="solid"/>
          </a:ln>
        </p:spPr>
        <p:txBody>
          <a:bodyPr/>
          <a:lstStyle/>
          <a:p>
            <a:endParaRPr lang="en-AE" sz="3200"/>
          </a:p>
        </p:txBody>
      </p:sp>
      <p:sp>
        <p:nvSpPr>
          <p:cNvPr id="18" name="Text 16"/>
          <p:cNvSpPr/>
          <p:nvPr/>
        </p:nvSpPr>
        <p:spPr>
          <a:xfrm>
            <a:off x="8010144" y="1834505"/>
            <a:ext cx="3666744" cy="274320"/>
          </a:xfrm>
          <a:prstGeom prst="rect">
            <a:avLst/>
          </a:prstGeom>
          <a:noFill/>
          <a:ln/>
        </p:spPr>
        <p:txBody>
          <a:bodyPr wrap="square" lIns="0" tIns="0" rIns="0" bIns="0" rtlCol="0" anchor="ctr"/>
          <a:lstStyle/>
          <a:p>
            <a:pPr marL="0" indent="0">
              <a:buNone/>
            </a:pPr>
            <a:r>
              <a:rPr lang="en-US" b="1" dirty="0">
                <a:solidFill>
                  <a:srgbClr val="FFFFFF"/>
                </a:solidFill>
                <a:latin typeface="Calibri" pitchFamily="34" charset="0"/>
                <a:ea typeface="Calibri" pitchFamily="34" charset="-122"/>
                <a:cs typeface="Calibri" pitchFamily="34" charset="-120"/>
              </a:rPr>
              <a:t>Forensic Significance of TRAs</a:t>
            </a:r>
            <a:endParaRPr lang="en-US" dirty="0"/>
          </a:p>
        </p:txBody>
      </p:sp>
      <p:sp>
        <p:nvSpPr>
          <p:cNvPr id="19" name="Text 17"/>
          <p:cNvSpPr/>
          <p:nvPr/>
        </p:nvSpPr>
        <p:spPr>
          <a:xfrm>
            <a:off x="8010144" y="2200265"/>
            <a:ext cx="3666744" cy="2149793"/>
          </a:xfrm>
          <a:prstGeom prst="rect">
            <a:avLst/>
          </a:prstGeom>
          <a:noFill/>
          <a:ln/>
        </p:spPr>
        <p:txBody>
          <a:bodyPr wrap="square" rtlCol="0" anchor="t"/>
          <a:lstStyle/>
          <a:p>
            <a:pPr marL="342900" indent="-342900">
              <a:buSzPct val="100000"/>
              <a:buChar char="•"/>
            </a:pPr>
            <a:r>
              <a:rPr lang="en-US" dirty="0">
                <a:solidFill>
                  <a:srgbClr val="333333"/>
                </a:solidFill>
                <a:latin typeface="Calibri" pitchFamily="34" charset="0"/>
                <a:ea typeface="Calibri" pitchFamily="34" charset="-122"/>
                <a:cs typeface="Calibri" pitchFamily="34" charset="-120"/>
              </a:rPr>
              <a:t>TRAs are Contractor-owned — like activity-level terminal float</a:t>
            </a:r>
            <a:endParaRPr lang="en-US" dirty="0"/>
          </a:p>
          <a:p>
            <a:pPr marL="342900" indent="-342900">
              <a:buSzPct val="100000"/>
              <a:buChar char="•"/>
            </a:pPr>
            <a:r>
              <a:rPr lang="en-US" dirty="0">
                <a:solidFill>
                  <a:srgbClr val="333333"/>
                </a:solidFill>
                <a:latin typeface="Calibri" pitchFamily="34" charset="0"/>
                <a:ea typeface="Calibri" pitchFamily="34" charset="-122"/>
                <a:cs typeface="Calibri" pitchFamily="34" charset="-120"/>
              </a:rPr>
              <a:t>Employer CE cannot consume TRA without EOT entitlement</a:t>
            </a:r>
            <a:endParaRPr lang="en-US" dirty="0"/>
          </a:p>
          <a:p>
            <a:pPr marL="342900" indent="-342900">
              <a:buSzPct val="100000"/>
              <a:buChar char="•"/>
            </a:pPr>
            <a:r>
              <a:rPr lang="en-US" dirty="0">
                <a:solidFill>
                  <a:srgbClr val="333333"/>
                </a:solidFill>
                <a:latin typeface="Calibri" pitchFamily="34" charset="0"/>
                <a:ea typeface="Calibri" pitchFamily="34" charset="-122"/>
                <a:cs typeface="Calibri" pitchFamily="34" charset="-120"/>
              </a:rPr>
              <a:t>Hidden TRAs (inflated activity durations) mask true criticality</a:t>
            </a:r>
            <a:endParaRPr lang="en-US" dirty="0"/>
          </a:p>
        </p:txBody>
      </p:sp>
      <p:grpSp>
        <p:nvGrpSpPr>
          <p:cNvPr id="22" name="Group 21">
            <a:extLst>
              <a:ext uri="{FF2B5EF4-FFF2-40B4-BE49-F238E27FC236}">
                <a16:creationId xmlns:a16="http://schemas.microsoft.com/office/drawing/2014/main" id="{6C3161C7-EAD0-435F-1885-510E7FC19983}"/>
              </a:ext>
            </a:extLst>
          </p:cNvPr>
          <p:cNvGrpSpPr/>
          <p:nvPr/>
        </p:nvGrpSpPr>
        <p:grpSpPr>
          <a:xfrm>
            <a:off x="2269683" y="5353292"/>
            <a:ext cx="7113813" cy="1396766"/>
            <a:chOff x="310896" y="4149864"/>
            <a:chExt cx="9144000" cy="2388096"/>
          </a:xfrm>
        </p:grpSpPr>
        <p:pic>
          <p:nvPicPr>
            <p:cNvPr id="20" name="Picture 1">
              <a:extLst>
                <a:ext uri="{FF2B5EF4-FFF2-40B4-BE49-F238E27FC236}">
                  <a16:creationId xmlns:a16="http://schemas.microsoft.com/office/drawing/2014/main" id="{1FA0620F-B5AE-C24E-3270-F49F7AA02B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0896" y="5013960"/>
              <a:ext cx="91328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a:extLst>
                <a:ext uri="{FF2B5EF4-FFF2-40B4-BE49-F238E27FC236}">
                  <a16:creationId xmlns:a16="http://schemas.microsoft.com/office/drawing/2014/main" id="{C9D1B8FA-61DB-8184-A107-DE1661DE8C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0896" y="4149864"/>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 3">
            <a:extLst>
              <a:ext uri="{FF2B5EF4-FFF2-40B4-BE49-F238E27FC236}">
                <a16:creationId xmlns:a16="http://schemas.microsoft.com/office/drawing/2014/main" id="{B1582A52-E622-9E38-30DE-2E3DB63F63D8}"/>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A3D5D-A848-6E09-EE99-548A0B3A616B}"/>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577705F5-E8A3-63A8-7273-FA9305AAE3DA}"/>
              </a:ext>
            </a:extLst>
          </p:cNvPr>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3" name="Shape 1">
            <a:extLst>
              <a:ext uri="{FF2B5EF4-FFF2-40B4-BE49-F238E27FC236}">
                <a16:creationId xmlns:a16="http://schemas.microsoft.com/office/drawing/2014/main" id="{1207842E-4C0B-495A-9170-0E4CD618EDBE}"/>
              </a:ext>
            </a:extLst>
          </p:cNvPr>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a:extLst>
              <a:ext uri="{FF2B5EF4-FFF2-40B4-BE49-F238E27FC236}">
                <a16:creationId xmlns:a16="http://schemas.microsoft.com/office/drawing/2014/main" id="{539B673C-8972-1432-F702-256BE7E899D1}"/>
              </a:ext>
            </a:extLst>
          </p:cNvPr>
          <p:cNvSpPr/>
          <p:nvPr/>
        </p:nvSpPr>
        <p:spPr>
          <a:xfrm>
            <a:off x="411480" y="73152"/>
            <a:ext cx="10972800" cy="548640"/>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TRA vs Terminal Float</a:t>
            </a:r>
            <a:endParaRPr lang="en-US" sz="2000" dirty="0"/>
          </a:p>
        </p:txBody>
      </p:sp>
      <p:grpSp>
        <p:nvGrpSpPr>
          <p:cNvPr id="6" name="Group 5">
            <a:extLst>
              <a:ext uri="{FF2B5EF4-FFF2-40B4-BE49-F238E27FC236}">
                <a16:creationId xmlns:a16="http://schemas.microsoft.com/office/drawing/2014/main" id="{231F43FA-D301-55BB-0144-F292190CE145}"/>
              </a:ext>
            </a:extLst>
          </p:cNvPr>
          <p:cNvGrpSpPr/>
          <p:nvPr/>
        </p:nvGrpSpPr>
        <p:grpSpPr>
          <a:xfrm>
            <a:off x="347473" y="1025093"/>
            <a:ext cx="11459828" cy="5428973"/>
            <a:chOff x="347473" y="1025093"/>
            <a:chExt cx="10241279" cy="4166362"/>
          </a:xfrm>
        </p:grpSpPr>
        <p:sp>
          <p:nvSpPr>
            <p:cNvPr id="14" name="Text 12">
              <a:extLst>
                <a:ext uri="{FF2B5EF4-FFF2-40B4-BE49-F238E27FC236}">
                  <a16:creationId xmlns:a16="http://schemas.microsoft.com/office/drawing/2014/main" id="{54BD2A89-6843-0463-9F6A-C6ED6C48A303}"/>
                </a:ext>
              </a:extLst>
            </p:cNvPr>
            <p:cNvSpPr/>
            <p:nvPr/>
          </p:nvSpPr>
          <p:spPr>
            <a:xfrm>
              <a:off x="7132320" y="4162300"/>
              <a:ext cx="1417320" cy="320041"/>
            </a:xfrm>
            <a:prstGeom prst="rect">
              <a:avLst/>
            </a:prstGeom>
            <a:noFill/>
            <a:ln/>
          </p:spPr>
          <p:txBody>
            <a:bodyPr wrap="square" rtlCol="0" anchor="ctr"/>
            <a:lstStyle/>
            <a:p>
              <a:pPr marL="0" indent="0" algn="ctr">
                <a:buNone/>
              </a:pPr>
              <a:r>
                <a:rPr lang="en-US" sz="1400" dirty="0">
                  <a:solidFill>
                    <a:srgbClr val="0D2240"/>
                  </a:solidFill>
                  <a:latin typeface="Calibri" pitchFamily="34" charset="0"/>
                  <a:ea typeface="Calibri" pitchFamily="34" charset="-122"/>
                  <a:cs typeface="Calibri" pitchFamily="34" charset="-120"/>
                </a:rPr>
                <a:t>Planned Completion</a:t>
              </a:r>
              <a:endParaRPr lang="en-US" sz="1400" dirty="0"/>
            </a:p>
          </p:txBody>
        </p:sp>
        <p:sp>
          <p:nvSpPr>
            <p:cNvPr id="16" name="Text 14">
              <a:extLst>
                <a:ext uri="{FF2B5EF4-FFF2-40B4-BE49-F238E27FC236}">
                  <a16:creationId xmlns:a16="http://schemas.microsoft.com/office/drawing/2014/main" id="{17A45E3A-F00F-65AB-3BDB-A7D03871B6A7}"/>
                </a:ext>
              </a:extLst>
            </p:cNvPr>
            <p:cNvSpPr/>
            <p:nvPr/>
          </p:nvSpPr>
          <p:spPr>
            <a:xfrm>
              <a:off x="8759952" y="4871415"/>
              <a:ext cx="1828800" cy="320040"/>
            </a:xfrm>
            <a:prstGeom prst="rect">
              <a:avLst/>
            </a:prstGeom>
            <a:noFill/>
            <a:ln/>
          </p:spPr>
          <p:txBody>
            <a:bodyPr wrap="square" rtlCol="0" anchor="ctr"/>
            <a:lstStyle/>
            <a:p>
              <a:pPr marL="0" indent="0" algn="ctr">
                <a:buNone/>
              </a:pPr>
              <a:r>
                <a:rPr lang="en-US" sz="1400" dirty="0">
                  <a:solidFill>
                    <a:srgbClr val="C0392B"/>
                  </a:solidFill>
                  <a:latin typeface="Calibri" pitchFamily="34" charset="0"/>
                  <a:ea typeface="Calibri" pitchFamily="34" charset="-122"/>
                  <a:cs typeface="Calibri" pitchFamily="34" charset="-120"/>
                </a:rPr>
                <a:t>Completion Date (CCD)</a:t>
              </a:r>
              <a:endParaRPr lang="en-US" sz="1400" dirty="0"/>
            </a:p>
          </p:txBody>
        </p:sp>
        <p:sp>
          <p:nvSpPr>
            <p:cNvPr id="34" name="Rectangle 33">
              <a:extLst>
                <a:ext uri="{FF2B5EF4-FFF2-40B4-BE49-F238E27FC236}">
                  <a16:creationId xmlns:a16="http://schemas.microsoft.com/office/drawing/2014/main" id="{A4DB7923-8C1C-6A63-4F63-3B229DF92D8C}"/>
                </a:ext>
              </a:extLst>
            </p:cNvPr>
            <p:cNvSpPr/>
            <p:nvPr/>
          </p:nvSpPr>
          <p:spPr>
            <a:xfrm>
              <a:off x="347473" y="1025093"/>
              <a:ext cx="2614746" cy="457200"/>
            </a:xfrm>
            <a:prstGeom prst="rect">
              <a:avLst/>
            </a:prstGeom>
            <a:solidFill>
              <a:srgbClr val="1A4F8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E"/>
            </a:p>
          </p:txBody>
        </p:sp>
        <p:sp>
          <p:nvSpPr>
            <p:cNvPr id="35" name="Rectangle 34">
              <a:extLst>
                <a:ext uri="{FF2B5EF4-FFF2-40B4-BE49-F238E27FC236}">
                  <a16:creationId xmlns:a16="http://schemas.microsoft.com/office/drawing/2014/main" id="{9A56223B-7EF9-1C61-F392-36EADBD3948E}"/>
                </a:ext>
              </a:extLst>
            </p:cNvPr>
            <p:cNvSpPr/>
            <p:nvPr/>
          </p:nvSpPr>
          <p:spPr>
            <a:xfrm>
              <a:off x="2101659" y="1650846"/>
              <a:ext cx="3116444" cy="457200"/>
            </a:xfrm>
            <a:prstGeom prst="rect">
              <a:avLst/>
            </a:prstGeom>
            <a:solidFill>
              <a:srgbClr val="1A4F8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E"/>
            </a:p>
          </p:txBody>
        </p:sp>
        <p:sp>
          <p:nvSpPr>
            <p:cNvPr id="36" name="Rectangle 35">
              <a:extLst>
                <a:ext uri="{FF2B5EF4-FFF2-40B4-BE49-F238E27FC236}">
                  <a16:creationId xmlns:a16="http://schemas.microsoft.com/office/drawing/2014/main" id="{4706488A-1B22-4CE5-69E5-13ADEE3F81B1}"/>
                </a:ext>
              </a:extLst>
            </p:cNvPr>
            <p:cNvSpPr/>
            <p:nvPr/>
          </p:nvSpPr>
          <p:spPr>
            <a:xfrm>
              <a:off x="1761268" y="2300052"/>
              <a:ext cx="1423617" cy="457200"/>
            </a:xfrm>
            <a:prstGeom prst="rect">
              <a:avLst/>
            </a:prstGeom>
            <a:solidFill>
              <a:srgbClr val="1A4F8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E"/>
            </a:p>
          </p:txBody>
        </p:sp>
        <p:sp>
          <p:nvSpPr>
            <p:cNvPr id="37" name="Rectangle 36">
              <a:extLst>
                <a:ext uri="{FF2B5EF4-FFF2-40B4-BE49-F238E27FC236}">
                  <a16:creationId xmlns:a16="http://schemas.microsoft.com/office/drawing/2014/main" id="{60765788-8B9C-5032-71F5-1E6C4984A9B4}"/>
                </a:ext>
              </a:extLst>
            </p:cNvPr>
            <p:cNvSpPr/>
            <p:nvPr/>
          </p:nvSpPr>
          <p:spPr>
            <a:xfrm>
              <a:off x="2697589" y="2902352"/>
              <a:ext cx="3347307" cy="457200"/>
            </a:xfrm>
            <a:prstGeom prst="rect">
              <a:avLst/>
            </a:prstGeom>
            <a:solidFill>
              <a:srgbClr val="1A4F8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AE"/>
            </a:p>
          </p:txBody>
        </p:sp>
        <p:cxnSp>
          <p:nvCxnSpPr>
            <p:cNvPr id="39" name="Connector: Elbow 38">
              <a:extLst>
                <a:ext uri="{FF2B5EF4-FFF2-40B4-BE49-F238E27FC236}">
                  <a16:creationId xmlns:a16="http://schemas.microsoft.com/office/drawing/2014/main" id="{5506668F-0499-59C3-D84B-4ECE3E3D17FE}"/>
                </a:ext>
              </a:extLst>
            </p:cNvPr>
            <p:cNvCxnSpPr>
              <a:cxnSpLocks/>
              <a:stCxn id="34" idx="3"/>
              <a:endCxn id="35" idx="1"/>
            </p:cNvCxnSpPr>
            <p:nvPr/>
          </p:nvCxnSpPr>
          <p:spPr>
            <a:xfrm flipH="1">
              <a:off x="2101659" y="1253693"/>
              <a:ext cx="860560" cy="625753"/>
            </a:xfrm>
            <a:prstGeom prst="bentConnector5">
              <a:avLst>
                <a:gd name="adj1" fmla="val -26564"/>
                <a:gd name="adj2" fmla="val 50000"/>
                <a:gd name="adj3" fmla="val 12656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914104E4-09F6-F9FC-6C09-145E4EFEF02A}"/>
                </a:ext>
              </a:extLst>
            </p:cNvPr>
            <p:cNvCxnSpPr>
              <a:cxnSpLocks/>
              <a:stCxn id="35" idx="3"/>
              <a:endCxn id="37" idx="1"/>
            </p:cNvCxnSpPr>
            <p:nvPr/>
          </p:nvCxnSpPr>
          <p:spPr>
            <a:xfrm flipH="1">
              <a:off x="2697589" y="1879446"/>
              <a:ext cx="2520514" cy="1251506"/>
            </a:xfrm>
            <a:prstGeom prst="bentConnector5">
              <a:avLst>
                <a:gd name="adj1" fmla="val -9070"/>
                <a:gd name="adj2" fmla="val 50000"/>
                <a:gd name="adj3" fmla="val 10907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E4F662B4-1AFC-0068-99FB-29A39637D307}"/>
                </a:ext>
              </a:extLst>
            </p:cNvPr>
            <p:cNvCxnSpPr>
              <a:cxnSpLocks/>
              <a:stCxn id="35" idx="1"/>
              <a:endCxn id="36" idx="1"/>
            </p:cNvCxnSpPr>
            <p:nvPr/>
          </p:nvCxnSpPr>
          <p:spPr>
            <a:xfrm rot="10800000" flipV="1">
              <a:off x="1761269" y="1879446"/>
              <a:ext cx="340391" cy="649206"/>
            </a:xfrm>
            <a:prstGeom prst="bentConnector3">
              <a:avLst>
                <a:gd name="adj1" fmla="val 167158"/>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Diamond 44">
              <a:extLst>
                <a:ext uri="{FF2B5EF4-FFF2-40B4-BE49-F238E27FC236}">
                  <a16:creationId xmlns:a16="http://schemas.microsoft.com/office/drawing/2014/main" id="{DD28A9D4-33B5-7FCC-3B46-964B2BFD8E43}"/>
                </a:ext>
              </a:extLst>
            </p:cNvPr>
            <p:cNvSpPr/>
            <p:nvPr/>
          </p:nvSpPr>
          <p:spPr>
            <a:xfrm>
              <a:off x="7583634" y="3612336"/>
              <a:ext cx="514692" cy="457200"/>
            </a:xfrm>
            <a:prstGeom prst="diamond">
              <a:avLst/>
            </a:prstGeom>
            <a:solidFill>
              <a:srgbClr val="F39C12"/>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E" dirty="0"/>
            </a:p>
          </p:txBody>
        </p:sp>
        <p:cxnSp>
          <p:nvCxnSpPr>
            <p:cNvPr id="47" name="Connector: Elbow 46">
              <a:extLst>
                <a:ext uri="{FF2B5EF4-FFF2-40B4-BE49-F238E27FC236}">
                  <a16:creationId xmlns:a16="http://schemas.microsoft.com/office/drawing/2014/main" id="{8B0708CB-8E70-F266-233C-0E60AE727CD7}"/>
                </a:ext>
              </a:extLst>
            </p:cNvPr>
            <p:cNvCxnSpPr>
              <a:cxnSpLocks/>
              <a:stCxn id="37" idx="3"/>
              <a:endCxn id="45" idx="1"/>
            </p:cNvCxnSpPr>
            <p:nvPr/>
          </p:nvCxnSpPr>
          <p:spPr>
            <a:xfrm>
              <a:off x="6044896" y="3130952"/>
              <a:ext cx="1538738" cy="70998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Diamond 47">
              <a:extLst>
                <a:ext uri="{FF2B5EF4-FFF2-40B4-BE49-F238E27FC236}">
                  <a16:creationId xmlns:a16="http://schemas.microsoft.com/office/drawing/2014/main" id="{7D0F3DA5-40E5-A857-8EC0-154C85157837}"/>
                </a:ext>
              </a:extLst>
            </p:cNvPr>
            <p:cNvSpPr/>
            <p:nvPr/>
          </p:nvSpPr>
          <p:spPr>
            <a:xfrm>
              <a:off x="9417006" y="4298136"/>
              <a:ext cx="514692" cy="457200"/>
            </a:xfrm>
            <a:prstGeom prst="diamond">
              <a:avLst/>
            </a:prstGeom>
            <a:solidFill>
              <a:srgbClr val="C0392B"/>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E" dirty="0"/>
            </a:p>
          </p:txBody>
        </p:sp>
        <p:cxnSp>
          <p:nvCxnSpPr>
            <p:cNvPr id="57" name="Straight Arrow Connector 56">
              <a:extLst>
                <a:ext uri="{FF2B5EF4-FFF2-40B4-BE49-F238E27FC236}">
                  <a16:creationId xmlns:a16="http://schemas.microsoft.com/office/drawing/2014/main" id="{70594711-604A-4CF1-8901-CD9987BDB33E}"/>
                </a:ext>
              </a:extLst>
            </p:cNvPr>
            <p:cNvCxnSpPr>
              <a:stCxn id="45" idx="3"/>
            </p:cNvCxnSpPr>
            <p:nvPr/>
          </p:nvCxnSpPr>
          <p:spPr>
            <a:xfrm>
              <a:off x="8098326" y="3840936"/>
              <a:ext cx="1516563" cy="0"/>
            </a:xfrm>
            <a:prstGeom prst="straightConnector1">
              <a:avLst/>
            </a:prstGeom>
            <a:ln>
              <a:solidFill>
                <a:srgbClr val="C0392B"/>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Text 12">
              <a:extLst>
                <a:ext uri="{FF2B5EF4-FFF2-40B4-BE49-F238E27FC236}">
                  <a16:creationId xmlns:a16="http://schemas.microsoft.com/office/drawing/2014/main" id="{6ADFEF18-0B3A-72E2-56B4-9C216A1890DA}"/>
                </a:ext>
              </a:extLst>
            </p:cNvPr>
            <p:cNvSpPr/>
            <p:nvPr/>
          </p:nvSpPr>
          <p:spPr>
            <a:xfrm>
              <a:off x="7939923" y="3475178"/>
              <a:ext cx="1833372" cy="320041"/>
            </a:xfrm>
            <a:prstGeom prst="rect">
              <a:avLst/>
            </a:prstGeom>
            <a:noFill/>
            <a:ln/>
          </p:spPr>
          <p:txBody>
            <a:bodyPr wrap="square" rtlCol="0" anchor="ctr"/>
            <a:lstStyle/>
            <a:p>
              <a:pPr marL="0" indent="0" algn="ctr">
                <a:buNone/>
              </a:pPr>
              <a:r>
                <a:rPr lang="en-US" sz="1400" dirty="0">
                  <a:solidFill>
                    <a:srgbClr val="0D2240"/>
                  </a:solidFill>
                  <a:latin typeface="Calibri" pitchFamily="34" charset="0"/>
                  <a:ea typeface="Calibri" pitchFamily="34" charset="-122"/>
                  <a:cs typeface="Calibri" pitchFamily="34" charset="-120"/>
                </a:rPr>
                <a:t>Terminal Float</a:t>
              </a:r>
              <a:endParaRPr lang="en-US" sz="1400" dirty="0"/>
            </a:p>
          </p:txBody>
        </p:sp>
        <p:sp>
          <p:nvSpPr>
            <p:cNvPr id="33" name="Text 12">
              <a:extLst>
                <a:ext uri="{FF2B5EF4-FFF2-40B4-BE49-F238E27FC236}">
                  <a16:creationId xmlns:a16="http://schemas.microsoft.com/office/drawing/2014/main" id="{BA2B3C9C-F807-873D-8B0B-89F6A6DF6FCA}"/>
                </a:ext>
              </a:extLst>
            </p:cNvPr>
            <p:cNvSpPr/>
            <p:nvPr/>
          </p:nvSpPr>
          <p:spPr>
            <a:xfrm>
              <a:off x="404674" y="3619909"/>
              <a:ext cx="6122029" cy="1571546"/>
            </a:xfrm>
            <a:prstGeom prst="rect">
              <a:avLst/>
            </a:prstGeom>
            <a:noFill/>
            <a:ln/>
          </p:spPr>
          <p:txBody>
            <a:bodyPr wrap="square" rtlCol="0" anchor="ctr"/>
            <a:lstStyle/>
            <a:p>
              <a:pPr marL="0" indent="0">
                <a:buNone/>
              </a:pPr>
              <a:r>
                <a:rPr lang="en-US" b="1" dirty="0">
                  <a:solidFill>
                    <a:srgbClr val="0D2240"/>
                  </a:solidFill>
                  <a:latin typeface="Calibri" pitchFamily="34" charset="0"/>
                  <a:ea typeface="Calibri" pitchFamily="34" charset="-122"/>
                  <a:cs typeface="Calibri" pitchFamily="34" charset="-120"/>
                </a:rPr>
                <a:t>TRA:</a:t>
              </a:r>
              <a:r>
                <a:rPr lang="en-US" sz="1400" dirty="0">
                  <a:solidFill>
                    <a:srgbClr val="0D2240"/>
                  </a:solidFill>
                  <a:latin typeface="Calibri" pitchFamily="34" charset="0"/>
                  <a:ea typeface="Calibri" pitchFamily="34" charset="-122"/>
                  <a:cs typeface="Calibri" pitchFamily="34" charset="-120"/>
                </a:rPr>
                <a:t> Activity Level Riks Allowance</a:t>
              </a:r>
            </a:p>
            <a:p>
              <a:pPr marL="0" indent="0">
                <a:buNone/>
              </a:pPr>
              <a:r>
                <a:rPr lang="en-US" sz="2000" b="1" dirty="0">
                  <a:solidFill>
                    <a:srgbClr val="0D2240"/>
                  </a:solidFill>
                  <a:latin typeface="Calibri" pitchFamily="34" charset="0"/>
                  <a:cs typeface="Calibri" pitchFamily="34" charset="-120"/>
                </a:rPr>
                <a:t>Terminal Float: </a:t>
              </a:r>
              <a:r>
                <a:rPr lang="en-US" sz="1400" dirty="0">
                  <a:solidFill>
                    <a:srgbClr val="0D2240"/>
                  </a:solidFill>
                  <a:latin typeface="Calibri" pitchFamily="34" charset="0"/>
                  <a:cs typeface="Calibri" pitchFamily="34" charset="-120"/>
                </a:rPr>
                <a:t>Early</a:t>
              </a:r>
              <a:r>
                <a:rPr lang="en-US" sz="2000" b="1" dirty="0">
                  <a:solidFill>
                    <a:srgbClr val="0D2240"/>
                  </a:solidFill>
                  <a:latin typeface="Calibri" pitchFamily="34" charset="0"/>
                  <a:cs typeface="Calibri" pitchFamily="34" charset="-120"/>
                </a:rPr>
                <a:t> </a:t>
              </a:r>
              <a:r>
                <a:rPr lang="en-US" sz="1400" dirty="0">
                  <a:solidFill>
                    <a:srgbClr val="0D2240"/>
                  </a:solidFill>
                  <a:latin typeface="Calibri" pitchFamily="34" charset="0"/>
                  <a:cs typeface="Calibri" pitchFamily="34" charset="-120"/>
                </a:rPr>
                <a:t>Completion of Critical Path compared to Contractual Completion date, project-level float.</a:t>
              </a:r>
            </a:p>
            <a:p>
              <a:pPr marL="0" indent="0">
                <a:buNone/>
              </a:pPr>
              <a:endParaRPr lang="en-US" sz="1400" dirty="0">
                <a:solidFill>
                  <a:srgbClr val="0D2240"/>
                </a:solidFill>
                <a:latin typeface="Calibri" pitchFamily="34" charset="0"/>
                <a:cs typeface="Calibri" pitchFamily="34" charset="-120"/>
              </a:endParaRPr>
            </a:p>
            <a:p>
              <a:pPr marL="0" indent="0">
                <a:buNone/>
              </a:pPr>
              <a:r>
                <a:rPr lang="en-US" dirty="0">
                  <a:solidFill>
                    <a:srgbClr val="0D2240"/>
                  </a:solidFill>
                  <a:highlight>
                    <a:srgbClr val="FFFF00"/>
                  </a:highlight>
                  <a:latin typeface="Calibri" pitchFamily="34" charset="0"/>
                  <a:cs typeface="Calibri" pitchFamily="34" charset="-120"/>
                </a:rPr>
                <a:t>* THEY ARE NOT THE SAME.</a:t>
              </a:r>
            </a:p>
            <a:p>
              <a:pPr marL="0" indent="0">
                <a:buNone/>
              </a:pPr>
              <a:r>
                <a:rPr lang="en-US" dirty="0">
                  <a:solidFill>
                    <a:srgbClr val="0D2240"/>
                  </a:solidFill>
                  <a:highlight>
                    <a:srgbClr val="FFFF00"/>
                  </a:highlight>
                  <a:latin typeface="Calibri" pitchFamily="34" charset="0"/>
                  <a:cs typeface="Calibri" pitchFamily="34" charset="-120"/>
                </a:rPr>
                <a:t>* IF TRA related risk doesn't happen, Terminal Float can increase.</a:t>
              </a:r>
              <a:endParaRPr lang="en-US" dirty="0">
                <a:highlight>
                  <a:srgbClr val="FFFF00"/>
                </a:highlight>
              </a:endParaRPr>
            </a:p>
          </p:txBody>
        </p:sp>
      </p:grpSp>
      <p:sp>
        <p:nvSpPr>
          <p:cNvPr id="29" name="Rectangle 28">
            <a:extLst>
              <a:ext uri="{FF2B5EF4-FFF2-40B4-BE49-F238E27FC236}">
                <a16:creationId xmlns:a16="http://schemas.microsoft.com/office/drawing/2014/main" id="{5D9425AD-D8C5-4E1E-9C09-4790BCB6BC8F}"/>
              </a:ext>
            </a:extLst>
          </p:cNvPr>
          <p:cNvSpPr/>
          <p:nvPr/>
        </p:nvSpPr>
        <p:spPr>
          <a:xfrm>
            <a:off x="3321323" y="2686427"/>
            <a:ext cx="201169" cy="595754"/>
          </a:xfrm>
          <a:prstGeom prst="rect">
            <a:avLst/>
          </a:prstGeom>
          <a:solidFill>
            <a:schemeClr val="accent4">
              <a:lumMod val="60000"/>
              <a:lumOff val="40000"/>
            </a:schemeClr>
          </a:solidFill>
        </p:spPr>
        <p:style>
          <a:lnRef idx="0">
            <a:schemeClr val="accent5"/>
          </a:lnRef>
          <a:fillRef idx="3">
            <a:schemeClr val="accent5"/>
          </a:fillRef>
          <a:effectRef idx="3">
            <a:schemeClr val="accent5"/>
          </a:effectRef>
          <a:fontRef idx="minor">
            <a:schemeClr val="lt1"/>
          </a:fontRef>
        </p:style>
        <p:txBody>
          <a:bodyPr vert="vert270" wrap="none" rtlCol="0" anchor="ctr"/>
          <a:lstStyle/>
          <a:p>
            <a:pPr algn="ctr"/>
            <a:r>
              <a:rPr lang="en-AE" dirty="0">
                <a:solidFill>
                  <a:schemeClr val="tx1"/>
                </a:solidFill>
              </a:rPr>
              <a:t>TRA</a:t>
            </a:r>
          </a:p>
        </p:txBody>
      </p:sp>
      <p:sp>
        <p:nvSpPr>
          <p:cNvPr id="31" name="Rectangle 30">
            <a:extLst>
              <a:ext uri="{FF2B5EF4-FFF2-40B4-BE49-F238E27FC236}">
                <a16:creationId xmlns:a16="http://schemas.microsoft.com/office/drawing/2014/main" id="{8734C279-4D83-91EA-13E1-10AF6CC50198}"/>
              </a:ext>
            </a:extLst>
          </p:cNvPr>
          <p:cNvSpPr/>
          <p:nvPr/>
        </p:nvSpPr>
        <p:spPr>
          <a:xfrm>
            <a:off x="5591588" y="1840480"/>
            <a:ext cx="201169" cy="595754"/>
          </a:xfrm>
          <a:prstGeom prst="rect">
            <a:avLst/>
          </a:prstGeom>
          <a:solidFill>
            <a:schemeClr val="accent4">
              <a:lumMod val="60000"/>
              <a:lumOff val="40000"/>
            </a:schemeClr>
          </a:solidFill>
        </p:spPr>
        <p:style>
          <a:lnRef idx="0">
            <a:schemeClr val="accent5"/>
          </a:lnRef>
          <a:fillRef idx="3">
            <a:schemeClr val="accent5"/>
          </a:fillRef>
          <a:effectRef idx="3">
            <a:schemeClr val="accent5"/>
          </a:effectRef>
          <a:fontRef idx="minor">
            <a:schemeClr val="lt1"/>
          </a:fontRef>
        </p:style>
        <p:txBody>
          <a:bodyPr vert="vert270" wrap="none" rtlCol="0" anchor="ctr"/>
          <a:lstStyle/>
          <a:p>
            <a:pPr algn="ctr"/>
            <a:r>
              <a:rPr lang="en-AE" dirty="0">
                <a:solidFill>
                  <a:schemeClr val="tx1"/>
                </a:solidFill>
              </a:rPr>
              <a:t>TRA</a:t>
            </a:r>
          </a:p>
        </p:txBody>
      </p:sp>
      <p:sp>
        <p:nvSpPr>
          <p:cNvPr id="32" name="Rectangle 31">
            <a:extLst>
              <a:ext uri="{FF2B5EF4-FFF2-40B4-BE49-F238E27FC236}">
                <a16:creationId xmlns:a16="http://schemas.microsoft.com/office/drawing/2014/main" id="{3408D0C5-D1D7-6C85-81FE-521B3B878615}"/>
              </a:ext>
            </a:extLst>
          </p:cNvPr>
          <p:cNvSpPr/>
          <p:nvPr/>
        </p:nvSpPr>
        <p:spPr>
          <a:xfrm>
            <a:off x="6521630" y="3471253"/>
            <a:ext cx="201169" cy="595754"/>
          </a:xfrm>
          <a:prstGeom prst="rect">
            <a:avLst/>
          </a:prstGeom>
          <a:solidFill>
            <a:schemeClr val="accent4">
              <a:lumMod val="60000"/>
              <a:lumOff val="40000"/>
            </a:schemeClr>
          </a:solidFill>
        </p:spPr>
        <p:style>
          <a:lnRef idx="0">
            <a:schemeClr val="accent5"/>
          </a:lnRef>
          <a:fillRef idx="3">
            <a:schemeClr val="accent5"/>
          </a:fillRef>
          <a:effectRef idx="3">
            <a:schemeClr val="accent5"/>
          </a:effectRef>
          <a:fontRef idx="minor">
            <a:schemeClr val="lt1"/>
          </a:fontRef>
        </p:style>
        <p:txBody>
          <a:bodyPr vert="vert270" wrap="none" rtlCol="0" anchor="ctr"/>
          <a:lstStyle/>
          <a:p>
            <a:pPr algn="ctr"/>
            <a:r>
              <a:rPr lang="en-AE" dirty="0">
                <a:solidFill>
                  <a:schemeClr val="tx1"/>
                </a:solidFill>
              </a:rPr>
              <a:t>TRA</a:t>
            </a:r>
          </a:p>
        </p:txBody>
      </p:sp>
      <p:sp>
        <p:nvSpPr>
          <p:cNvPr id="7" name="Text 3">
            <a:extLst>
              <a:ext uri="{FF2B5EF4-FFF2-40B4-BE49-F238E27FC236}">
                <a16:creationId xmlns:a16="http://schemas.microsoft.com/office/drawing/2014/main" id="{A0410B0F-19B7-B55C-8A14-817976585DFE}"/>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spTree>
    <p:extLst>
      <p:ext uri="{BB962C8B-B14F-4D97-AF65-F5344CB8AC3E}">
        <p14:creationId xmlns:p14="http://schemas.microsoft.com/office/powerpoint/2010/main" val="825996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 17">
    <p:bg>
      <p:bgPr>
        <a:solidFill>
          <a:srgbClr val="1A4F80"/>
        </a:solidFill>
        <a:effectLst/>
      </p:bgPr>
    </p:bg>
    <p:spTree>
      <p:nvGrpSpPr>
        <p:cNvPr id="1" name=""/>
        <p:cNvGrpSpPr/>
        <p:nvPr/>
      </p:nvGrpSpPr>
      <p:grpSpPr>
        <a:xfrm>
          <a:off x="0" y="0"/>
          <a:ext cx="0" cy="0"/>
          <a:chOff x="0" y="0"/>
          <a:chExt cx="0" cy="0"/>
        </a:xfrm>
      </p:grpSpPr>
      <p:sp>
        <p:nvSpPr>
          <p:cNvPr id="2" name="Shape 0"/>
          <p:cNvSpPr/>
          <p:nvPr/>
        </p:nvSpPr>
        <p:spPr>
          <a:xfrm>
            <a:off x="0" y="0"/>
            <a:ext cx="457200" cy="6858000"/>
          </a:xfrm>
          <a:prstGeom prst="rect">
            <a:avLst/>
          </a:prstGeom>
          <a:solidFill>
            <a:srgbClr val="F39C12"/>
          </a:solidFill>
          <a:ln w="12700">
            <a:solidFill>
              <a:srgbClr val="F39C12"/>
            </a:solidFill>
            <a:prstDash val="solid"/>
          </a:ln>
        </p:spPr>
        <p:txBody>
          <a:bodyPr/>
          <a:lstStyle/>
          <a:p>
            <a:endParaRPr lang="en-AE"/>
          </a:p>
        </p:txBody>
      </p:sp>
      <p:sp>
        <p:nvSpPr>
          <p:cNvPr id="3" name="Shape 1"/>
          <p:cNvSpPr/>
          <p:nvPr/>
        </p:nvSpPr>
        <p:spPr>
          <a:xfrm>
            <a:off x="457200" y="5303520"/>
            <a:ext cx="11704320" cy="1554480"/>
          </a:xfrm>
          <a:prstGeom prst="rect">
            <a:avLst/>
          </a:prstGeom>
          <a:solidFill>
            <a:srgbClr val="0D2240"/>
          </a:solidFill>
          <a:ln w="12700">
            <a:solidFill>
              <a:srgbClr val="0D2240"/>
            </a:solidFill>
            <a:prstDash val="solid"/>
          </a:ln>
        </p:spPr>
        <p:txBody>
          <a:bodyPr/>
          <a:lstStyle/>
          <a:p>
            <a:endParaRPr lang="en-AE"/>
          </a:p>
        </p:txBody>
      </p:sp>
      <p:sp>
        <p:nvSpPr>
          <p:cNvPr id="4" name="Text 2"/>
          <p:cNvSpPr/>
          <p:nvPr/>
        </p:nvSpPr>
        <p:spPr>
          <a:xfrm>
            <a:off x="1371600" y="1097280"/>
            <a:ext cx="3657600" cy="2286000"/>
          </a:xfrm>
          <a:prstGeom prst="rect">
            <a:avLst/>
          </a:prstGeom>
          <a:noFill/>
          <a:ln/>
        </p:spPr>
        <p:txBody>
          <a:bodyPr wrap="square" rtlCol="0" anchor="ctr"/>
          <a:lstStyle/>
          <a:p>
            <a:pPr marL="0" indent="0">
              <a:buNone/>
            </a:pPr>
            <a:r>
              <a:rPr lang="en-US" sz="11000" b="1" dirty="0">
                <a:solidFill>
                  <a:srgbClr val="FFFFFF">
                    <a:alpha val="15000"/>
                  </a:srgbClr>
                </a:solidFill>
                <a:latin typeface="Calibri" pitchFamily="34" charset="0"/>
                <a:ea typeface="Calibri" pitchFamily="34" charset="-122"/>
                <a:cs typeface="Calibri" pitchFamily="34" charset="-120"/>
              </a:rPr>
              <a:t>07</a:t>
            </a:r>
            <a:endParaRPr lang="en-US" sz="11000" dirty="0"/>
          </a:p>
        </p:txBody>
      </p:sp>
      <p:sp>
        <p:nvSpPr>
          <p:cNvPr id="5" name="Text 3"/>
          <p:cNvSpPr/>
          <p:nvPr/>
        </p:nvSpPr>
        <p:spPr>
          <a:xfrm>
            <a:off x="1097280" y="2286000"/>
            <a:ext cx="10058400" cy="1828800"/>
          </a:xfrm>
          <a:prstGeom prst="rect">
            <a:avLst/>
          </a:prstGeom>
          <a:noFill/>
          <a:ln/>
        </p:spPr>
        <p:txBody>
          <a:bodyPr wrap="square" rtlCol="0" anchor="ctr"/>
          <a:lstStyle/>
          <a:p>
            <a:pPr marL="0" indent="0">
              <a:buNone/>
            </a:pPr>
            <a:r>
              <a:rPr lang="en-US" sz="4000" b="1" dirty="0">
                <a:solidFill>
                  <a:srgbClr val="FFFFFF"/>
                </a:solidFill>
                <a:latin typeface="Calibri" pitchFamily="34" charset="0"/>
                <a:ea typeface="Calibri" pitchFamily="34" charset="-122"/>
                <a:cs typeface="Calibri" pitchFamily="34" charset="-120"/>
              </a:rPr>
              <a:t>NEC Preferred Delay</a:t>
            </a:r>
            <a:endParaRPr lang="en-US" sz="4000" dirty="0"/>
          </a:p>
          <a:p>
            <a:pPr marL="0" indent="0">
              <a:buNone/>
            </a:pPr>
            <a:r>
              <a:rPr lang="en-US" sz="4000" b="1" dirty="0">
                <a:solidFill>
                  <a:srgbClr val="FFFFFF"/>
                </a:solidFill>
                <a:latin typeface="Calibri" pitchFamily="34" charset="0"/>
                <a:ea typeface="Calibri" pitchFamily="34" charset="-122"/>
                <a:cs typeface="Calibri" pitchFamily="34" charset="-120"/>
              </a:rPr>
              <a:t>Analysis Approach</a:t>
            </a:r>
            <a:endParaRPr lang="en-US"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5">
    <p:bg>
      <p:bgPr>
        <a:solidFill>
          <a:srgbClr val="1A4F80"/>
        </a:solidFill>
        <a:effectLst/>
      </p:bgPr>
    </p:bg>
    <p:spTree>
      <p:nvGrpSpPr>
        <p:cNvPr id="1" name=""/>
        <p:cNvGrpSpPr/>
        <p:nvPr/>
      </p:nvGrpSpPr>
      <p:grpSpPr>
        <a:xfrm>
          <a:off x="0" y="0"/>
          <a:ext cx="0" cy="0"/>
          <a:chOff x="0" y="0"/>
          <a:chExt cx="0" cy="0"/>
        </a:xfrm>
      </p:grpSpPr>
      <p:sp>
        <p:nvSpPr>
          <p:cNvPr id="2" name="Shape 0"/>
          <p:cNvSpPr/>
          <p:nvPr/>
        </p:nvSpPr>
        <p:spPr>
          <a:xfrm>
            <a:off x="0" y="0"/>
            <a:ext cx="457200" cy="6858000"/>
          </a:xfrm>
          <a:prstGeom prst="rect">
            <a:avLst/>
          </a:prstGeom>
          <a:solidFill>
            <a:srgbClr val="F39C12"/>
          </a:solidFill>
          <a:ln w="12700">
            <a:solidFill>
              <a:srgbClr val="F39C12"/>
            </a:solidFill>
            <a:prstDash val="solid"/>
          </a:ln>
        </p:spPr>
        <p:txBody>
          <a:bodyPr/>
          <a:lstStyle/>
          <a:p>
            <a:endParaRPr lang="en-AE"/>
          </a:p>
        </p:txBody>
      </p:sp>
      <p:sp>
        <p:nvSpPr>
          <p:cNvPr id="3" name="Shape 1"/>
          <p:cNvSpPr/>
          <p:nvPr/>
        </p:nvSpPr>
        <p:spPr>
          <a:xfrm>
            <a:off x="457200" y="5303520"/>
            <a:ext cx="11704320" cy="1554480"/>
          </a:xfrm>
          <a:prstGeom prst="rect">
            <a:avLst/>
          </a:prstGeom>
          <a:solidFill>
            <a:srgbClr val="0D2240"/>
          </a:solidFill>
          <a:ln w="12700">
            <a:solidFill>
              <a:srgbClr val="0D2240"/>
            </a:solidFill>
            <a:prstDash val="solid"/>
          </a:ln>
        </p:spPr>
        <p:txBody>
          <a:bodyPr/>
          <a:lstStyle/>
          <a:p>
            <a:endParaRPr lang="en-AE"/>
          </a:p>
        </p:txBody>
      </p:sp>
      <p:sp>
        <p:nvSpPr>
          <p:cNvPr id="4" name="Text 2"/>
          <p:cNvSpPr/>
          <p:nvPr/>
        </p:nvSpPr>
        <p:spPr>
          <a:xfrm>
            <a:off x="1371600" y="1097280"/>
            <a:ext cx="3657600" cy="2286000"/>
          </a:xfrm>
          <a:prstGeom prst="rect">
            <a:avLst/>
          </a:prstGeom>
          <a:noFill/>
          <a:ln/>
        </p:spPr>
        <p:txBody>
          <a:bodyPr wrap="square" rtlCol="0" anchor="ctr"/>
          <a:lstStyle/>
          <a:p>
            <a:pPr marL="0" indent="0">
              <a:buNone/>
            </a:pPr>
            <a:r>
              <a:rPr lang="en-US" sz="11000" b="1" dirty="0">
                <a:solidFill>
                  <a:srgbClr val="FFFFFF">
                    <a:alpha val="15000"/>
                  </a:srgbClr>
                </a:solidFill>
                <a:latin typeface="Calibri" pitchFamily="34" charset="0"/>
                <a:ea typeface="Calibri" pitchFamily="34" charset="-122"/>
                <a:cs typeface="Calibri" pitchFamily="34" charset="-120"/>
              </a:rPr>
              <a:t>02</a:t>
            </a:r>
            <a:endParaRPr lang="en-US" sz="11000" dirty="0"/>
          </a:p>
        </p:txBody>
      </p:sp>
      <p:sp>
        <p:nvSpPr>
          <p:cNvPr id="5" name="Text 3"/>
          <p:cNvSpPr/>
          <p:nvPr/>
        </p:nvSpPr>
        <p:spPr>
          <a:xfrm>
            <a:off x="1097280" y="2286000"/>
            <a:ext cx="10058400" cy="1828800"/>
          </a:xfrm>
          <a:prstGeom prst="rect">
            <a:avLst/>
          </a:prstGeom>
          <a:noFill/>
          <a:ln/>
        </p:spPr>
        <p:txBody>
          <a:bodyPr wrap="square" rtlCol="0" anchor="ctr"/>
          <a:lstStyle/>
          <a:p>
            <a:pPr marL="0" indent="0">
              <a:buNone/>
            </a:pPr>
            <a:r>
              <a:rPr lang="en-US" sz="4000" b="1" dirty="0">
                <a:solidFill>
                  <a:srgbClr val="FFFFFF"/>
                </a:solidFill>
                <a:latin typeface="Calibri" pitchFamily="34" charset="0"/>
                <a:ea typeface="Calibri" pitchFamily="34" charset="-122"/>
                <a:cs typeface="Calibri" pitchFamily="34" charset="-120"/>
              </a:rPr>
              <a:t>Programme Requirements</a:t>
            </a:r>
            <a:endParaRPr lang="en-US" sz="4000" dirty="0"/>
          </a:p>
          <a:p>
            <a:pPr marL="0" indent="0">
              <a:buNone/>
            </a:pPr>
            <a:r>
              <a:rPr lang="en-US" sz="4000" b="1" dirty="0">
                <a:solidFill>
                  <a:srgbClr val="FFFFFF"/>
                </a:solidFill>
                <a:latin typeface="Calibri" pitchFamily="34" charset="0"/>
                <a:ea typeface="Calibri" pitchFamily="34" charset="-122"/>
                <a:cs typeface="Calibri" pitchFamily="34" charset="-120"/>
              </a:rPr>
              <a:t>Clause 31 &amp; 32</a:t>
            </a:r>
            <a:endParaRPr lang="en-US" sz="4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18">
    <p:bg>
      <p:bgPr>
        <a:solidFill>
          <a:srgbClr val="F4F6F9"/>
        </a:solidFill>
        <a:effectLst/>
      </p:bgPr>
    </p:bg>
    <p:spTree>
      <p:nvGrpSpPr>
        <p:cNvPr id="1" name=""/>
        <p:cNvGrpSpPr/>
        <p:nvPr/>
      </p:nvGrpSpPr>
      <p:grpSpPr>
        <a:xfrm>
          <a:off x="0" y="0"/>
          <a:ext cx="0" cy="0"/>
          <a:chOff x="0" y="0"/>
          <a:chExt cx="0" cy="0"/>
        </a:xfrm>
      </p:grpSpPr>
      <p:sp>
        <p:nvSpPr>
          <p:cNvPr id="2" name="Shape 0"/>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3" name="Shape 1"/>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p:cNvSpPr/>
          <p:nvPr/>
        </p:nvSpPr>
        <p:spPr>
          <a:xfrm>
            <a:off x="411480" y="73152"/>
            <a:ext cx="10972800" cy="548640"/>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Prospective vs Retrospective Analysis in NEC</a:t>
            </a:r>
            <a:endParaRPr lang="en-US" sz="2000" dirty="0"/>
          </a:p>
        </p:txBody>
      </p:sp>
      <p:sp>
        <p:nvSpPr>
          <p:cNvPr id="6" name="Shape 4"/>
          <p:cNvSpPr/>
          <p:nvPr/>
        </p:nvSpPr>
        <p:spPr>
          <a:xfrm>
            <a:off x="347472" y="868680"/>
            <a:ext cx="5394960" cy="5532120"/>
          </a:xfrm>
          <a:prstGeom prst="rect">
            <a:avLst/>
          </a:prstGeom>
          <a:solidFill>
            <a:srgbClr val="0D2240"/>
          </a:solidFill>
          <a:ln/>
          <a:effectLst>
            <a:outerShdw blurRad="76200" dist="25400" dir="8100000" algn="bl" rotWithShape="0">
              <a:srgbClr val="000000">
                <a:alpha val="12000"/>
              </a:srgbClr>
            </a:outerShdw>
          </a:effectLst>
        </p:spPr>
        <p:txBody>
          <a:bodyPr/>
          <a:lstStyle/>
          <a:p>
            <a:endParaRPr lang="en-AE" sz="2400"/>
          </a:p>
        </p:txBody>
      </p:sp>
      <p:sp>
        <p:nvSpPr>
          <p:cNvPr id="7" name="Shape 5"/>
          <p:cNvSpPr/>
          <p:nvPr/>
        </p:nvSpPr>
        <p:spPr>
          <a:xfrm>
            <a:off x="347472" y="868680"/>
            <a:ext cx="5394960" cy="502920"/>
          </a:xfrm>
          <a:prstGeom prst="rect">
            <a:avLst/>
          </a:prstGeom>
          <a:solidFill>
            <a:srgbClr val="F39C12"/>
          </a:solidFill>
          <a:ln w="12700">
            <a:solidFill>
              <a:srgbClr val="F39C12"/>
            </a:solidFill>
            <a:prstDash val="solid"/>
          </a:ln>
        </p:spPr>
        <p:txBody>
          <a:bodyPr/>
          <a:lstStyle/>
          <a:p>
            <a:endParaRPr lang="en-AE" sz="2400"/>
          </a:p>
        </p:txBody>
      </p:sp>
      <p:sp>
        <p:nvSpPr>
          <p:cNvPr id="8" name="Text 6"/>
          <p:cNvSpPr/>
          <p:nvPr/>
        </p:nvSpPr>
        <p:spPr>
          <a:xfrm>
            <a:off x="438912" y="868680"/>
            <a:ext cx="5212080" cy="502920"/>
          </a:xfrm>
          <a:prstGeom prst="rect">
            <a:avLst/>
          </a:prstGeom>
          <a:noFill/>
          <a:ln/>
        </p:spPr>
        <p:txBody>
          <a:bodyPr wrap="square" lIns="0" tIns="0" rIns="0" bIns="0" rtlCol="0" anchor="ctr"/>
          <a:lstStyle/>
          <a:p>
            <a:pPr marL="0" indent="0" algn="ctr">
              <a:buNone/>
            </a:pPr>
            <a:r>
              <a:rPr lang="en-US" sz="1300" b="1" dirty="0">
                <a:solidFill>
                  <a:srgbClr val="0D2240"/>
                </a:solidFill>
                <a:latin typeface="Calibri" pitchFamily="34" charset="0"/>
                <a:ea typeface="Calibri" pitchFamily="34" charset="-122"/>
                <a:cs typeface="Calibri" pitchFamily="34" charset="-120"/>
              </a:rPr>
              <a:t>PROSPECTIVE (Forward-Looking)</a:t>
            </a:r>
            <a:endParaRPr lang="en-US" sz="1300" dirty="0"/>
          </a:p>
        </p:txBody>
      </p:sp>
      <p:sp>
        <p:nvSpPr>
          <p:cNvPr id="9" name="Text 7"/>
          <p:cNvSpPr/>
          <p:nvPr/>
        </p:nvSpPr>
        <p:spPr>
          <a:xfrm>
            <a:off x="475488" y="1463040"/>
            <a:ext cx="5120640" cy="402336"/>
          </a:xfrm>
          <a:prstGeom prst="rect">
            <a:avLst/>
          </a:prstGeom>
          <a:noFill/>
          <a:ln/>
        </p:spPr>
        <p:txBody>
          <a:bodyPr wrap="square" rtlCol="0" anchor="ctr"/>
          <a:lstStyle/>
          <a:p>
            <a:pPr marL="342900" indent="-342900">
              <a:buSzPct val="100000"/>
              <a:buChar char="•"/>
            </a:pPr>
            <a:r>
              <a:rPr lang="en-US" sz="1400" dirty="0">
                <a:solidFill>
                  <a:srgbClr val="FFFFFF"/>
                </a:solidFill>
                <a:latin typeface="Calibri" pitchFamily="34" charset="0"/>
                <a:ea typeface="Calibri" pitchFamily="34" charset="-122"/>
                <a:cs typeface="Calibri" pitchFamily="34" charset="-120"/>
              </a:rPr>
              <a:t>NEC's PREFERRED approach for CE assessment</a:t>
            </a:r>
            <a:endParaRPr lang="en-US" sz="1400" dirty="0"/>
          </a:p>
        </p:txBody>
      </p:sp>
      <p:sp>
        <p:nvSpPr>
          <p:cNvPr id="10" name="Text 8"/>
          <p:cNvSpPr/>
          <p:nvPr/>
        </p:nvSpPr>
        <p:spPr>
          <a:xfrm>
            <a:off x="475488" y="1865376"/>
            <a:ext cx="5120640" cy="402336"/>
          </a:xfrm>
          <a:prstGeom prst="rect">
            <a:avLst/>
          </a:prstGeom>
          <a:noFill/>
          <a:ln/>
        </p:spPr>
        <p:txBody>
          <a:bodyPr wrap="square" rtlCol="0" anchor="ctr"/>
          <a:lstStyle/>
          <a:p>
            <a:pPr marL="342900" indent="-342900">
              <a:buSzPct val="100000"/>
              <a:buChar char="•"/>
            </a:pPr>
            <a:r>
              <a:rPr lang="en-US" sz="1400" dirty="0">
                <a:solidFill>
                  <a:srgbClr val="FFFFFF"/>
                </a:solidFill>
                <a:latin typeface="Calibri" pitchFamily="34" charset="0"/>
                <a:ea typeface="Calibri" pitchFamily="34" charset="-122"/>
                <a:cs typeface="Calibri" pitchFamily="34" charset="-120"/>
              </a:rPr>
              <a:t>Assess impact at the time CE is notified / quotation prepared</a:t>
            </a:r>
            <a:endParaRPr lang="en-US" sz="1400" dirty="0"/>
          </a:p>
        </p:txBody>
      </p:sp>
      <p:sp>
        <p:nvSpPr>
          <p:cNvPr id="11" name="Text 9"/>
          <p:cNvSpPr/>
          <p:nvPr/>
        </p:nvSpPr>
        <p:spPr>
          <a:xfrm>
            <a:off x="475488" y="2267712"/>
            <a:ext cx="5120640" cy="402336"/>
          </a:xfrm>
          <a:prstGeom prst="rect">
            <a:avLst/>
          </a:prstGeom>
          <a:noFill/>
          <a:ln/>
        </p:spPr>
        <p:txBody>
          <a:bodyPr wrap="square" rtlCol="0" anchor="ctr"/>
          <a:lstStyle/>
          <a:p>
            <a:pPr marL="342900" indent="-342900">
              <a:buSzPct val="100000"/>
              <a:buChar char="•"/>
            </a:pPr>
            <a:r>
              <a:rPr lang="en-US" sz="1400" dirty="0">
                <a:solidFill>
                  <a:srgbClr val="FFFFFF"/>
                </a:solidFill>
                <a:latin typeface="Calibri" pitchFamily="34" charset="0"/>
                <a:ea typeface="Calibri" pitchFamily="34" charset="-122"/>
                <a:cs typeface="Calibri" pitchFamily="34" charset="-120"/>
              </a:rPr>
              <a:t>Based on Accepted Programme at time of CE</a:t>
            </a:r>
            <a:endParaRPr lang="en-US" sz="1400" dirty="0"/>
          </a:p>
        </p:txBody>
      </p:sp>
      <p:sp>
        <p:nvSpPr>
          <p:cNvPr id="12" name="Text 10"/>
          <p:cNvSpPr/>
          <p:nvPr/>
        </p:nvSpPr>
        <p:spPr>
          <a:xfrm>
            <a:off x="475488" y="2670048"/>
            <a:ext cx="5120640" cy="402336"/>
          </a:xfrm>
          <a:prstGeom prst="rect">
            <a:avLst/>
          </a:prstGeom>
          <a:noFill/>
          <a:ln/>
        </p:spPr>
        <p:txBody>
          <a:bodyPr wrap="square" rtlCol="0" anchor="ctr"/>
          <a:lstStyle/>
          <a:p>
            <a:pPr marL="342900" indent="-342900">
              <a:buSzPct val="100000"/>
              <a:buChar char="•"/>
            </a:pPr>
            <a:r>
              <a:rPr lang="en-US" sz="1400" dirty="0">
                <a:solidFill>
                  <a:srgbClr val="FFFFFF"/>
                </a:solidFill>
                <a:latin typeface="Calibri" pitchFamily="34" charset="0"/>
                <a:ea typeface="Calibri" pitchFamily="34" charset="-122"/>
                <a:cs typeface="Calibri" pitchFamily="34" charset="-120"/>
              </a:rPr>
              <a:t>Forward-looking: what will this CE do to planned Completion?</a:t>
            </a:r>
            <a:endParaRPr lang="en-US" sz="1400" dirty="0"/>
          </a:p>
        </p:txBody>
      </p:sp>
      <p:sp>
        <p:nvSpPr>
          <p:cNvPr id="13" name="Text 11"/>
          <p:cNvSpPr/>
          <p:nvPr/>
        </p:nvSpPr>
        <p:spPr>
          <a:xfrm>
            <a:off x="475488" y="3072384"/>
            <a:ext cx="5120640" cy="402336"/>
          </a:xfrm>
          <a:prstGeom prst="rect">
            <a:avLst/>
          </a:prstGeom>
          <a:noFill/>
          <a:ln/>
        </p:spPr>
        <p:txBody>
          <a:bodyPr wrap="square" rtlCol="0" anchor="ctr"/>
          <a:lstStyle/>
          <a:p>
            <a:pPr marL="342900" indent="-342900">
              <a:buSzPct val="100000"/>
              <a:buChar char="•"/>
            </a:pPr>
            <a:r>
              <a:rPr lang="en-US" sz="1400" dirty="0">
                <a:solidFill>
                  <a:srgbClr val="FFFFFF"/>
                </a:solidFill>
                <a:latin typeface="Calibri" pitchFamily="34" charset="0"/>
                <a:ea typeface="Calibri" pitchFamily="34" charset="-122"/>
                <a:cs typeface="Calibri" pitchFamily="34" charset="-120"/>
              </a:rPr>
              <a:t>Time Impact Analysis (TIA) is the appropriate methodology</a:t>
            </a:r>
            <a:endParaRPr lang="en-US" sz="1400" dirty="0"/>
          </a:p>
        </p:txBody>
      </p:sp>
      <p:sp>
        <p:nvSpPr>
          <p:cNvPr id="14" name="Text 12"/>
          <p:cNvSpPr/>
          <p:nvPr/>
        </p:nvSpPr>
        <p:spPr>
          <a:xfrm>
            <a:off x="475488" y="3474720"/>
            <a:ext cx="5120640" cy="402336"/>
          </a:xfrm>
          <a:prstGeom prst="rect">
            <a:avLst/>
          </a:prstGeom>
          <a:noFill/>
          <a:ln/>
        </p:spPr>
        <p:txBody>
          <a:bodyPr wrap="square" rtlCol="0" anchor="ctr"/>
          <a:lstStyle/>
          <a:p>
            <a:pPr marL="342900" indent="-342900">
              <a:buSzPct val="100000"/>
              <a:buChar char="•"/>
            </a:pPr>
            <a:r>
              <a:rPr lang="en-US" sz="1400" dirty="0">
                <a:solidFill>
                  <a:srgbClr val="FFFFFF"/>
                </a:solidFill>
                <a:latin typeface="Calibri" pitchFamily="34" charset="0"/>
                <a:ea typeface="Calibri" pitchFamily="34" charset="-122"/>
                <a:cs typeface="Calibri" pitchFamily="34" charset="-120"/>
              </a:rPr>
              <a:t>Requires a current, accepted, resource-loaded programme</a:t>
            </a:r>
            <a:endParaRPr lang="en-US" sz="1400" dirty="0"/>
          </a:p>
        </p:txBody>
      </p:sp>
      <p:sp>
        <p:nvSpPr>
          <p:cNvPr id="15" name="Text 13"/>
          <p:cNvSpPr/>
          <p:nvPr/>
        </p:nvSpPr>
        <p:spPr>
          <a:xfrm>
            <a:off x="475488" y="3877056"/>
            <a:ext cx="5120640" cy="402336"/>
          </a:xfrm>
          <a:prstGeom prst="rect">
            <a:avLst/>
          </a:prstGeom>
          <a:noFill/>
          <a:ln/>
        </p:spPr>
        <p:txBody>
          <a:bodyPr wrap="square" rtlCol="0" anchor="ctr"/>
          <a:lstStyle/>
          <a:p>
            <a:pPr marL="342900" indent="-342900">
              <a:buSzPct val="100000"/>
              <a:buChar char="•"/>
            </a:pPr>
            <a:r>
              <a:rPr lang="en-US" sz="1400" dirty="0">
                <a:solidFill>
                  <a:srgbClr val="FFFFFF"/>
                </a:solidFill>
                <a:latin typeface="Calibri" pitchFamily="34" charset="0"/>
                <a:ea typeface="Calibri" pitchFamily="34" charset="-122"/>
                <a:cs typeface="Calibri" pitchFamily="34" charset="-120"/>
              </a:rPr>
              <a:t>Advantages: aligns with NEC philosophy; contemporaneous evidence</a:t>
            </a:r>
            <a:endParaRPr lang="en-US" sz="1400" dirty="0"/>
          </a:p>
        </p:txBody>
      </p:sp>
      <p:sp>
        <p:nvSpPr>
          <p:cNvPr id="16" name="Text 14"/>
          <p:cNvSpPr/>
          <p:nvPr/>
        </p:nvSpPr>
        <p:spPr>
          <a:xfrm>
            <a:off x="475488" y="4279392"/>
            <a:ext cx="5120640" cy="402336"/>
          </a:xfrm>
          <a:prstGeom prst="rect">
            <a:avLst/>
          </a:prstGeom>
          <a:noFill/>
          <a:ln/>
        </p:spPr>
        <p:txBody>
          <a:bodyPr wrap="square" rtlCol="0" anchor="ctr"/>
          <a:lstStyle/>
          <a:p>
            <a:pPr marL="342900" indent="-342900">
              <a:buSzPct val="100000"/>
              <a:buChar char="•"/>
            </a:pPr>
            <a:r>
              <a:rPr lang="en-US" sz="1400" dirty="0">
                <a:solidFill>
                  <a:srgbClr val="FFFFFF"/>
                </a:solidFill>
                <a:latin typeface="Calibri" pitchFamily="34" charset="0"/>
                <a:ea typeface="Calibri" pitchFamily="34" charset="-122"/>
                <a:cs typeface="Calibri" pitchFamily="34" charset="-120"/>
              </a:rPr>
              <a:t>Prevents 'benefit of hindsight' assessments</a:t>
            </a:r>
            <a:endParaRPr lang="en-US" sz="1400" dirty="0"/>
          </a:p>
        </p:txBody>
      </p:sp>
      <p:sp>
        <p:nvSpPr>
          <p:cNvPr id="17" name="Text 15"/>
          <p:cNvSpPr/>
          <p:nvPr/>
        </p:nvSpPr>
        <p:spPr>
          <a:xfrm>
            <a:off x="475488" y="4681728"/>
            <a:ext cx="5120640" cy="402336"/>
          </a:xfrm>
          <a:prstGeom prst="rect">
            <a:avLst/>
          </a:prstGeom>
          <a:noFill/>
          <a:ln/>
        </p:spPr>
        <p:txBody>
          <a:bodyPr wrap="square" rtlCol="0" anchor="ctr"/>
          <a:lstStyle/>
          <a:p>
            <a:pPr marL="342900" indent="-342900">
              <a:buSzPct val="100000"/>
              <a:buChar char="•"/>
            </a:pPr>
            <a:r>
              <a:rPr lang="en-US" sz="1400" dirty="0">
                <a:solidFill>
                  <a:srgbClr val="FFFFFF"/>
                </a:solidFill>
                <a:latin typeface="Calibri" pitchFamily="34" charset="0"/>
                <a:ea typeface="Calibri" pitchFamily="34" charset="-122"/>
                <a:cs typeface="Calibri" pitchFamily="34" charset="-120"/>
              </a:rPr>
              <a:t>Both parties assess at same point in time – less dispute</a:t>
            </a:r>
            <a:endParaRPr lang="en-US" sz="1400" dirty="0"/>
          </a:p>
        </p:txBody>
      </p:sp>
      <p:sp>
        <p:nvSpPr>
          <p:cNvPr id="18" name="Text 16"/>
          <p:cNvSpPr/>
          <p:nvPr/>
        </p:nvSpPr>
        <p:spPr>
          <a:xfrm>
            <a:off x="475488" y="5084064"/>
            <a:ext cx="5120640" cy="402336"/>
          </a:xfrm>
          <a:prstGeom prst="rect">
            <a:avLst/>
          </a:prstGeom>
          <a:noFill/>
          <a:ln/>
        </p:spPr>
        <p:txBody>
          <a:bodyPr wrap="square" rtlCol="0" anchor="ctr"/>
          <a:lstStyle/>
          <a:p>
            <a:pPr marL="342900" indent="-342900">
              <a:buSzPct val="100000"/>
              <a:buChar char="•"/>
            </a:pPr>
            <a:r>
              <a:rPr lang="en-US" sz="1400" dirty="0">
                <a:solidFill>
                  <a:srgbClr val="FFFFFF"/>
                </a:solidFill>
                <a:latin typeface="Calibri" pitchFamily="34" charset="0"/>
                <a:ea typeface="Calibri" pitchFamily="34" charset="-122"/>
                <a:cs typeface="Calibri" pitchFamily="34" charset="-120"/>
              </a:rPr>
              <a:t>Contractor must show CE delayed planned Completion</a:t>
            </a:r>
            <a:endParaRPr lang="en-US" sz="1400" dirty="0"/>
          </a:p>
        </p:txBody>
      </p:sp>
      <p:sp>
        <p:nvSpPr>
          <p:cNvPr id="20" name="Shape 18"/>
          <p:cNvSpPr/>
          <p:nvPr/>
        </p:nvSpPr>
        <p:spPr>
          <a:xfrm>
            <a:off x="5989320" y="868680"/>
            <a:ext cx="5833872" cy="5532120"/>
          </a:xfrm>
          <a:prstGeom prst="rect">
            <a:avLst/>
          </a:prstGeom>
          <a:solidFill>
            <a:srgbClr val="F4F6F9"/>
          </a:solidFill>
          <a:ln/>
          <a:effectLst>
            <a:outerShdw blurRad="76200" dist="25400" dir="8100000" algn="bl" rotWithShape="0">
              <a:srgbClr val="000000">
                <a:alpha val="8000"/>
              </a:srgbClr>
            </a:outerShdw>
          </a:effectLst>
        </p:spPr>
        <p:txBody>
          <a:bodyPr/>
          <a:lstStyle/>
          <a:p>
            <a:endParaRPr lang="en-AE"/>
          </a:p>
        </p:txBody>
      </p:sp>
      <p:sp>
        <p:nvSpPr>
          <p:cNvPr id="21" name="Shape 19"/>
          <p:cNvSpPr/>
          <p:nvPr/>
        </p:nvSpPr>
        <p:spPr>
          <a:xfrm>
            <a:off x="5989320" y="868680"/>
            <a:ext cx="5833872" cy="502920"/>
          </a:xfrm>
          <a:prstGeom prst="rect">
            <a:avLst/>
          </a:prstGeom>
          <a:solidFill>
            <a:srgbClr val="5D6D7E"/>
          </a:solidFill>
          <a:ln w="12700">
            <a:solidFill>
              <a:srgbClr val="5D6D7E"/>
            </a:solidFill>
            <a:prstDash val="solid"/>
          </a:ln>
        </p:spPr>
        <p:txBody>
          <a:bodyPr/>
          <a:lstStyle/>
          <a:p>
            <a:endParaRPr lang="en-AE"/>
          </a:p>
        </p:txBody>
      </p:sp>
      <p:sp>
        <p:nvSpPr>
          <p:cNvPr id="22" name="Text 20"/>
          <p:cNvSpPr/>
          <p:nvPr/>
        </p:nvSpPr>
        <p:spPr>
          <a:xfrm>
            <a:off x="6080760" y="868680"/>
            <a:ext cx="5669280" cy="502920"/>
          </a:xfrm>
          <a:prstGeom prst="rect">
            <a:avLst/>
          </a:prstGeom>
          <a:noFill/>
          <a:ln/>
        </p:spPr>
        <p:txBody>
          <a:bodyPr wrap="square" lIns="0" tIns="0" rIns="0" bIns="0"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RETROSPECTIVE (Backward-Looking)</a:t>
            </a:r>
            <a:endParaRPr lang="en-US" sz="1300" dirty="0"/>
          </a:p>
        </p:txBody>
      </p:sp>
      <p:sp>
        <p:nvSpPr>
          <p:cNvPr id="23" name="Text 21"/>
          <p:cNvSpPr/>
          <p:nvPr/>
        </p:nvSpPr>
        <p:spPr>
          <a:xfrm>
            <a:off x="6108192" y="1463040"/>
            <a:ext cx="5577840" cy="402336"/>
          </a:xfrm>
          <a:prstGeom prst="rect">
            <a:avLst/>
          </a:prstGeom>
          <a:noFill/>
          <a:ln/>
        </p:spPr>
        <p:txBody>
          <a:bodyPr wrap="square" rtlCol="0" anchor="ctr"/>
          <a:lstStyle/>
          <a:p>
            <a:pPr marL="342900" indent="-342900">
              <a:buSzPct val="100000"/>
              <a:buChar char="•"/>
            </a:pPr>
            <a:r>
              <a:rPr lang="en-US" sz="1400" dirty="0">
                <a:solidFill>
                  <a:srgbClr val="333333"/>
                </a:solidFill>
                <a:latin typeface="Calibri" pitchFamily="34" charset="0"/>
                <a:ea typeface="Calibri" pitchFamily="34" charset="-122"/>
                <a:cs typeface="Calibri" pitchFamily="34" charset="-120"/>
              </a:rPr>
              <a:t>Used when prospective assessment was not done at the time</a:t>
            </a:r>
            <a:endParaRPr lang="en-US" sz="1400" dirty="0"/>
          </a:p>
        </p:txBody>
      </p:sp>
      <p:sp>
        <p:nvSpPr>
          <p:cNvPr id="24" name="Text 22"/>
          <p:cNvSpPr/>
          <p:nvPr/>
        </p:nvSpPr>
        <p:spPr>
          <a:xfrm>
            <a:off x="6108192" y="1865376"/>
            <a:ext cx="5577840" cy="402336"/>
          </a:xfrm>
          <a:prstGeom prst="rect">
            <a:avLst/>
          </a:prstGeom>
          <a:noFill/>
          <a:ln/>
        </p:spPr>
        <p:txBody>
          <a:bodyPr wrap="square" rtlCol="0" anchor="ctr"/>
          <a:lstStyle/>
          <a:p>
            <a:pPr marL="342900" indent="-342900">
              <a:buSzPct val="100000"/>
              <a:buChar char="•"/>
            </a:pPr>
            <a:r>
              <a:rPr lang="en-US" sz="1400" dirty="0">
                <a:solidFill>
                  <a:srgbClr val="333333"/>
                </a:solidFill>
                <a:latin typeface="Calibri" pitchFamily="34" charset="0"/>
                <a:ea typeface="Calibri" pitchFamily="34" charset="-122"/>
                <a:cs typeface="Calibri" pitchFamily="34" charset="-120"/>
              </a:rPr>
              <a:t>Applied in disputes where events have already occurred</a:t>
            </a:r>
            <a:endParaRPr lang="en-US" sz="1400" dirty="0"/>
          </a:p>
        </p:txBody>
      </p:sp>
      <p:sp>
        <p:nvSpPr>
          <p:cNvPr id="25" name="Text 23"/>
          <p:cNvSpPr/>
          <p:nvPr/>
        </p:nvSpPr>
        <p:spPr>
          <a:xfrm>
            <a:off x="6108192" y="2267712"/>
            <a:ext cx="5577840" cy="402336"/>
          </a:xfrm>
          <a:prstGeom prst="rect">
            <a:avLst/>
          </a:prstGeom>
          <a:noFill/>
          <a:ln/>
        </p:spPr>
        <p:txBody>
          <a:bodyPr wrap="square" rtlCol="0" anchor="ctr"/>
          <a:lstStyle/>
          <a:p>
            <a:pPr marL="342900" indent="-342900">
              <a:buSzPct val="100000"/>
              <a:buChar char="•"/>
            </a:pPr>
            <a:r>
              <a:rPr lang="en-US" sz="1400" dirty="0">
                <a:solidFill>
                  <a:srgbClr val="333333"/>
                </a:solidFill>
                <a:latin typeface="Calibri" pitchFamily="34" charset="0"/>
                <a:ea typeface="Calibri" pitchFamily="34" charset="-122"/>
                <a:cs typeface="Calibri" pitchFamily="34" charset="-120"/>
              </a:rPr>
              <a:t>Methods: As-Planned vs As-Built, Collapsed As-Built, Window Analysis</a:t>
            </a:r>
            <a:endParaRPr lang="en-US" sz="1400" dirty="0"/>
          </a:p>
        </p:txBody>
      </p:sp>
      <p:sp>
        <p:nvSpPr>
          <p:cNvPr id="26" name="Text 24"/>
          <p:cNvSpPr/>
          <p:nvPr/>
        </p:nvSpPr>
        <p:spPr>
          <a:xfrm>
            <a:off x="6108192" y="2670048"/>
            <a:ext cx="5577840" cy="402336"/>
          </a:xfrm>
          <a:prstGeom prst="rect">
            <a:avLst/>
          </a:prstGeom>
          <a:noFill/>
          <a:ln/>
        </p:spPr>
        <p:txBody>
          <a:bodyPr wrap="square" rtlCol="0" anchor="ctr"/>
          <a:lstStyle/>
          <a:p>
            <a:pPr marL="342900" indent="-342900">
              <a:buSzPct val="100000"/>
              <a:buChar char="•"/>
            </a:pPr>
            <a:r>
              <a:rPr lang="en-US" sz="1400" dirty="0">
                <a:solidFill>
                  <a:srgbClr val="333333"/>
                </a:solidFill>
                <a:latin typeface="Calibri" pitchFamily="34" charset="0"/>
                <a:ea typeface="Calibri" pitchFamily="34" charset="-122"/>
                <a:cs typeface="Calibri" pitchFamily="34" charset="-120"/>
              </a:rPr>
              <a:t>NEC does NOT prefer retrospective — but it is the reality in many disputes</a:t>
            </a:r>
            <a:endParaRPr lang="en-US" sz="1400" dirty="0"/>
          </a:p>
        </p:txBody>
      </p:sp>
      <p:sp>
        <p:nvSpPr>
          <p:cNvPr id="27" name="Text 25"/>
          <p:cNvSpPr/>
          <p:nvPr/>
        </p:nvSpPr>
        <p:spPr>
          <a:xfrm>
            <a:off x="6108192" y="3072384"/>
            <a:ext cx="5577840" cy="402336"/>
          </a:xfrm>
          <a:prstGeom prst="rect">
            <a:avLst/>
          </a:prstGeom>
          <a:noFill/>
          <a:ln/>
        </p:spPr>
        <p:txBody>
          <a:bodyPr wrap="square" rtlCol="0" anchor="ctr"/>
          <a:lstStyle/>
          <a:p>
            <a:pPr marL="342900" indent="-342900">
              <a:buSzPct val="100000"/>
              <a:buChar char="•"/>
            </a:pPr>
            <a:r>
              <a:rPr lang="en-US" sz="1400" dirty="0">
                <a:solidFill>
                  <a:srgbClr val="333333"/>
                </a:solidFill>
                <a:latin typeface="Calibri" pitchFamily="34" charset="0"/>
                <a:ea typeface="Calibri" pitchFamily="34" charset="-122"/>
                <a:cs typeface="Calibri" pitchFamily="34" charset="-120"/>
              </a:rPr>
              <a:t>Retrospective TIA still possible using contemporaneous programmes</a:t>
            </a:r>
            <a:endParaRPr lang="en-US" sz="1400" dirty="0"/>
          </a:p>
        </p:txBody>
      </p:sp>
      <p:sp>
        <p:nvSpPr>
          <p:cNvPr id="28" name="Text 26"/>
          <p:cNvSpPr/>
          <p:nvPr/>
        </p:nvSpPr>
        <p:spPr>
          <a:xfrm>
            <a:off x="6108192" y="3474720"/>
            <a:ext cx="5577840" cy="402336"/>
          </a:xfrm>
          <a:prstGeom prst="rect">
            <a:avLst/>
          </a:prstGeom>
          <a:noFill/>
          <a:ln/>
        </p:spPr>
        <p:txBody>
          <a:bodyPr wrap="square" rtlCol="0" anchor="ctr"/>
          <a:lstStyle/>
          <a:p>
            <a:pPr marL="342900" indent="-342900">
              <a:buSzPct val="100000"/>
              <a:buChar char="•"/>
            </a:pPr>
            <a:r>
              <a:rPr lang="en-US" sz="1400" dirty="0">
                <a:solidFill>
                  <a:srgbClr val="333333"/>
                </a:solidFill>
                <a:latin typeface="Calibri" pitchFamily="34" charset="0"/>
                <a:ea typeface="Calibri" pitchFamily="34" charset="-122"/>
                <a:cs typeface="Calibri" pitchFamily="34" charset="-120"/>
              </a:rPr>
              <a:t>Collapsed As-Built: 'but-for' — removes delays to see impact</a:t>
            </a:r>
            <a:endParaRPr lang="en-US" sz="1400" dirty="0"/>
          </a:p>
        </p:txBody>
      </p:sp>
      <p:sp>
        <p:nvSpPr>
          <p:cNvPr id="29" name="Text 27"/>
          <p:cNvSpPr/>
          <p:nvPr/>
        </p:nvSpPr>
        <p:spPr>
          <a:xfrm>
            <a:off x="6108192" y="3877056"/>
            <a:ext cx="5577840" cy="402336"/>
          </a:xfrm>
          <a:prstGeom prst="rect">
            <a:avLst/>
          </a:prstGeom>
          <a:noFill/>
          <a:ln/>
        </p:spPr>
        <p:txBody>
          <a:bodyPr wrap="square" rtlCol="0" anchor="ctr"/>
          <a:lstStyle/>
          <a:p>
            <a:pPr marL="342900" indent="-342900">
              <a:buSzPct val="100000"/>
              <a:buChar char="•"/>
            </a:pPr>
            <a:r>
              <a:rPr lang="en-US" sz="1400" dirty="0">
                <a:solidFill>
                  <a:srgbClr val="333333"/>
                </a:solidFill>
                <a:latin typeface="Calibri" pitchFamily="34" charset="0"/>
                <a:ea typeface="Calibri" pitchFamily="34" charset="-122"/>
                <a:cs typeface="Calibri" pitchFamily="34" charset="-120"/>
              </a:rPr>
              <a:t>Window Analysis: most robust for NEC due to programme update requirements</a:t>
            </a:r>
            <a:endParaRPr lang="en-US" sz="1400" dirty="0"/>
          </a:p>
        </p:txBody>
      </p:sp>
      <p:sp>
        <p:nvSpPr>
          <p:cNvPr id="30" name="Text 28"/>
          <p:cNvSpPr/>
          <p:nvPr/>
        </p:nvSpPr>
        <p:spPr>
          <a:xfrm>
            <a:off x="6108192" y="4279392"/>
            <a:ext cx="5577840" cy="402336"/>
          </a:xfrm>
          <a:prstGeom prst="rect">
            <a:avLst/>
          </a:prstGeom>
          <a:noFill/>
          <a:ln/>
        </p:spPr>
        <p:txBody>
          <a:bodyPr wrap="square" rtlCol="0" anchor="ctr"/>
          <a:lstStyle/>
          <a:p>
            <a:pPr marL="342900" indent="-342900">
              <a:buSzPct val="100000"/>
              <a:buChar char="•"/>
            </a:pPr>
            <a:r>
              <a:rPr lang="en-US" sz="1400" dirty="0">
                <a:solidFill>
                  <a:srgbClr val="333333"/>
                </a:solidFill>
                <a:latin typeface="Calibri" pitchFamily="34" charset="0"/>
                <a:ea typeface="Calibri" pitchFamily="34" charset="-122"/>
                <a:cs typeface="Calibri" pitchFamily="34" charset="-120"/>
              </a:rPr>
              <a:t>Weakness: less contemporaneous; susceptible to hindsight bias</a:t>
            </a:r>
            <a:endParaRPr lang="en-US" sz="1400" dirty="0"/>
          </a:p>
        </p:txBody>
      </p:sp>
      <p:sp>
        <p:nvSpPr>
          <p:cNvPr id="32" name="Text 30"/>
          <p:cNvSpPr/>
          <p:nvPr/>
        </p:nvSpPr>
        <p:spPr>
          <a:xfrm>
            <a:off x="6080760" y="4681728"/>
            <a:ext cx="5577840" cy="402336"/>
          </a:xfrm>
          <a:prstGeom prst="rect">
            <a:avLst/>
          </a:prstGeom>
          <a:noFill/>
          <a:ln/>
        </p:spPr>
        <p:txBody>
          <a:bodyPr wrap="square" rtlCol="0" anchor="ctr"/>
          <a:lstStyle/>
          <a:p>
            <a:pPr marL="342900" indent="-342900">
              <a:buSzPct val="100000"/>
              <a:buChar char="•"/>
            </a:pPr>
            <a:r>
              <a:rPr lang="en-US" sz="1400" dirty="0">
                <a:solidFill>
                  <a:srgbClr val="333333"/>
                </a:solidFill>
                <a:latin typeface="Calibri" pitchFamily="34" charset="0"/>
                <a:ea typeface="Calibri" pitchFamily="34" charset="-122"/>
                <a:cs typeface="Calibri" pitchFamily="34" charset="-120"/>
              </a:rPr>
              <a:t>Courts/Adjudicators accept retrospective when prospective not possible</a:t>
            </a:r>
            <a:endParaRPr lang="en-US" sz="1400" dirty="0"/>
          </a:p>
        </p:txBody>
      </p:sp>
      <p:sp>
        <p:nvSpPr>
          <p:cNvPr id="33" name="Text 31"/>
          <p:cNvSpPr/>
          <p:nvPr/>
        </p:nvSpPr>
        <p:spPr>
          <a:xfrm>
            <a:off x="6080760" y="5084064"/>
            <a:ext cx="5577840" cy="402336"/>
          </a:xfrm>
          <a:prstGeom prst="rect">
            <a:avLst/>
          </a:prstGeom>
          <a:noFill/>
          <a:ln/>
        </p:spPr>
        <p:txBody>
          <a:bodyPr wrap="square" rtlCol="0" anchor="ctr"/>
          <a:lstStyle/>
          <a:p>
            <a:pPr marL="342900" indent="-342900">
              <a:buSzPct val="100000"/>
              <a:buChar char="•"/>
            </a:pPr>
            <a:r>
              <a:rPr lang="en-US" sz="1400" dirty="0">
                <a:solidFill>
                  <a:srgbClr val="333333"/>
                </a:solidFill>
                <a:latin typeface="Calibri" pitchFamily="34" charset="0"/>
                <a:ea typeface="Calibri" pitchFamily="34" charset="-122"/>
                <a:cs typeface="Calibri" pitchFamily="34" charset="-120"/>
              </a:rPr>
              <a:t>Always check: was an accepted programme current at each delay event?</a:t>
            </a:r>
            <a:endParaRPr lang="en-US" sz="1400" dirty="0"/>
          </a:p>
        </p:txBody>
      </p:sp>
      <p:sp>
        <p:nvSpPr>
          <p:cNvPr id="5" name="Text 3">
            <a:extLst>
              <a:ext uri="{FF2B5EF4-FFF2-40B4-BE49-F238E27FC236}">
                <a16:creationId xmlns:a16="http://schemas.microsoft.com/office/drawing/2014/main" id="{20F10D11-336A-CC75-0D09-9B4C22F253D9}"/>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25">
    <p:bg>
      <p:bgPr>
        <a:solidFill>
          <a:srgbClr val="1A4F80"/>
        </a:solidFill>
        <a:effectLst/>
      </p:bgPr>
    </p:bg>
    <p:spTree>
      <p:nvGrpSpPr>
        <p:cNvPr id="1" name=""/>
        <p:cNvGrpSpPr/>
        <p:nvPr/>
      </p:nvGrpSpPr>
      <p:grpSpPr>
        <a:xfrm>
          <a:off x="0" y="0"/>
          <a:ext cx="0" cy="0"/>
          <a:chOff x="0" y="0"/>
          <a:chExt cx="0" cy="0"/>
        </a:xfrm>
      </p:grpSpPr>
      <p:sp>
        <p:nvSpPr>
          <p:cNvPr id="2" name="Shape 0"/>
          <p:cNvSpPr/>
          <p:nvPr/>
        </p:nvSpPr>
        <p:spPr>
          <a:xfrm>
            <a:off x="0" y="0"/>
            <a:ext cx="457200" cy="6858000"/>
          </a:xfrm>
          <a:prstGeom prst="rect">
            <a:avLst/>
          </a:prstGeom>
          <a:solidFill>
            <a:srgbClr val="F39C12"/>
          </a:solidFill>
          <a:ln w="12700">
            <a:solidFill>
              <a:srgbClr val="F39C12"/>
            </a:solidFill>
            <a:prstDash val="solid"/>
          </a:ln>
        </p:spPr>
        <p:txBody>
          <a:bodyPr/>
          <a:lstStyle/>
          <a:p>
            <a:endParaRPr lang="en-AE"/>
          </a:p>
        </p:txBody>
      </p:sp>
      <p:sp>
        <p:nvSpPr>
          <p:cNvPr id="3" name="Shape 1"/>
          <p:cNvSpPr/>
          <p:nvPr/>
        </p:nvSpPr>
        <p:spPr>
          <a:xfrm>
            <a:off x="457200" y="5303520"/>
            <a:ext cx="11704320" cy="1554480"/>
          </a:xfrm>
          <a:prstGeom prst="rect">
            <a:avLst/>
          </a:prstGeom>
          <a:solidFill>
            <a:srgbClr val="0D2240"/>
          </a:solidFill>
          <a:ln w="12700">
            <a:solidFill>
              <a:srgbClr val="0D2240"/>
            </a:solidFill>
            <a:prstDash val="solid"/>
          </a:ln>
        </p:spPr>
        <p:txBody>
          <a:bodyPr/>
          <a:lstStyle/>
          <a:p>
            <a:endParaRPr lang="en-AE"/>
          </a:p>
        </p:txBody>
      </p:sp>
      <p:sp>
        <p:nvSpPr>
          <p:cNvPr id="4" name="Text 2"/>
          <p:cNvSpPr/>
          <p:nvPr/>
        </p:nvSpPr>
        <p:spPr>
          <a:xfrm>
            <a:off x="1371600" y="1097280"/>
            <a:ext cx="3657600" cy="2286000"/>
          </a:xfrm>
          <a:prstGeom prst="rect">
            <a:avLst/>
          </a:prstGeom>
          <a:noFill/>
          <a:ln/>
        </p:spPr>
        <p:txBody>
          <a:bodyPr wrap="square" rtlCol="0" anchor="ctr"/>
          <a:lstStyle/>
          <a:p>
            <a:pPr marL="0" indent="0">
              <a:buNone/>
            </a:pPr>
            <a:r>
              <a:rPr lang="en-US" sz="11000" b="1" dirty="0">
                <a:solidFill>
                  <a:srgbClr val="FFFFFF">
                    <a:alpha val="15000"/>
                  </a:srgbClr>
                </a:solidFill>
                <a:latin typeface="Calibri" pitchFamily="34" charset="0"/>
                <a:ea typeface="Calibri" pitchFamily="34" charset="-122"/>
                <a:cs typeface="Calibri" pitchFamily="34" charset="-120"/>
              </a:rPr>
              <a:t>8</a:t>
            </a:r>
            <a:endParaRPr lang="en-US" sz="11000" dirty="0"/>
          </a:p>
        </p:txBody>
      </p:sp>
      <p:sp>
        <p:nvSpPr>
          <p:cNvPr id="5" name="Text 3"/>
          <p:cNvSpPr/>
          <p:nvPr/>
        </p:nvSpPr>
        <p:spPr>
          <a:xfrm>
            <a:off x="1097280" y="2286000"/>
            <a:ext cx="10058400" cy="1828800"/>
          </a:xfrm>
          <a:prstGeom prst="rect">
            <a:avLst/>
          </a:prstGeom>
          <a:noFill/>
          <a:ln/>
        </p:spPr>
        <p:txBody>
          <a:bodyPr wrap="square" rtlCol="0" anchor="ctr"/>
          <a:lstStyle/>
          <a:p>
            <a:pPr marL="0" indent="0">
              <a:buNone/>
            </a:pPr>
            <a:r>
              <a:rPr lang="en-US" sz="4000" b="1" dirty="0">
                <a:solidFill>
                  <a:srgbClr val="FFFFFF"/>
                </a:solidFill>
                <a:latin typeface="Calibri" pitchFamily="34" charset="0"/>
                <a:ea typeface="Calibri" pitchFamily="34" charset="-122"/>
                <a:cs typeface="Calibri" pitchFamily="34" charset="-120"/>
              </a:rPr>
              <a:t>Key Takeaways &amp;</a:t>
            </a:r>
            <a:endParaRPr lang="en-US" sz="4000" dirty="0"/>
          </a:p>
          <a:p>
            <a:pPr marL="0" indent="0">
              <a:buNone/>
            </a:pPr>
            <a:r>
              <a:rPr lang="en-US" sz="4000" b="1" dirty="0">
                <a:solidFill>
                  <a:srgbClr val="FFFFFF"/>
                </a:solidFill>
                <a:latin typeface="Calibri" pitchFamily="34" charset="0"/>
                <a:ea typeface="Calibri" pitchFamily="34" charset="-122"/>
                <a:cs typeface="Calibri" pitchFamily="34" charset="-120"/>
              </a:rPr>
              <a:t>Practical Guidance</a:t>
            </a:r>
            <a:endParaRPr lang="en-US" sz="4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26">
    <p:bg>
      <p:bgPr>
        <a:solidFill>
          <a:srgbClr val="F4F6F9"/>
        </a:solidFill>
        <a:effectLst/>
      </p:bgPr>
    </p:bg>
    <p:spTree>
      <p:nvGrpSpPr>
        <p:cNvPr id="1" name=""/>
        <p:cNvGrpSpPr/>
        <p:nvPr/>
      </p:nvGrpSpPr>
      <p:grpSpPr>
        <a:xfrm>
          <a:off x="0" y="0"/>
          <a:ext cx="0" cy="0"/>
          <a:chOff x="0" y="0"/>
          <a:chExt cx="0" cy="0"/>
        </a:xfrm>
      </p:grpSpPr>
      <p:sp>
        <p:nvSpPr>
          <p:cNvPr id="2" name="Shape 0"/>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3" name="Shape 1"/>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p:cNvSpPr/>
          <p:nvPr/>
        </p:nvSpPr>
        <p:spPr>
          <a:xfrm>
            <a:off x="411480" y="73152"/>
            <a:ext cx="10972800" cy="548640"/>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10 Key Principles for NEC Forensic Schedule Analysis</a:t>
            </a:r>
            <a:endParaRPr lang="en-US" sz="2000" dirty="0"/>
          </a:p>
        </p:txBody>
      </p:sp>
      <p:sp>
        <p:nvSpPr>
          <p:cNvPr id="6" name="Shape 4"/>
          <p:cNvSpPr/>
          <p:nvPr/>
        </p:nvSpPr>
        <p:spPr>
          <a:xfrm>
            <a:off x="347472" y="914400"/>
            <a:ext cx="5486400" cy="1078992"/>
          </a:xfrm>
          <a:prstGeom prst="rect">
            <a:avLst/>
          </a:prstGeom>
          <a:solidFill>
            <a:srgbClr val="FFFFFF"/>
          </a:solidFill>
          <a:ln/>
          <a:effectLst>
            <a:outerShdw blurRad="63500" dist="12700" dir="8100000" algn="bl" rotWithShape="0">
              <a:srgbClr val="000000">
                <a:alpha val="8000"/>
              </a:srgbClr>
            </a:outerShdw>
          </a:effectLst>
        </p:spPr>
        <p:txBody>
          <a:bodyPr/>
          <a:lstStyle/>
          <a:p>
            <a:endParaRPr lang="en-AE"/>
          </a:p>
        </p:txBody>
      </p:sp>
      <p:sp>
        <p:nvSpPr>
          <p:cNvPr id="7" name="Shape 5"/>
          <p:cNvSpPr/>
          <p:nvPr/>
        </p:nvSpPr>
        <p:spPr>
          <a:xfrm>
            <a:off x="347472" y="914400"/>
            <a:ext cx="457200" cy="1078992"/>
          </a:xfrm>
          <a:prstGeom prst="rect">
            <a:avLst/>
          </a:prstGeom>
          <a:solidFill>
            <a:srgbClr val="0D2240"/>
          </a:solidFill>
          <a:ln w="12700">
            <a:solidFill>
              <a:srgbClr val="0D2240"/>
            </a:solidFill>
            <a:prstDash val="solid"/>
          </a:ln>
        </p:spPr>
        <p:txBody>
          <a:bodyPr/>
          <a:lstStyle/>
          <a:p>
            <a:endParaRPr lang="en-AE"/>
          </a:p>
        </p:txBody>
      </p:sp>
      <p:sp>
        <p:nvSpPr>
          <p:cNvPr id="8" name="Text 6"/>
          <p:cNvSpPr/>
          <p:nvPr/>
        </p:nvSpPr>
        <p:spPr>
          <a:xfrm>
            <a:off x="347472" y="914400"/>
            <a:ext cx="457200" cy="1078992"/>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1</a:t>
            </a:r>
            <a:endParaRPr lang="en-US" sz="1600" dirty="0"/>
          </a:p>
        </p:txBody>
      </p:sp>
      <p:sp>
        <p:nvSpPr>
          <p:cNvPr id="9" name="Text 7"/>
          <p:cNvSpPr/>
          <p:nvPr/>
        </p:nvSpPr>
        <p:spPr>
          <a:xfrm>
            <a:off x="896112" y="978408"/>
            <a:ext cx="4828032" cy="320040"/>
          </a:xfrm>
          <a:prstGeom prst="rect">
            <a:avLst/>
          </a:prstGeom>
          <a:noFill/>
          <a:ln/>
        </p:spPr>
        <p:txBody>
          <a:bodyPr wrap="square" lIns="0" tIns="0" rIns="0" bIns="0" rtlCol="0" anchor="ctr"/>
          <a:lstStyle/>
          <a:p>
            <a:pPr marL="0" indent="0">
              <a:buNone/>
            </a:pPr>
            <a:r>
              <a:rPr lang="en-US" sz="1150" b="1" dirty="0">
                <a:solidFill>
                  <a:srgbClr val="0D2240"/>
                </a:solidFill>
                <a:latin typeface="Calibri" pitchFamily="34" charset="0"/>
                <a:ea typeface="Calibri" pitchFamily="34" charset="-122"/>
                <a:cs typeface="Calibri" pitchFamily="34" charset="-120"/>
              </a:rPr>
              <a:t>Accepted Programme is Everything</a:t>
            </a:r>
            <a:endParaRPr lang="en-US" sz="1150" dirty="0"/>
          </a:p>
        </p:txBody>
      </p:sp>
      <p:sp>
        <p:nvSpPr>
          <p:cNvPr id="10" name="Text 8"/>
          <p:cNvSpPr/>
          <p:nvPr/>
        </p:nvSpPr>
        <p:spPr>
          <a:xfrm>
            <a:off x="896112" y="1316736"/>
            <a:ext cx="4828032" cy="621792"/>
          </a:xfrm>
          <a:prstGeom prst="rect">
            <a:avLst/>
          </a:prstGeom>
          <a:noFill/>
          <a:ln/>
        </p:spPr>
        <p:txBody>
          <a:bodyPr wrap="square" lIns="0" tIns="0" rIns="0" bIns="0" rtlCol="0" anchor="t"/>
          <a:lstStyle/>
          <a:p>
            <a:pPr marL="0" indent="0">
              <a:buNone/>
            </a:pPr>
            <a:r>
              <a:rPr lang="en-US" sz="1050" dirty="0">
                <a:solidFill>
                  <a:srgbClr val="444444"/>
                </a:solidFill>
                <a:latin typeface="Calibri" pitchFamily="34" charset="0"/>
                <a:ea typeface="Calibri" pitchFamily="34" charset="-122"/>
                <a:cs typeface="Calibri" pitchFamily="34" charset="-120"/>
              </a:rPr>
              <a:t>No accepted programme = no reliable forensic baseline. Always establish programme status at each key event.</a:t>
            </a:r>
            <a:endParaRPr lang="en-US" sz="1050" dirty="0"/>
          </a:p>
        </p:txBody>
      </p:sp>
      <p:sp>
        <p:nvSpPr>
          <p:cNvPr id="11" name="Shape 9"/>
          <p:cNvSpPr/>
          <p:nvPr/>
        </p:nvSpPr>
        <p:spPr>
          <a:xfrm>
            <a:off x="347472" y="2084832"/>
            <a:ext cx="5486400" cy="1078992"/>
          </a:xfrm>
          <a:prstGeom prst="rect">
            <a:avLst/>
          </a:prstGeom>
          <a:solidFill>
            <a:srgbClr val="FFFFFF"/>
          </a:solidFill>
          <a:ln/>
          <a:effectLst>
            <a:outerShdw blurRad="63500" dist="12700" dir="8100000" algn="bl" rotWithShape="0">
              <a:srgbClr val="000000">
                <a:alpha val="8000"/>
              </a:srgbClr>
            </a:outerShdw>
          </a:effectLst>
        </p:spPr>
        <p:txBody>
          <a:bodyPr/>
          <a:lstStyle/>
          <a:p>
            <a:endParaRPr lang="en-AE"/>
          </a:p>
        </p:txBody>
      </p:sp>
      <p:sp>
        <p:nvSpPr>
          <p:cNvPr id="12" name="Shape 10"/>
          <p:cNvSpPr/>
          <p:nvPr/>
        </p:nvSpPr>
        <p:spPr>
          <a:xfrm>
            <a:off x="347472" y="2084832"/>
            <a:ext cx="457200" cy="1078992"/>
          </a:xfrm>
          <a:prstGeom prst="rect">
            <a:avLst/>
          </a:prstGeom>
          <a:solidFill>
            <a:srgbClr val="1A4F80"/>
          </a:solidFill>
          <a:ln w="12700">
            <a:solidFill>
              <a:srgbClr val="1A4F80"/>
            </a:solidFill>
            <a:prstDash val="solid"/>
          </a:ln>
        </p:spPr>
        <p:txBody>
          <a:bodyPr/>
          <a:lstStyle/>
          <a:p>
            <a:endParaRPr lang="en-AE"/>
          </a:p>
        </p:txBody>
      </p:sp>
      <p:sp>
        <p:nvSpPr>
          <p:cNvPr id="13" name="Text 11"/>
          <p:cNvSpPr/>
          <p:nvPr/>
        </p:nvSpPr>
        <p:spPr>
          <a:xfrm>
            <a:off x="347472" y="2084832"/>
            <a:ext cx="457200" cy="1078992"/>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2</a:t>
            </a:r>
            <a:endParaRPr lang="en-US" sz="1600" dirty="0"/>
          </a:p>
        </p:txBody>
      </p:sp>
      <p:sp>
        <p:nvSpPr>
          <p:cNvPr id="14" name="Text 12"/>
          <p:cNvSpPr/>
          <p:nvPr/>
        </p:nvSpPr>
        <p:spPr>
          <a:xfrm>
            <a:off x="896112" y="2148840"/>
            <a:ext cx="4828032" cy="320040"/>
          </a:xfrm>
          <a:prstGeom prst="rect">
            <a:avLst/>
          </a:prstGeom>
          <a:noFill/>
          <a:ln/>
        </p:spPr>
        <p:txBody>
          <a:bodyPr wrap="square" lIns="0" tIns="0" rIns="0" bIns="0" rtlCol="0" anchor="ctr"/>
          <a:lstStyle/>
          <a:p>
            <a:pPr marL="0" indent="0">
              <a:buNone/>
            </a:pPr>
            <a:r>
              <a:rPr lang="en-US" sz="1150" b="1" dirty="0">
                <a:solidFill>
                  <a:srgbClr val="1A4F80"/>
                </a:solidFill>
                <a:latin typeface="Calibri" pitchFamily="34" charset="0"/>
                <a:ea typeface="Calibri" pitchFamily="34" charset="-122"/>
                <a:cs typeface="Calibri" pitchFamily="34" charset="-120"/>
              </a:rPr>
              <a:t>Prospective First</a:t>
            </a:r>
            <a:endParaRPr lang="en-US" sz="1150" dirty="0"/>
          </a:p>
        </p:txBody>
      </p:sp>
      <p:sp>
        <p:nvSpPr>
          <p:cNvPr id="15" name="Text 13"/>
          <p:cNvSpPr/>
          <p:nvPr/>
        </p:nvSpPr>
        <p:spPr>
          <a:xfrm>
            <a:off x="896112" y="2487168"/>
            <a:ext cx="4828032" cy="621792"/>
          </a:xfrm>
          <a:prstGeom prst="rect">
            <a:avLst/>
          </a:prstGeom>
          <a:noFill/>
          <a:ln/>
        </p:spPr>
        <p:txBody>
          <a:bodyPr wrap="square" lIns="0" tIns="0" rIns="0" bIns="0" rtlCol="0" anchor="t"/>
          <a:lstStyle/>
          <a:p>
            <a:pPr marL="0" indent="0">
              <a:buNone/>
            </a:pPr>
            <a:r>
              <a:rPr lang="en-US" sz="1050" dirty="0">
                <a:solidFill>
                  <a:srgbClr val="444444"/>
                </a:solidFill>
                <a:latin typeface="Calibri" pitchFamily="34" charset="0"/>
                <a:ea typeface="Calibri" pitchFamily="34" charset="-122"/>
                <a:cs typeface="Calibri" pitchFamily="34" charset="-120"/>
              </a:rPr>
              <a:t>NEC mandates prospective CE assessment. TIA using the accepted programme at time of CE is the starting point.</a:t>
            </a:r>
            <a:endParaRPr lang="en-US" sz="1050" dirty="0"/>
          </a:p>
        </p:txBody>
      </p:sp>
      <p:sp>
        <p:nvSpPr>
          <p:cNvPr id="16" name="Shape 14"/>
          <p:cNvSpPr/>
          <p:nvPr/>
        </p:nvSpPr>
        <p:spPr>
          <a:xfrm>
            <a:off x="347472" y="3255264"/>
            <a:ext cx="5486400" cy="1078992"/>
          </a:xfrm>
          <a:prstGeom prst="rect">
            <a:avLst/>
          </a:prstGeom>
          <a:solidFill>
            <a:srgbClr val="FFFFFF"/>
          </a:solidFill>
          <a:ln/>
          <a:effectLst>
            <a:outerShdw blurRad="63500" dist="12700" dir="8100000" algn="bl" rotWithShape="0">
              <a:srgbClr val="000000">
                <a:alpha val="8000"/>
              </a:srgbClr>
            </a:outerShdw>
          </a:effectLst>
        </p:spPr>
        <p:txBody>
          <a:bodyPr/>
          <a:lstStyle/>
          <a:p>
            <a:endParaRPr lang="en-AE"/>
          </a:p>
        </p:txBody>
      </p:sp>
      <p:sp>
        <p:nvSpPr>
          <p:cNvPr id="17" name="Shape 15"/>
          <p:cNvSpPr/>
          <p:nvPr/>
        </p:nvSpPr>
        <p:spPr>
          <a:xfrm>
            <a:off x="347472" y="3255264"/>
            <a:ext cx="457200" cy="1078992"/>
          </a:xfrm>
          <a:prstGeom prst="rect">
            <a:avLst/>
          </a:prstGeom>
          <a:solidFill>
            <a:srgbClr val="C0392B"/>
          </a:solidFill>
          <a:ln w="12700">
            <a:solidFill>
              <a:srgbClr val="C0392B"/>
            </a:solidFill>
            <a:prstDash val="solid"/>
          </a:ln>
        </p:spPr>
        <p:txBody>
          <a:bodyPr/>
          <a:lstStyle/>
          <a:p>
            <a:endParaRPr lang="en-AE"/>
          </a:p>
        </p:txBody>
      </p:sp>
      <p:sp>
        <p:nvSpPr>
          <p:cNvPr id="18" name="Text 16"/>
          <p:cNvSpPr/>
          <p:nvPr/>
        </p:nvSpPr>
        <p:spPr>
          <a:xfrm>
            <a:off x="347472" y="3255264"/>
            <a:ext cx="457200" cy="1078992"/>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3</a:t>
            </a:r>
            <a:endParaRPr lang="en-US" sz="1600" dirty="0"/>
          </a:p>
        </p:txBody>
      </p:sp>
      <p:sp>
        <p:nvSpPr>
          <p:cNvPr id="19" name="Text 17"/>
          <p:cNvSpPr/>
          <p:nvPr/>
        </p:nvSpPr>
        <p:spPr>
          <a:xfrm>
            <a:off x="896112" y="3319272"/>
            <a:ext cx="4828032" cy="320040"/>
          </a:xfrm>
          <a:prstGeom prst="rect">
            <a:avLst/>
          </a:prstGeom>
          <a:noFill/>
          <a:ln/>
        </p:spPr>
        <p:txBody>
          <a:bodyPr wrap="square" lIns="0" tIns="0" rIns="0" bIns="0" rtlCol="0" anchor="ctr"/>
          <a:lstStyle/>
          <a:p>
            <a:pPr marL="0" indent="0">
              <a:buNone/>
            </a:pPr>
            <a:r>
              <a:rPr lang="en-US" sz="1150" b="1" dirty="0">
                <a:solidFill>
                  <a:srgbClr val="C0392B"/>
                </a:solidFill>
                <a:latin typeface="Calibri" pitchFamily="34" charset="0"/>
                <a:ea typeface="Calibri" pitchFamily="34" charset="-122"/>
                <a:cs typeface="Calibri" pitchFamily="34" charset="-120"/>
              </a:rPr>
              <a:t>Notify or Lose</a:t>
            </a:r>
            <a:endParaRPr lang="en-US" sz="1150" dirty="0"/>
          </a:p>
        </p:txBody>
      </p:sp>
      <p:sp>
        <p:nvSpPr>
          <p:cNvPr id="20" name="Text 18"/>
          <p:cNvSpPr/>
          <p:nvPr/>
        </p:nvSpPr>
        <p:spPr>
          <a:xfrm>
            <a:off x="896112" y="3657600"/>
            <a:ext cx="4828032" cy="621792"/>
          </a:xfrm>
          <a:prstGeom prst="rect">
            <a:avLst/>
          </a:prstGeom>
          <a:noFill/>
          <a:ln/>
        </p:spPr>
        <p:txBody>
          <a:bodyPr wrap="square" lIns="0" tIns="0" rIns="0" bIns="0" rtlCol="0" anchor="t"/>
          <a:lstStyle/>
          <a:p>
            <a:pPr marL="0" indent="0">
              <a:buNone/>
            </a:pPr>
            <a:r>
              <a:rPr lang="en-US" sz="1050" dirty="0">
                <a:solidFill>
                  <a:srgbClr val="444444"/>
                </a:solidFill>
                <a:latin typeface="Calibri" pitchFamily="34" charset="0"/>
                <a:ea typeface="Calibri" pitchFamily="34" charset="-122"/>
                <a:cs typeface="Calibri" pitchFamily="34" charset="-120"/>
              </a:rPr>
              <a:t>8-week notification. Check all dates — late notice may bar entitlement.</a:t>
            </a:r>
            <a:endParaRPr lang="en-US" sz="1050" dirty="0"/>
          </a:p>
        </p:txBody>
      </p:sp>
      <p:sp>
        <p:nvSpPr>
          <p:cNvPr id="21" name="Shape 19"/>
          <p:cNvSpPr/>
          <p:nvPr/>
        </p:nvSpPr>
        <p:spPr>
          <a:xfrm>
            <a:off x="347472" y="4425696"/>
            <a:ext cx="5486400" cy="1078992"/>
          </a:xfrm>
          <a:prstGeom prst="rect">
            <a:avLst/>
          </a:prstGeom>
          <a:solidFill>
            <a:srgbClr val="FFFFFF"/>
          </a:solidFill>
          <a:ln/>
          <a:effectLst>
            <a:outerShdw blurRad="63500" dist="12700" dir="8100000" algn="bl" rotWithShape="0">
              <a:srgbClr val="000000">
                <a:alpha val="8000"/>
              </a:srgbClr>
            </a:outerShdw>
          </a:effectLst>
        </p:spPr>
        <p:txBody>
          <a:bodyPr/>
          <a:lstStyle/>
          <a:p>
            <a:endParaRPr lang="en-AE"/>
          </a:p>
        </p:txBody>
      </p:sp>
      <p:sp>
        <p:nvSpPr>
          <p:cNvPr id="22" name="Shape 20"/>
          <p:cNvSpPr/>
          <p:nvPr/>
        </p:nvSpPr>
        <p:spPr>
          <a:xfrm>
            <a:off x="347472" y="4425696"/>
            <a:ext cx="457200" cy="1078992"/>
          </a:xfrm>
          <a:prstGeom prst="rect">
            <a:avLst/>
          </a:prstGeom>
          <a:solidFill>
            <a:srgbClr val="148F77"/>
          </a:solidFill>
          <a:ln w="12700">
            <a:solidFill>
              <a:srgbClr val="148F77"/>
            </a:solidFill>
            <a:prstDash val="solid"/>
          </a:ln>
        </p:spPr>
        <p:txBody>
          <a:bodyPr/>
          <a:lstStyle/>
          <a:p>
            <a:endParaRPr lang="en-AE"/>
          </a:p>
        </p:txBody>
      </p:sp>
      <p:sp>
        <p:nvSpPr>
          <p:cNvPr id="23" name="Text 21"/>
          <p:cNvSpPr/>
          <p:nvPr/>
        </p:nvSpPr>
        <p:spPr>
          <a:xfrm>
            <a:off x="347472" y="4425696"/>
            <a:ext cx="457200" cy="1078992"/>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4</a:t>
            </a:r>
            <a:endParaRPr lang="en-US" sz="1600" dirty="0"/>
          </a:p>
        </p:txBody>
      </p:sp>
      <p:sp>
        <p:nvSpPr>
          <p:cNvPr id="24" name="Text 22"/>
          <p:cNvSpPr/>
          <p:nvPr/>
        </p:nvSpPr>
        <p:spPr>
          <a:xfrm>
            <a:off x="896112" y="4489704"/>
            <a:ext cx="4828032" cy="320040"/>
          </a:xfrm>
          <a:prstGeom prst="rect">
            <a:avLst/>
          </a:prstGeom>
          <a:noFill/>
          <a:ln/>
        </p:spPr>
        <p:txBody>
          <a:bodyPr wrap="square" lIns="0" tIns="0" rIns="0" bIns="0" rtlCol="0" anchor="ctr"/>
          <a:lstStyle/>
          <a:p>
            <a:pPr marL="0" indent="0">
              <a:buNone/>
            </a:pPr>
            <a:r>
              <a:rPr lang="en-US" sz="1150" b="1" dirty="0">
                <a:solidFill>
                  <a:srgbClr val="148F77"/>
                </a:solidFill>
                <a:latin typeface="Calibri" pitchFamily="34" charset="0"/>
                <a:ea typeface="Calibri" pitchFamily="34" charset="-122"/>
                <a:cs typeface="Calibri" pitchFamily="34" charset="-120"/>
              </a:rPr>
              <a:t>Protect Terminal Float</a:t>
            </a:r>
            <a:endParaRPr lang="en-US" sz="1150" dirty="0"/>
          </a:p>
        </p:txBody>
      </p:sp>
      <p:sp>
        <p:nvSpPr>
          <p:cNvPr id="25" name="Text 23"/>
          <p:cNvSpPr/>
          <p:nvPr/>
        </p:nvSpPr>
        <p:spPr>
          <a:xfrm>
            <a:off x="896112" y="4828032"/>
            <a:ext cx="4828032" cy="621792"/>
          </a:xfrm>
          <a:prstGeom prst="rect">
            <a:avLst/>
          </a:prstGeom>
          <a:noFill/>
          <a:ln/>
        </p:spPr>
        <p:txBody>
          <a:bodyPr wrap="square" lIns="0" tIns="0" rIns="0" bIns="0" rtlCol="0" anchor="t"/>
          <a:lstStyle/>
          <a:p>
            <a:pPr marL="0" indent="0">
              <a:buNone/>
            </a:pPr>
            <a:r>
              <a:rPr lang="en-US" sz="1050" dirty="0">
                <a:solidFill>
                  <a:srgbClr val="444444"/>
                </a:solidFill>
                <a:latin typeface="Calibri" pitchFamily="34" charset="0"/>
                <a:ea typeface="Calibri" pitchFamily="34" charset="-122"/>
                <a:cs typeface="Calibri" pitchFamily="34" charset="-120"/>
              </a:rPr>
              <a:t>Contractor's terminal float cannot be taken by Employer CEs. </a:t>
            </a:r>
            <a:endParaRPr lang="en-US" sz="1050" dirty="0"/>
          </a:p>
        </p:txBody>
      </p:sp>
      <p:sp>
        <p:nvSpPr>
          <p:cNvPr id="26" name="Shape 24"/>
          <p:cNvSpPr/>
          <p:nvPr/>
        </p:nvSpPr>
        <p:spPr>
          <a:xfrm>
            <a:off x="347472" y="5596128"/>
            <a:ext cx="5486400" cy="1078992"/>
          </a:xfrm>
          <a:prstGeom prst="rect">
            <a:avLst/>
          </a:prstGeom>
          <a:solidFill>
            <a:srgbClr val="FFFFFF"/>
          </a:solidFill>
          <a:ln/>
          <a:effectLst>
            <a:outerShdw blurRad="63500" dist="12700" dir="8100000" algn="bl" rotWithShape="0">
              <a:srgbClr val="000000">
                <a:alpha val="8000"/>
              </a:srgbClr>
            </a:outerShdw>
          </a:effectLst>
        </p:spPr>
        <p:txBody>
          <a:bodyPr/>
          <a:lstStyle/>
          <a:p>
            <a:endParaRPr lang="en-AE"/>
          </a:p>
        </p:txBody>
      </p:sp>
      <p:sp>
        <p:nvSpPr>
          <p:cNvPr id="27" name="Shape 25"/>
          <p:cNvSpPr/>
          <p:nvPr/>
        </p:nvSpPr>
        <p:spPr>
          <a:xfrm>
            <a:off x="347472" y="5596128"/>
            <a:ext cx="457200" cy="1078992"/>
          </a:xfrm>
          <a:prstGeom prst="rect">
            <a:avLst/>
          </a:prstGeom>
          <a:solidFill>
            <a:srgbClr val="1E8449"/>
          </a:solidFill>
          <a:ln w="12700">
            <a:solidFill>
              <a:srgbClr val="1E8449"/>
            </a:solidFill>
            <a:prstDash val="solid"/>
          </a:ln>
        </p:spPr>
        <p:txBody>
          <a:bodyPr/>
          <a:lstStyle/>
          <a:p>
            <a:endParaRPr lang="en-AE"/>
          </a:p>
        </p:txBody>
      </p:sp>
      <p:sp>
        <p:nvSpPr>
          <p:cNvPr id="28" name="Text 26"/>
          <p:cNvSpPr/>
          <p:nvPr/>
        </p:nvSpPr>
        <p:spPr>
          <a:xfrm>
            <a:off x="347472" y="5596128"/>
            <a:ext cx="457200" cy="1078992"/>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5</a:t>
            </a:r>
            <a:endParaRPr lang="en-US" sz="1600" dirty="0"/>
          </a:p>
        </p:txBody>
      </p:sp>
      <p:sp>
        <p:nvSpPr>
          <p:cNvPr id="29" name="Text 27"/>
          <p:cNvSpPr/>
          <p:nvPr/>
        </p:nvSpPr>
        <p:spPr>
          <a:xfrm>
            <a:off x="896112" y="5660136"/>
            <a:ext cx="4828032" cy="320040"/>
          </a:xfrm>
          <a:prstGeom prst="rect">
            <a:avLst/>
          </a:prstGeom>
          <a:noFill/>
          <a:ln/>
        </p:spPr>
        <p:txBody>
          <a:bodyPr wrap="square" lIns="0" tIns="0" rIns="0" bIns="0" rtlCol="0" anchor="ctr"/>
          <a:lstStyle/>
          <a:p>
            <a:pPr marL="0" indent="0">
              <a:buNone/>
            </a:pPr>
            <a:r>
              <a:rPr lang="en-US" sz="1150" b="1" dirty="0">
                <a:solidFill>
                  <a:srgbClr val="1E8449"/>
                </a:solidFill>
                <a:latin typeface="Calibri" pitchFamily="34" charset="0"/>
                <a:ea typeface="Calibri" pitchFamily="34" charset="-122"/>
                <a:cs typeface="Calibri" pitchFamily="34" charset="-120"/>
              </a:rPr>
              <a:t>Show TRAs Separately</a:t>
            </a:r>
            <a:endParaRPr lang="en-US" sz="1150" dirty="0"/>
          </a:p>
        </p:txBody>
      </p:sp>
      <p:sp>
        <p:nvSpPr>
          <p:cNvPr id="30" name="Text 28"/>
          <p:cNvSpPr/>
          <p:nvPr/>
        </p:nvSpPr>
        <p:spPr>
          <a:xfrm>
            <a:off x="896112" y="5998464"/>
            <a:ext cx="4828032" cy="621792"/>
          </a:xfrm>
          <a:prstGeom prst="rect">
            <a:avLst/>
          </a:prstGeom>
          <a:noFill/>
          <a:ln/>
        </p:spPr>
        <p:txBody>
          <a:bodyPr wrap="square" lIns="0" tIns="0" rIns="0" bIns="0" rtlCol="0" anchor="t"/>
          <a:lstStyle/>
          <a:p>
            <a:pPr marL="0" indent="0">
              <a:buNone/>
            </a:pPr>
            <a:r>
              <a:rPr lang="en-US" sz="1050" dirty="0">
                <a:solidFill>
                  <a:srgbClr val="444444"/>
                </a:solidFill>
                <a:latin typeface="Calibri" pitchFamily="34" charset="0"/>
                <a:ea typeface="Calibri" pitchFamily="34" charset="-122"/>
                <a:cs typeface="Calibri" pitchFamily="34" charset="-120"/>
              </a:rPr>
              <a:t>Time Risk Allowances must be explicit in programme. Hidden TRAs distort critical path and CE assessments.</a:t>
            </a:r>
            <a:endParaRPr lang="en-US" sz="1050" dirty="0"/>
          </a:p>
        </p:txBody>
      </p:sp>
      <p:sp>
        <p:nvSpPr>
          <p:cNvPr id="31" name="Shape 29"/>
          <p:cNvSpPr/>
          <p:nvPr/>
        </p:nvSpPr>
        <p:spPr>
          <a:xfrm>
            <a:off x="6153912" y="914400"/>
            <a:ext cx="5486400" cy="1078992"/>
          </a:xfrm>
          <a:prstGeom prst="rect">
            <a:avLst/>
          </a:prstGeom>
          <a:solidFill>
            <a:srgbClr val="FFFFFF"/>
          </a:solidFill>
          <a:ln/>
          <a:effectLst>
            <a:outerShdw blurRad="63500" dist="12700" dir="8100000" algn="bl" rotWithShape="0">
              <a:srgbClr val="000000">
                <a:alpha val="8000"/>
              </a:srgbClr>
            </a:outerShdw>
          </a:effectLst>
        </p:spPr>
        <p:txBody>
          <a:bodyPr/>
          <a:lstStyle/>
          <a:p>
            <a:endParaRPr lang="en-AE"/>
          </a:p>
        </p:txBody>
      </p:sp>
      <p:sp>
        <p:nvSpPr>
          <p:cNvPr id="32" name="Shape 30"/>
          <p:cNvSpPr/>
          <p:nvPr/>
        </p:nvSpPr>
        <p:spPr>
          <a:xfrm>
            <a:off x="6153912" y="914400"/>
            <a:ext cx="457200" cy="1078992"/>
          </a:xfrm>
          <a:prstGeom prst="rect">
            <a:avLst/>
          </a:prstGeom>
          <a:solidFill>
            <a:srgbClr val="2E86C1"/>
          </a:solidFill>
          <a:ln w="12700">
            <a:solidFill>
              <a:srgbClr val="2E86C1"/>
            </a:solidFill>
            <a:prstDash val="solid"/>
          </a:ln>
        </p:spPr>
        <p:txBody>
          <a:bodyPr/>
          <a:lstStyle/>
          <a:p>
            <a:endParaRPr lang="en-AE"/>
          </a:p>
        </p:txBody>
      </p:sp>
      <p:sp>
        <p:nvSpPr>
          <p:cNvPr id="33" name="Text 31"/>
          <p:cNvSpPr/>
          <p:nvPr/>
        </p:nvSpPr>
        <p:spPr>
          <a:xfrm>
            <a:off x="6153912" y="914400"/>
            <a:ext cx="457200" cy="1078992"/>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6</a:t>
            </a:r>
            <a:endParaRPr lang="en-US" sz="1600" dirty="0"/>
          </a:p>
        </p:txBody>
      </p:sp>
      <p:sp>
        <p:nvSpPr>
          <p:cNvPr id="34" name="Text 32"/>
          <p:cNvSpPr/>
          <p:nvPr/>
        </p:nvSpPr>
        <p:spPr>
          <a:xfrm>
            <a:off x="6702552" y="978408"/>
            <a:ext cx="4828032" cy="320040"/>
          </a:xfrm>
          <a:prstGeom prst="rect">
            <a:avLst/>
          </a:prstGeom>
          <a:noFill/>
          <a:ln/>
        </p:spPr>
        <p:txBody>
          <a:bodyPr wrap="square" lIns="0" tIns="0" rIns="0" bIns="0" rtlCol="0" anchor="ctr"/>
          <a:lstStyle/>
          <a:p>
            <a:pPr marL="0" indent="0">
              <a:buNone/>
            </a:pPr>
            <a:r>
              <a:rPr lang="en-US" sz="1150" b="1" dirty="0">
                <a:solidFill>
                  <a:srgbClr val="2E86C1"/>
                </a:solidFill>
                <a:latin typeface="Calibri" pitchFamily="34" charset="0"/>
                <a:ea typeface="Calibri" pitchFamily="34" charset="-122"/>
                <a:cs typeface="Calibri" pitchFamily="34" charset="-120"/>
              </a:rPr>
              <a:t>Window Analysis for Disputes</a:t>
            </a:r>
            <a:endParaRPr lang="en-US" sz="1150" dirty="0"/>
          </a:p>
        </p:txBody>
      </p:sp>
      <p:sp>
        <p:nvSpPr>
          <p:cNvPr id="35" name="Text 33"/>
          <p:cNvSpPr/>
          <p:nvPr/>
        </p:nvSpPr>
        <p:spPr>
          <a:xfrm>
            <a:off x="6702552" y="1316736"/>
            <a:ext cx="4828032" cy="621792"/>
          </a:xfrm>
          <a:prstGeom prst="rect">
            <a:avLst/>
          </a:prstGeom>
          <a:noFill/>
          <a:ln/>
        </p:spPr>
        <p:txBody>
          <a:bodyPr wrap="square" lIns="0" tIns="0" rIns="0" bIns="0" rtlCol="0" anchor="t"/>
          <a:lstStyle/>
          <a:p>
            <a:pPr marL="0" indent="0">
              <a:buNone/>
            </a:pPr>
            <a:r>
              <a:rPr lang="en-US" sz="1050" dirty="0">
                <a:solidFill>
                  <a:srgbClr val="444444"/>
                </a:solidFill>
                <a:latin typeface="Calibri" pitchFamily="34" charset="0"/>
                <a:ea typeface="Calibri" pitchFamily="34" charset="-122"/>
                <a:cs typeface="Calibri" pitchFamily="34" charset="-120"/>
              </a:rPr>
              <a:t>For retrospective disputes, Window Analysis using contemporaneous accepted programmes is most robust.</a:t>
            </a:r>
            <a:endParaRPr lang="en-US" sz="1050" dirty="0"/>
          </a:p>
        </p:txBody>
      </p:sp>
      <p:sp>
        <p:nvSpPr>
          <p:cNvPr id="36" name="Shape 34"/>
          <p:cNvSpPr/>
          <p:nvPr/>
        </p:nvSpPr>
        <p:spPr>
          <a:xfrm>
            <a:off x="6153912" y="2084832"/>
            <a:ext cx="5486400" cy="1078992"/>
          </a:xfrm>
          <a:prstGeom prst="rect">
            <a:avLst/>
          </a:prstGeom>
          <a:solidFill>
            <a:srgbClr val="FFFFFF"/>
          </a:solidFill>
          <a:ln/>
          <a:effectLst>
            <a:outerShdw blurRad="63500" dist="12700" dir="8100000" algn="bl" rotWithShape="0">
              <a:srgbClr val="000000">
                <a:alpha val="8000"/>
              </a:srgbClr>
            </a:outerShdw>
          </a:effectLst>
        </p:spPr>
        <p:txBody>
          <a:bodyPr/>
          <a:lstStyle/>
          <a:p>
            <a:endParaRPr lang="en-AE"/>
          </a:p>
        </p:txBody>
      </p:sp>
      <p:sp>
        <p:nvSpPr>
          <p:cNvPr id="37" name="Shape 35"/>
          <p:cNvSpPr/>
          <p:nvPr/>
        </p:nvSpPr>
        <p:spPr>
          <a:xfrm>
            <a:off x="6153912" y="2084832"/>
            <a:ext cx="457200" cy="1078992"/>
          </a:xfrm>
          <a:prstGeom prst="rect">
            <a:avLst/>
          </a:prstGeom>
          <a:solidFill>
            <a:srgbClr val="F39C12"/>
          </a:solidFill>
          <a:ln w="12700">
            <a:solidFill>
              <a:srgbClr val="F39C12"/>
            </a:solidFill>
            <a:prstDash val="solid"/>
          </a:ln>
        </p:spPr>
        <p:txBody>
          <a:bodyPr/>
          <a:lstStyle/>
          <a:p>
            <a:endParaRPr lang="en-AE"/>
          </a:p>
        </p:txBody>
      </p:sp>
      <p:sp>
        <p:nvSpPr>
          <p:cNvPr id="38" name="Text 36"/>
          <p:cNvSpPr/>
          <p:nvPr/>
        </p:nvSpPr>
        <p:spPr>
          <a:xfrm>
            <a:off x="6153912" y="2084832"/>
            <a:ext cx="457200" cy="1078992"/>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7</a:t>
            </a:r>
            <a:endParaRPr lang="en-US" sz="1600" dirty="0"/>
          </a:p>
        </p:txBody>
      </p:sp>
      <p:sp>
        <p:nvSpPr>
          <p:cNvPr id="39" name="Text 37"/>
          <p:cNvSpPr/>
          <p:nvPr/>
        </p:nvSpPr>
        <p:spPr>
          <a:xfrm>
            <a:off x="6702552" y="2148840"/>
            <a:ext cx="4828032" cy="320040"/>
          </a:xfrm>
          <a:prstGeom prst="rect">
            <a:avLst/>
          </a:prstGeom>
          <a:noFill/>
          <a:ln/>
        </p:spPr>
        <p:txBody>
          <a:bodyPr wrap="square" lIns="0" tIns="0" rIns="0" bIns="0" rtlCol="0" anchor="ctr"/>
          <a:lstStyle/>
          <a:p>
            <a:pPr marL="0" indent="0">
              <a:buNone/>
            </a:pPr>
            <a:r>
              <a:rPr lang="en-US" sz="1150" b="1" dirty="0">
                <a:solidFill>
                  <a:srgbClr val="F39C12"/>
                </a:solidFill>
                <a:latin typeface="Calibri" pitchFamily="34" charset="0"/>
                <a:ea typeface="Calibri" pitchFamily="34" charset="-122"/>
                <a:cs typeface="Calibri" pitchFamily="34" charset="-120"/>
              </a:rPr>
              <a:t>Time &amp; Cost Together</a:t>
            </a:r>
            <a:endParaRPr lang="en-US" sz="1150" dirty="0"/>
          </a:p>
        </p:txBody>
      </p:sp>
      <p:sp>
        <p:nvSpPr>
          <p:cNvPr id="40" name="Text 38"/>
          <p:cNvSpPr/>
          <p:nvPr/>
        </p:nvSpPr>
        <p:spPr>
          <a:xfrm>
            <a:off x="6702552" y="2487168"/>
            <a:ext cx="4828032" cy="621792"/>
          </a:xfrm>
          <a:prstGeom prst="rect">
            <a:avLst/>
          </a:prstGeom>
          <a:noFill/>
          <a:ln/>
        </p:spPr>
        <p:txBody>
          <a:bodyPr wrap="square" lIns="0" tIns="0" rIns="0" bIns="0" rtlCol="0" anchor="t"/>
          <a:lstStyle/>
          <a:p>
            <a:pPr marL="0" indent="0">
              <a:buNone/>
            </a:pPr>
            <a:r>
              <a:rPr lang="en-US" sz="1050" dirty="0">
                <a:solidFill>
                  <a:srgbClr val="444444"/>
                </a:solidFill>
                <a:latin typeface="Calibri" pitchFamily="34" charset="0"/>
                <a:ea typeface="Calibri" pitchFamily="34" charset="-122"/>
                <a:cs typeface="Calibri" pitchFamily="34" charset="-120"/>
              </a:rPr>
              <a:t>NEC CE assessment covers both. Ensure time impact and cost impact are aligned and consistent in the analysis.</a:t>
            </a:r>
            <a:endParaRPr lang="en-US" sz="1050" dirty="0"/>
          </a:p>
        </p:txBody>
      </p:sp>
      <p:sp>
        <p:nvSpPr>
          <p:cNvPr id="41" name="Shape 39"/>
          <p:cNvSpPr/>
          <p:nvPr/>
        </p:nvSpPr>
        <p:spPr>
          <a:xfrm>
            <a:off x="6153912" y="3255264"/>
            <a:ext cx="5486400" cy="1078992"/>
          </a:xfrm>
          <a:prstGeom prst="rect">
            <a:avLst/>
          </a:prstGeom>
          <a:solidFill>
            <a:srgbClr val="FFFFFF"/>
          </a:solidFill>
          <a:ln/>
          <a:effectLst>
            <a:outerShdw blurRad="63500" dist="12700" dir="8100000" algn="bl" rotWithShape="0">
              <a:srgbClr val="000000">
                <a:alpha val="8000"/>
              </a:srgbClr>
            </a:outerShdw>
          </a:effectLst>
        </p:spPr>
        <p:txBody>
          <a:bodyPr/>
          <a:lstStyle/>
          <a:p>
            <a:endParaRPr lang="en-AE"/>
          </a:p>
        </p:txBody>
      </p:sp>
      <p:sp>
        <p:nvSpPr>
          <p:cNvPr id="42" name="Shape 40"/>
          <p:cNvSpPr/>
          <p:nvPr/>
        </p:nvSpPr>
        <p:spPr>
          <a:xfrm>
            <a:off x="6153912" y="3255264"/>
            <a:ext cx="457200" cy="1078992"/>
          </a:xfrm>
          <a:prstGeom prst="rect">
            <a:avLst/>
          </a:prstGeom>
          <a:solidFill>
            <a:srgbClr val="5D6D7E"/>
          </a:solidFill>
          <a:ln w="12700">
            <a:solidFill>
              <a:srgbClr val="5D6D7E"/>
            </a:solidFill>
            <a:prstDash val="solid"/>
          </a:ln>
        </p:spPr>
        <p:txBody>
          <a:bodyPr/>
          <a:lstStyle/>
          <a:p>
            <a:endParaRPr lang="en-AE"/>
          </a:p>
        </p:txBody>
      </p:sp>
      <p:sp>
        <p:nvSpPr>
          <p:cNvPr id="43" name="Text 41"/>
          <p:cNvSpPr/>
          <p:nvPr/>
        </p:nvSpPr>
        <p:spPr>
          <a:xfrm>
            <a:off x="6153912" y="3255264"/>
            <a:ext cx="457200" cy="1078992"/>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8</a:t>
            </a:r>
            <a:endParaRPr lang="en-US" sz="1600" dirty="0"/>
          </a:p>
        </p:txBody>
      </p:sp>
      <p:sp>
        <p:nvSpPr>
          <p:cNvPr id="44" name="Text 42"/>
          <p:cNvSpPr/>
          <p:nvPr/>
        </p:nvSpPr>
        <p:spPr>
          <a:xfrm>
            <a:off x="6702552" y="3319272"/>
            <a:ext cx="4828032" cy="320040"/>
          </a:xfrm>
          <a:prstGeom prst="rect">
            <a:avLst/>
          </a:prstGeom>
          <a:noFill/>
          <a:ln/>
        </p:spPr>
        <p:txBody>
          <a:bodyPr wrap="square" lIns="0" tIns="0" rIns="0" bIns="0" rtlCol="0" anchor="ctr"/>
          <a:lstStyle/>
          <a:p>
            <a:pPr marL="0" indent="0">
              <a:buNone/>
            </a:pPr>
            <a:r>
              <a:rPr lang="en-US" sz="1150" b="1" dirty="0">
                <a:solidFill>
                  <a:srgbClr val="5D6D7E"/>
                </a:solidFill>
                <a:latin typeface="Calibri" pitchFamily="34" charset="0"/>
                <a:ea typeface="Calibri" pitchFamily="34" charset="-122"/>
                <a:cs typeface="Calibri" pitchFamily="34" charset="-120"/>
              </a:rPr>
              <a:t>Concurrent Delay — Assess Carefully</a:t>
            </a:r>
            <a:endParaRPr lang="en-US" sz="1150" dirty="0"/>
          </a:p>
        </p:txBody>
      </p:sp>
      <p:sp>
        <p:nvSpPr>
          <p:cNvPr id="45" name="Text 43"/>
          <p:cNvSpPr/>
          <p:nvPr/>
        </p:nvSpPr>
        <p:spPr>
          <a:xfrm>
            <a:off x="6702552" y="3657600"/>
            <a:ext cx="4828032" cy="621792"/>
          </a:xfrm>
          <a:prstGeom prst="rect">
            <a:avLst/>
          </a:prstGeom>
          <a:noFill/>
          <a:ln/>
        </p:spPr>
        <p:txBody>
          <a:bodyPr wrap="square" lIns="0" tIns="0" rIns="0" bIns="0" rtlCol="0" anchor="t"/>
          <a:lstStyle/>
          <a:p>
            <a:pPr marL="0" indent="0">
              <a:buNone/>
            </a:pPr>
            <a:r>
              <a:rPr lang="en-US" sz="1050" dirty="0">
                <a:solidFill>
                  <a:srgbClr val="444444"/>
                </a:solidFill>
                <a:latin typeface="Calibri" pitchFamily="34" charset="0"/>
                <a:ea typeface="Calibri" pitchFamily="34" charset="-122"/>
                <a:cs typeface="Calibri" pitchFamily="34" charset="-120"/>
              </a:rPr>
              <a:t>NEC silent on concurrency. Use forensic analysis to identify true critical path at time of each CE.</a:t>
            </a:r>
            <a:endParaRPr lang="en-US" sz="1050" dirty="0"/>
          </a:p>
        </p:txBody>
      </p:sp>
      <p:sp>
        <p:nvSpPr>
          <p:cNvPr id="46" name="Shape 44"/>
          <p:cNvSpPr/>
          <p:nvPr/>
        </p:nvSpPr>
        <p:spPr>
          <a:xfrm>
            <a:off x="6153912" y="4425696"/>
            <a:ext cx="5486400" cy="1078992"/>
          </a:xfrm>
          <a:prstGeom prst="rect">
            <a:avLst/>
          </a:prstGeom>
          <a:solidFill>
            <a:srgbClr val="FFFFFF"/>
          </a:solidFill>
          <a:ln/>
          <a:effectLst>
            <a:outerShdw blurRad="63500" dist="12700" dir="8100000" algn="bl" rotWithShape="0">
              <a:srgbClr val="000000">
                <a:alpha val="8000"/>
              </a:srgbClr>
            </a:outerShdw>
          </a:effectLst>
        </p:spPr>
        <p:txBody>
          <a:bodyPr/>
          <a:lstStyle/>
          <a:p>
            <a:endParaRPr lang="en-AE"/>
          </a:p>
        </p:txBody>
      </p:sp>
      <p:sp>
        <p:nvSpPr>
          <p:cNvPr id="47" name="Shape 45"/>
          <p:cNvSpPr/>
          <p:nvPr/>
        </p:nvSpPr>
        <p:spPr>
          <a:xfrm>
            <a:off x="6153912" y="4425696"/>
            <a:ext cx="457200" cy="1078992"/>
          </a:xfrm>
          <a:prstGeom prst="rect">
            <a:avLst/>
          </a:prstGeom>
          <a:solidFill>
            <a:srgbClr val="1A4F80"/>
          </a:solidFill>
          <a:ln w="12700">
            <a:solidFill>
              <a:srgbClr val="1A4F80"/>
            </a:solidFill>
            <a:prstDash val="solid"/>
          </a:ln>
        </p:spPr>
        <p:txBody>
          <a:bodyPr/>
          <a:lstStyle/>
          <a:p>
            <a:endParaRPr lang="en-AE"/>
          </a:p>
        </p:txBody>
      </p:sp>
      <p:sp>
        <p:nvSpPr>
          <p:cNvPr id="48" name="Text 46"/>
          <p:cNvSpPr/>
          <p:nvPr/>
        </p:nvSpPr>
        <p:spPr>
          <a:xfrm>
            <a:off x="6153912" y="4425696"/>
            <a:ext cx="457200" cy="1078992"/>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9</a:t>
            </a:r>
            <a:endParaRPr lang="en-US" sz="1600" dirty="0"/>
          </a:p>
        </p:txBody>
      </p:sp>
      <p:sp>
        <p:nvSpPr>
          <p:cNvPr id="49" name="Text 47"/>
          <p:cNvSpPr/>
          <p:nvPr/>
        </p:nvSpPr>
        <p:spPr>
          <a:xfrm>
            <a:off x="6702552" y="4489704"/>
            <a:ext cx="4828032" cy="320040"/>
          </a:xfrm>
          <a:prstGeom prst="rect">
            <a:avLst/>
          </a:prstGeom>
          <a:noFill/>
          <a:ln/>
        </p:spPr>
        <p:txBody>
          <a:bodyPr wrap="square" lIns="0" tIns="0" rIns="0" bIns="0" rtlCol="0" anchor="ctr"/>
          <a:lstStyle/>
          <a:p>
            <a:pPr marL="0" indent="0">
              <a:buNone/>
            </a:pPr>
            <a:r>
              <a:rPr lang="en-US" sz="1150" b="1" dirty="0">
                <a:solidFill>
                  <a:srgbClr val="1A4F80"/>
                </a:solidFill>
                <a:latin typeface="Calibri" pitchFamily="34" charset="0"/>
                <a:ea typeface="Calibri" pitchFamily="34" charset="-122"/>
                <a:cs typeface="Calibri" pitchFamily="34" charset="-120"/>
              </a:rPr>
              <a:t>Early Warning Register</a:t>
            </a:r>
            <a:endParaRPr lang="en-US" sz="1150" dirty="0"/>
          </a:p>
        </p:txBody>
      </p:sp>
      <p:sp>
        <p:nvSpPr>
          <p:cNvPr id="50" name="Text 48"/>
          <p:cNvSpPr/>
          <p:nvPr/>
        </p:nvSpPr>
        <p:spPr>
          <a:xfrm>
            <a:off x="6702552" y="4828032"/>
            <a:ext cx="4828032" cy="621792"/>
          </a:xfrm>
          <a:prstGeom prst="rect">
            <a:avLst/>
          </a:prstGeom>
          <a:noFill/>
          <a:ln/>
        </p:spPr>
        <p:txBody>
          <a:bodyPr wrap="square" lIns="0" tIns="0" rIns="0" bIns="0" rtlCol="0" anchor="t"/>
          <a:lstStyle/>
          <a:p>
            <a:pPr marL="0" indent="0">
              <a:buNone/>
            </a:pPr>
            <a:r>
              <a:rPr lang="en-US" sz="1050" dirty="0">
                <a:solidFill>
                  <a:srgbClr val="444444"/>
                </a:solidFill>
                <a:latin typeface="Calibri" pitchFamily="34" charset="0"/>
                <a:ea typeface="Calibri" pitchFamily="34" charset="-122"/>
                <a:cs typeface="Calibri" pitchFamily="34" charset="-120"/>
              </a:rPr>
              <a:t>EW records document when risks were known. Use in forensic analysis to assess reasonableness of CE claims.</a:t>
            </a:r>
            <a:endParaRPr lang="en-US" sz="1050" dirty="0"/>
          </a:p>
        </p:txBody>
      </p:sp>
      <p:sp>
        <p:nvSpPr>
          <p:cNvPr id="51" name="Shape 49"/>
          <p:cNvSpPr/>
          <p:nvPr/>
        </p:nvSpPr>
        <p:spPr>
          <a:xfrm>
            <a:off x="6153912" y="5596128"/>
            <a:ext cx="5486400" cy="1078992"/>
          </a:xfrm>
          <a:prstGeom prst="rect">
            <a:avLst/>
          </a:prstGeom>
          <a:solidFill>
            <a:srgbClr val="FFFFFF"/>
          </a:solidFill>
          <a:ln/>
          <a:effectLst>
            <a:outerShdw blurRad="63500" dist="12700" dir="8100000" algn="bl" rotWithShape="0">
              <a:srgbClr val="000000">
                <a:alpha val="8000"/>
              </a:srgbClr>
            </a:outerShdw>
          </a:effectLst>
        </p:spPr>
        <p:txBody>
          <a:bodyPr/>
          <a:lstStyle/>
          <a:p>
            <a:endParaRPr lang="en-AE" dirty="0"/>
          </a:p>
        </p:txBody>
      </p:sp>
      <p:sp>
        <p:nvSpPr>
          <p:cNvPr id="52" name="Shape 50"/>
          <p:cNvSpPr/>
          <p:nvPr/>
        </p:nvSpPr>
        <p:spPr>
          <a:xfrm>
            <a:off x="6153912" y="5596128"/>
            <a:ext cx="457200" cy="1078992"/>
          </a:xfrm>
          <a:prstGeom prst="rect">
            <a:avLst/>
          </a:prstGeom>
          <a:solidFill>
            <a:srgbClr val="0D2240"/>
          </a:solidFill>
          <a:ln w="12700">
            <a:solidFill>
              <a:srgbClr val="0D2240"/>
            </a:solidFill>
            <a:prstDash val="solid"/>
          </a:ln>
        </p:spPr>
        <p:txBody>
          <a:bodyPr/>
          <a:lstStyle/>
          <a:p>
            <a:endParaRPr lang="en-AE"/>
          </a:p>
        </p:txBody>
      </p:sp>
      <p:sp>
        <p:nvSpPr>
          <p:cNvPr id="53" name="Text 51"/>
          <p:cNvSpPr/>
          <p:nvPr/>
        </p:nvSpPr>
        <p:spPr>
          <a:xfrm>
            <a:off x="6153912" y="5596128"/>
            <a:ext cx="457200" cy="1078992"/>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10</a:t>
            </a:r>
            <a:endParaRPr lang="en-US" sz="1600" dirty="0"/>
          </a:p>
        </p:txBody>
      </p:sp>
      <p:sp>
        <p:nvSpPr>
          <p:cNvPr id="54" name="Text 52"/>
          <p:cNvSpPr/>
          <p:nvPr/>
        </p:nvSpPr>
        <p:spPr>
          <a:xfrm>
            <a:off x="6702552" y="5660136"/>
            <a:ext cx="4828032" cy="320040"/>
          </a:xfrm>
          <a:prstGeom prst="rect">
            <a:avLst/>
          </a:prstGeom>
          <a:noFill/>
          <a:ln/>
        </p:spPr>
        <p:txBody>
          <a:bodyPr wrap="square" lIns="0" tIns="0" rIns="0" bIns="0" rtlCol="0" anchor="ctr"/>
          <a:lstStyle/>
          <a:p>
            <a:pPr marL="0" indent="0">
              <a:buNone/>
            </a:pPr>
            <a:r>
              <a:rPr lang="en-US" sz="1150" b="1" dirty="0">
                <a:solidFill>
                  <a:srgbClr val="0D2240"/>
                </a:solidFill>
                <a:latin typeface="Calibri" pitchFamily="34" charset="0"/>
                <a:ea typeface="Calibri" pitchFamily="34" charset="-122"/>
                <a:cs typeface="Calibri" pitchFamily="34" charset="-120"/>
              </a:rPr>
              <a:t>Access Dates</a:t>
            </a:r>
            <a:endParaRPr lang="en-US" sz="1150" dirty="0"/>
          </a:p>
        </p:txBody>
      </p:sp>
      <p:sp>
        <p:nvSpPr>
          <p:cNvPr id="55" name="Text 53"/>
          <p:cNvSpPr/>
          <p:nvPr/>
        </p:nvSpPr>
        <p:spPr>
          <a:xfrm>
            <a:off x="6702552" y="5998464"/>
            <a:ext cx="4828032" cy="621792"/>
          </a:xfrm>
          <a:prstGeom prst="rect">
            <a:avLst/>
          </a:prstGeom>
          <a:noFill/>
          <a:ln/>
        </p:spPr>
        <p:txBody>
          <a:bodyPr wrap="square" lIns="0" tIns="0" rIns="0" bIns="0" rtlCol="0" anchor="t"/>
          <a:lstStyle/>
          <a:p>
            <a:pPr marL="0" indent="0">
              <a:buNone/>
            </a:pPr>
            <a:r>
              <a:rPr lang="en-US" sz="1050" dirty="0">
                <a:solidFill>
                  <a:srgbClr val="444444"/>
                </a:solidFill>
                <a:latin typeface="Calibri" pitchFamily="34" charset="0"/>
                <a:ea typeface="Calibri" pitchFamily="34" charset="-122"/>
                <a:cs typeface="Calibri" pitchFamily="34" charset="-120"/>
              </a:rPr>
              <a:t>Access dates in the accepted programme supersedes the Contract Data, if later.</a:t>
            </a:r>
            <a:endParaRPr lang="en-US" sz="1050" dirty="0"/>
          </a:p>
        </p:txBody>
      </p:sp>
      <p:sp>
        <p:nvSpPr>
          <p:cNvPr id="56" name="Text 3">
            <a:extLst>
              <a:ext uri="{FF2B5EF4-FFF2-40B4-BE49-F238E27FC236}">
                <a16:creationId xmlns:a16="http://schemas.microsoft.com/office/drawing/2014/main" id="{445E8113-F2CC-366B-FFE4-1D0AD0543E34}"/>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78BC9-94B2-52C7-17CD-119A6C88BA23}"/>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06EE1112-08B2-C936-C605-F452CFED9231}"/>
              </a:ext>
            </a:extLst>
          </p:cNvPr>
          <p:cNvSpPr/>
          <p:nvPr/>
        </p:nvSpPr>
        <p:spPr>
          <a:xfrm>
            <a:off x="0" y="0"/>
            <a:ext cx="12192000" cy="560832"/>
          </a:xfrm>
          <a:prstGeom prst="rect">
            <a:avLst/>
          </a:prstGeom>
          <a:solidFill>
            <a:srgbClr val="0D1B2A"/>
          </a:solidFill>
          <a:ln w="12700">
            <a:solidFill>
              <a:srgbClr val="0D1B2A"/>
            </a:solidFill>
            <a:prstDash val="solid"/>
          </a:ln>
        </p:spPr>
        <p:txBody>
          <a:bodyPr/>
          <a:lstStyle/>
          <a:p>
            <a:endParaRPr lang="en-AE" sz="2400"/>
          </a:p>
        </p:txBody>
      </p:sp>
      <p:sp>
        <p:nvSpPr>
          <p:cNvPr id="4" name="Text 2">
            <a:extLst>
              <a:ext uri="{FF2B5EF4-FFF2-40B4-BE49-F238E27FC236}">
                <a16:creationId xmlns:a16="http://schemas.microsoft.com/office/drawing/2014/main" id="{AA79F373-32EF-4486-1947-AF292A73137A}"/>
              </a:ext>
            </a:extLst>
          </p:cNvPr>
          <p:cNvSpPr/>
          <p:nvPr/>
        </p:nvSpPr>
        <p:spPr>
          <a:xfrm>
            <a:off x="365760" y="128016"/>
            <a:ext cx="10972800" cy="335280"/>
          </a:xfrm>
          <a:prstGeom prst="rect">
            <a:avLst/>
          </a:prstGeom>
          <a:noFill/>
          <a:ln/>
        </p:spPr>
        <p:txBody>
          <a:bodyPr wrap="square" lIns="0" tIns="0" rIns="0" bIns="0" rtlCol="0" anchor="ctr"/>
          <a:lstStyle/>
          <a:p>
            <a:r>
              <a:rPr lang="en-US" sz="2000" b="1" dirty="0">
                <a:solidFill>
                  <a:srgbClr val="FFFFFF"/>
                </a:solidFill>
                <a:latin typeface="Calibri" pitchFamily="34" charset="0"/>
                <a:cs typeface="Calibri" pitchFamily="34" charset="-120"/>
              </a:rPr>
              <a:t>Challenging Question?</a:t>
            </a:r>
          </a:p>
        </p:txBody>
      </p:sp>
      <p:sp>
        <p:nvSpPr>
          <p:cNvPr id="25" name="Text 3">
            <a:extLst>
              <a:ext uri="{FF2B5EF4-FFF2-40B4-BE49-F238E27FC236}">
                <a16:creationId xmlns:a16="http://schemas.microsoft.com/office/drawing/2014/main" id="{1A365007-C628-E5AF-80E4-8320115E8411}"/>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sp>
        <p:nvSpPr>
          <p:cNvPr id="40" name="Isosceles Triangle 39">
            <a:extLst>
              <a:ext uri="{FF2B5EF4-FFF2-40B4-BE49-F238E27FC236}">
                <a16:creationId xmlns:a16="http://schemas.microsoft.com/office/drawing/2014/main" id="{60563215-7F6F-D6FE-1712-B90D0759A058}"/>
              </a:ext>
            </a:extLst>
          </p:cNvPr>
          <p:cNvSpPr/>
          <p:nvPr/>
        </p:nvSpPr>
        <p:spPr>
          <a:xfrm>
            <a:off x="3664258" y="1713871"/>
            <a:ext cx="479394" cy="410592"/>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E"/>
          </a:p>
        </p:txBody>
      </p:sp>
      <p:sp>
        <p:nvSpPr>
          <p:cNvPr id="41" name="Isosceles Triangle 40">
            <a:extLst>
              <a:ext uri="{FF2B5EF4-FFF2-40B4-BE49-F238E27FC236}">
                <a16:creationId xmlns:a16="http://schemas.microsoft.com/office/drawing/2014/main" id="{2CE25D55-45FF-35D3-E807-527F1392B9A4}"/>
              </a:ext>
            </a:extLst>
          </p:cNvPr>
          <p:cNvSpPr/>
          <p:nvPr/>
        </p:nvSpPr>
        <p:spPr>
          <a:xfrm>
            <a:off x="1580230" y="1660779"/>
            <a:ext cx="479394" cy="410592"/>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E" dirty="0"/>
          </a:p>
        </p:txBody>
      </p:sp>
      <p:sp>
        <p:nvSpPr>
          <p:cNvPr id="42" name="TextBox 41">
            <a:extLst>
              <a:ext uri="{FF2B5EF4-FFF2-40B4-BE49-F238E27FC236}">
                <a16:creationId xmlns:a16="http://schemas.microsoft.com/office/drawing/2014/main" id="{45BBE480-7B03-D398-76B3-6522F2D7DCD5}"/>
              </a:ext>
            </a:extLst>
          </p:cNvPr>
          <p:cNvSpPr txBox="1"/>
          <p:nvPr/>
        </p:nvSpPr>
        <p:spPr>
          <a:xfrm>
            <a:off x="3224813" y="2124463"/>
            <a:ext cx="1358284" cy="430887"/>
          </a:xfrm>
          <a:prstGeom prst="rect">
            <a:avLst/>
          </a:prstGeom>
          <a:noFill/>
        </p:spPr>
        <p:txBody>
          <a:bodyPr wrap="square" rtlCol="0">
            <a:spAutoFit/>
          </a:bodyPr>
          <a:lstStyle/>
          <a:p>
            <a:pPr algn="ctr"/>
            <a:r>
              <a:rPr lang="en-US" sz="1100" dirty="0"/>
              <a:t>Contractual</a:t>
            </a:r>
          </a:p>
          <a:p>
            <a:pPr algn="ctr"/>
            <a:r>
              <a:rPr lang="en-US" sz="1100" dirty="0"/>
              <a:t>Access Date</a:t>
            </a:r>
            <a:endParaRPr lang="en-AE" sz="1100" dirty="0"/>
          </a:p>
        </p:txBody>
      </p:sp>
      <p:sp>
        <p:nvSpPr>
          <p:cNvPr id="43" name="TextBox 42">
            <a:extLst>
              <a:ext uri="{FF2B5EF4-FFF2-40B4-BE49-F238E27FC236}">
                <a16:creationId xmlns:a16="http://schemas.microsoft.com/office/drawing/2014/main" id="{C714B711-E47D-A54C-5B47-E5D26D4B3DC8}"/>
              </a:ext>
            </a:extLst>
          </p:cNvPr>
          <p:cNvSpPr txBox="1"/>
          <p:nvPr/>
        </p:nvSpPr>
        <p:spPr>
          <a:xfrm>
            <a:off x="1149661" y="2078029"/>
            <a:ext cx="1358284" cy="600164"/>
          </a:xfrm>
          <a:prstGeom prst="rect">
            <a:avLst/>
          </a:prstGeom>
          <a:noFill/>
        </p:spPr>
        <p:txBody>
          <a:bodyPr wrap="square" rtlCol="0">
            <a:spAutoFit/>
          </a:bodyPr>
          <a:lstStyle/>
          <a:p>
            <a:pPr algn="ctr"/>
            <a:r>
              <a:rPr lang="en-US" sz="1100" dirty="0"/>
              <a:t>Accepted Programme</a:t>
            </a:r>
          </a:p>
          <a:p>
            <a:pPr algn="ctr"/>
            <a:r>
              <a:rPr lang="en-US" sz="1100" dirty="0"/>
              <a:t>Access Date</a:t>
            </a:r>
            <a:endParaRPr lang="en-AE" sz="1100" dirty="0"/>
          </a:p>
        </p:txBody>
      </p:sp>
      <p:sp>
        <p:nvSpPr>
          <p:cNvPr id="5" name="Diamond 4">
            <a:extLst>
              <a:ext uri="{FF2B5EF4-FFF2-40B4-BE49-F238E27FC236}">
                <a16:creationId xmlns:a16="http://schemas.microsoft.com/office/drawing/2014/main" id="{1AC72184-82DD-11A6-11B0-A3E100D7C6B6}"/>
              </a:ext>
            </a:extLst>
          </p:cNvPr>
          <p:cNvSpPr/>
          <p:nvPr/>
        </p:nvSpPr>
        <p:spPr>
          <a:xfrm>
            <a:off x="9268287" y="1713871"/>
            <a:ext cx="461639" cy="410592"/>
          </a:xfrm>
          <a:prstGeom prst="diamon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E"/>
          </a:p>
        </p:txBody>
      </p:sp>
      <p:sp>
        <p:nvSpPr>
          <p:cNvPr id="6" name="Diamond 5">
            <a:extLst>
              <a:ext uri="{FF2B5EF4-FFF2-40B4-BE49-F238E27FC236}">
                <a16:creationId xmlns:a16="http://schemas.microsoft.com/office/drawing/2014/main" id="{0E446336-B9BD-7BED-89FC-0AC2E207FC94}"/>
              </a:ext>
            </a:extLst>
          </p:cNvPr>
          <p:cNvSpPr/>
          <p:nvPr/>
        </p:nvSpPr>
        <p:spPr>
          <a:xfrm>
            <a:off x="10580700" y="1713871"/>
            <a:ext cx="461639" cy="410592"/>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E"/>
          </a:p>
        </p:txBody>
      </p:sp>
      <p:sp>
        <p:nvSpPr>
          <p:cNvPr id="7" name="Rectangle 6">
            <a:extLst>
              <a:ext uri="{FF2B5EF4-FFF2-40B4-BE49-F238E27FC236}">
                <a16:creationId xmlns:a16="http://schemas.microsoft.com/office/drawing/2014/main" id="{180B6838-B2C1-DA1B-1862-06C251DBA8BD}"/>
              </a:ext>
            </a:extLst>
          </p:cNvPr>
          <p:cNvSpPr/>
          <p:nvPr/>
        </p:nvSpPr>
        <p:spPr>
          <a:xfrm>
            <a:off x="1819927" y="1411549"/>
            <a:ext cx="7652547" cy="184433"/>
          </a:xfrm>
          <a:prstGeom prst="rect">
            <a:avLst/>
          </a:prstGeom>
          <a:solidFill>
            <a:srgbClr val="FF7D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Critical Path</a:t>
            </a:r>
            <a:endParaRPr lang="en-AE" dirty="0">
              <a:solidFill>
                <a:schemeClr val="tx1"/>
              </a:solidFill>
            </a:endParaRPr>
          </a:p>
        </p:txBody>
      </p:sp>
      <p:sp>
        <p:nvSpPr>
          <p:cNvPr id="8" name="TextBox 7">
            <a:extLst>
              <a:ext uri="{FF2B5EF4-FFF2-40B4-BE49-F238E27FC236}">
                <a16:creationId xmlns:a16="http://schemas.microsoft.com/office/drawing/2014/main" id="{B1293F91-1C48-F0FD-ADDA-C83E32E19768}"/>
              </a:ext>
            </a:extLst>
          </p:cNvPr>
          <p:cNvSpPr txBox="1"/>
          <p:nvPr/>
        </p:nvSpPr>
        <p:spPr>
          <a:xfrm>
            <a:off x="8937593" y="2078029"/>
            <a:ext cx="1123026" cy="600164"/>
          </a:xfrm>
          <a:prstGeom prst="rect">
            <a:avLst/>
          </a:prstGeom>
          <a:noFill/>
        </p:spPr>
        <p:txBody>
          <a:bodyPr wrap="square" rtlCol="0">
            <a:spAutoFit/>
          </a:bodyPr>
          <a:lstStyle/>
          <a:p>
            <a:pPr algn="ctr"/>
            <a:r>
              <a:rPr lang="en-US" sz="1100" dirty="0"/>
              <a:t>planned Completion Date</a:t>
            </a:r>
            <a:endParaRPr lang="en-AE" sz="1100" dirty="0"/>
          </a:p>
        </p:txBody>
      </p:sp>
      <p:sp>
        <p:nvSpPr>
          <p:cNvPr id="9" name="TextBox 8">
            <a:extLst>
              <a:ext uri="{FF2B5EF4-FFF2-40B4-BE49-F238E27FC236}">
                <a16:creationId xmlns:a16="http://schemas.microsoft.com/office/drawing/2014/main" id="{B47528A6-E740-99AE-1E88-5B6E35142B62}"/>
              </a:ext>
            </a:extLst>
          </p:cNvPr>
          <p:cNvSpPr txBox="1"/>
          <p:nvPr/>
        </p:nvSpPr>
        <p:spPr>
          <a:xfrm>
            <a:off x="10300316" y="2078029"/>
            <a:ext cx="1123026" cy="430887"/>
          </a:xfrm>
          <a:prstGeom prst="rect">
            <a:avLst/>
          </a:prstGeom>
          <a:noFill/>
        </p:spPr>
        <p:txBody>
          <a:bodyPr wrap="square" rtlCol="0">
            <a:spAutoFit/>
          </a:bodyPr>
          <a:lstStyle/>
          <a:p>
            <a:pPr algn="ctr"/>
            <a:r>
              <a:rPr lang="en-US" sz="1100" dirty="0"/>
              <a:t>Completion Date</a:t>
            </a:r>
            <a:endParaRPr lang="en-AE" sz="1100" dirty="0"/>
          </a:p>
        </p:txBody>
      </p:sp>
      <p:sp>
        <p:nvSpPr>
          <p:cNvPr id="11" name="Isosceles Triangle 10">
            <a:extLst>
              <a:ext uri="{FF2B5EF4-FFF2-40B4-BE49-F238E27FC236}">
                <a16:creationId xmlns:a16="http://schemas.microsoft.com/office/drawing/2014/main" id="{FA232EF7-A5EC-FB52-6667-AD0140208270}"/>
              </a:ext>
            </a:extLst>
          </p:cNvPr>
          <p:cNvSpPr/>
          <p:nvPr/>
        </p:nvSpPr>
        <p:spPr>
          <a:xfrm>
            <a:off x="3625788" y="4295562"/>
            <a:ext cx="479394" cy="410592"/>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AE"/>
          </a:p>
        </p:txBody>
      </p:sp>
      <p:sp>
        <p:nvSpPr>
          <p:cNvPr id="12" name="Isosceles Triangle 11">
            <a:extLst>
              <a:ext uri="{FF2B5EF4-FFF2-40B4-BE49-F238E27FC236}">
                <a16:creationId xmlns:a16="http://schemas.microsoft.com/office/drawing/2014/main" id="{2D6E3AC7-FDAD-2409-99CC-F0C5EAC668D5}"/>
              </a:ext>
            </a:extLst>
          </p:cNvPr>
          <p:cNvSpPr/>
          <p:nvPr/>
        </p:nvSpPr>
        <p:spPr>
          <a:xfrm>
            <a:off x="2821624" y="4274117"/>
            <a:ext cx="479394" cy="410592"/>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AE" dirty="0"/>
          </a:p>
        </p:txBody>
      </p:sp>
      <p:sp>
        <p:nvSpPr>
          <p:cNvPr id="13" name="TextBox 12">
            <a:extLst>
              <a:ext uri="{FF2B5EF4-FFF2-40B4-BE49-F238E27FC236}">
                <a16:creationId xmlns:a16="http://schemas.microsoft.com/office/drawing/2014/main" id="{09877A44-DE89-BDD0-331D-B39EB9D144DA}"/>
              </a:ext>
            </a:extLst>
          </p:cNvPr>
          <p:cNvSpPr txBox="1"/>
          <p:nvPr/>
        </p:nvSpPr>
        <p:spPr>
          <a:xfrm>
            <a:off x="3186343" y="4706154"/>
            <a:ext cx="1358284" cy="430887"/>
          </a:xfrm>
          <a:prstGeom prst="rect">
            <a:avLst/>
          </a:prstGeom>
          <a:noFill/>
        </p:spPr>
        <p:txBody>
          <a:bodyPr wrap="square" rtlCol="0">
            <a:spAutoFit/>
          </a:bodyPr>
          <a:lstStyle/>
          <a:p>
            <a:pPr algn="ctr"/>
            <a:r>
              <a:rPr lang="en-US" sz="1100" dirty="0"/>
              <a:t>Contractual</a:t>
            </a:r>
          </a:p>
          <a:p>
            <a:pPr algn="ctr"/>
            <a:r>
              <a:rPr lang="en-US" sz="1100" dirty="0"/>
              <a:t>Access Date</a:t>
            </a:r>
            <a:endParaRPr lang="en-AE" sz="1100" dirty="0"/>
          </a:p>
        </p:txBody>
      </p:sp>
      <p:sp>
        <p:nvSpPr>
          <p:cNvPr id="14" name="TextBox 13">
            <a:extLst>
              <a:ext uri="{FF2B5EF4-FFF2-40B4-BE49-F238E27FC236}">
                <a16:creationId xmlns:a16="http://schemas.microsoft.com/office/drawing/2014/main" id="{1C4157CC-B2C1-6B10-94DE-D21D725D71A1}"/>
              </a:ext>
            </a:extLst>
          </p:cNvPr>
          <p:cNvSpPr txBox="1"/>
          <p:nvPr/>
        </p:nvSpPr>
        <p:spPr>
          <a:xfrm>
            <a:off x="2376256" y="4671257"/>
            <a:ext cx="1358284" cy="600164"/>
          </a:xfrm>
          <a:prstGeom prst="rect">
            <a:avLst/>
          </a:prstGeom>
          <a:noFill/>
        </p:spPr>
        <p:txBody>
          <a:bodyPr wrap="square" rtlCol="0">
            <a:spAutoFit/>
          </a:bodyPr>
          <a:lstStyle/>
          <a:p>
            <a:pPr algn="ctr"/>
            <a:r>
              <a:rPr lang="en-US" sz="1100" b="1" dirty="0">
                <a:solidFill>
                  <a:srgbClr val="FF0000"/>
                </a:solidFill>
              </a:rPr>
              <a:t>Delayed</a:t>
            </a:r>
          </a:p>
          <a:p>
            <a:pPr algn="ctr"/>
            <a:r>
              <a:rPr lang="en-US" sz="1100" dirty="0"/>
              <a:t> Programme</a:t>
            </a:r>
          </a:p>
          <a:p>
            <a:pPr algn="ctr"/>
            <a:r>
              <a:rPr lang="en-US" sz="1100" dirty="0"/>
              <a:t>Access Date</a:t>
            </a:r>
            <a:endParaRPr lang="en-AE" sz="1100" dirty="0"/>
          </a:p>
        </p:txBody>
      </p:sp>
      <p:sp>
        <p:nvSpPr>
          <p:cNvPr id="15" name="Diamond 14">
            <a:extLst>
              <a:ext uri="{FF2B5EF4-FFF2-40B4-BE49-F238E27FC236}">
                <a16:creationId xmlns:a16="http://schemas.microsoft.com/office/drawing/2014/main" id="{B4D704D1-33B7-3022-F034-B14E1734D50F}"/>
              </a:ext>
            </a:extLst>
          </p:cNvPr>
          <p:cNvSpPr/>
          <p:nvPr/>
        </p:nvSpPr>
        <p:spPr>
          <a:xfrm>
            <a:off x="9882772" y="4307099"/>
            <a:ext cx="461639" cy="410592"/>
          </a:xfrm>
          <a:prstGeom prst="diamon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AE"/>
          </a:p>
        </p:txBody>
      </p:sp>
      <p:sp>
        <p:nvSpPr>
          <p:cNvPr id="16" name="Diamond 15">
            <a:extLst>
              <a:ext uri="{FF2B5EF4-FFF2-40B4-BE49-F238E27FC236}">
                <a16:creationId xmlns:a16="http://schemas.microsoft.com/office/drawing/2014/main" id="{0FBA46DB-3DAE-B54C-83BA-E27FF2793812}"/>
              </a:ext>
            </a:extLst>
          </p:cNvPr>
          <p:cNvSpPr/>
          <p:nvPr/>
        </p:nvSpPr>
        <p:spPr>
          <a:xfrm>
            <a:off x="10542230" y="4295562"/>
            <a:ext cx="461639" cy="410592"/>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E"/>
          </a:p>
        </p:txBody>
      </p:sp>
      <p:sp>
        <p:nvSpPr>
          <p:cNvPr id="17" name="Rectangle 16">
            <a:extLst>
              <a:ext uri="{FF2B5EF4-FFF2-40B4-BE49-F238E27FC236}">
                <a16:creationId xmlns:a16="http://schemas.microsoft.com/office/drawing/2014/main" id="{1789DEB8-A9B2-9116-3C04-B1063CF8987D}"/>
              </a:ext>
            </a:extLst>
          </p:cNvPr>
          <p:cNvSpPr/>
          <p:nvPr/>
        </p:nvSpPr>
        <p:spPr>
          <a:xfrm>
            <a:off x="3056137" y="4018152"/>
            <a:ext cx="7086083" cy="184433"/>
          </a:xfrm>
          <a:prstGeom prst="rect">
            <a:avLst/>
          </a:prstGeom>
          <a:solidFill>
            <a:srgbClr val="FF7D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Critical Path</a:t>
            </a:r>
            <a:endParaRPr lang="en-AE" dirty="0">
              <a:solidFill>
                <a:schemeClr val="tx1"/>
              </a:solidFill>
            </a:endParaRPr>
          </a:p>
        </p:txBody>
      </p:sp>
      <p:sp>
        <p:nvSpPr>
          <p:cNvPr id="18" name="TextBox 17">
            <a:extLst>
              <a:ext uri="{FF2B5EF4-FFF2-40B4-BE49-F238E27FC236}">
                <a16:creationId xmlns:a16="http://schemas.microsoft.com/office/drawing/2014/main" id="{662A55C0-5B87-BB90-7F2A-0D15DD3F86ED}"/>
              </a:ext>
            </a:extLst>
          </p:cNvPr>
          <p:cNvSpPr txBox="1"/>
          <p:nvPr/>
        </p:nvSpPr>
        <p:spPr>
          <a:xfrm>
            <a:off x="9552078" y="4671257"/>
            <a:ext cx="1123026" cy="600164"/>
          </a:xfrm>
          <a:prstGeom prst="rect">
            <a:avLst/>
          </a:prstGeom>
          <a:noFill/>
        </p:spPr>
        <p:txBody>
          <a:bodyPr wrap="square" rtlCol="0">
            <a:spAutoFit/>
          </a:bodyPr>
          <a:lstStyle/>
          <a:p>
            <a:pPr algn="ctr"/>
            <a:r>
              <a:rPr lang="en-US" sz="1100" dirty="0"/>
              <a:t>planned Completion Date</a:t>
            </a:r>
            <a:endParaRPr lang="en-AE" sz="1100" dirty="0"/>
          </a:p>
        </p:txBody>
      </p:sp>
      <p:sp>
        <p:nvSpPr>
          <p:cNvPr id="19" name="TextBox 18">
            <a:extLst>
              <a:ext uri="{FF2B5EF4-FFF2-40B4-BE49-F238E27FC236}">
                <a16:creationId xmlns:a16="http://schemas.microsoft.com/office/drawing/2014/main" id="{E5146D91-A1C1-CAEA-E811-EE4001BD054E}"/>
              </a:ext>
            </a:extLst>
          </p:cNvPr>
          <p:cNvSpPr txBox="1"/>
          <p:nvPr/>
        </p:nvSpPr>
        <p:spPr>
          <a:xfrm>
            <a:off x="10261846" y="4659720"/>
            <a:ext cx="1123026" cy="430887"/>
          </a:xfrm>
          <a:prstGeom prst="rect">
            <a:avLst/>
          </a:prstGeom>
          <a:noFill/>
        </p:spPr>
        <p:txBody>
          <a:bodyPr wrap="square" rtlCol="0">
            <a:spAutoFit/>
          </a:bodyPr>
          <a:lstStyle/>
          <a:p>
            <a:pPr algn="ctr"/>
            <a:r>
              <a:rPr lang="en-US" sz="1100" dirty="0"/>
              <a:t>Completion Date</a:t>
            </a:r>
            <a:endParaRPr lang="en-AE" sz="1100" dirty="0"/>
          </a:p>
        </p:txBody>
      </p:sp>
      <p:sp>
        <p:nvSpPr>
          <p:cNvPr id="20" name="Rectangle: Rounded Corners 19">
            <a:extLst>
              <a:ext uri="{FF2B5EF4-FFF2-40B4-BE49-F238E27FC236}">
                <a16:creationId xmlns:a16="http://schemas.microsoft.com/office/drawing/2014/main" id="{BE747567-ABAD-2F85-EF80-AC5C9C00C225}"/>
              </a:ext>
            </a:extLst>
          </p:cNvPr>
          <p:cNvSpPr/>
          <p:nvPr/>
        </p:nvSpPr>
        <p:spPr>
          <a:xfrm>
            <a:off x="3480047" y="1162975"/>
            <a:ext cx="832873" cy="1345941"/>
          </a:xfrm>
          <a:prstGeom prst="roundRect">
            <a:avLst>
              <a:gd name="adj" fmla="val 7374"/>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21" name="TextBox 20">
            <a:extLst>
              <a:ext uri="{FF2B5EF4-FFF2-40B4-BE49-F238E27FC236}">
                <a16:creationId xmlns:a16="http://schemas.microsoft.com/office/drawing/2014/main" id="{212400D3-A53D-8042-CA2F-94C5C5C22524}"/>
              </a:ext>
            </a:extLst>
          </p:cNvPr>
          <p:cNvSpPr txBox="1"/>
          <p:nvPr/>
        </p:nvSpPr>
        <p:spPr>
          <a:xfrm>
            <a:off x="3082770" y="736026"/>
            <a:ext cx="1642370" cy="461665"/>
          </a:xfrm>
          <a:prstGeom prst="rect">
            <a:avLst/>
          </a:prstGeom>
          <a:noFill/>
        </p:spPr>
        <p:txBody>
          <a:bodyPr wrap="square" rtlCol="0">
            <a:spAutoFit/>
          </a:bodyPr>
          <a:lstStyle/>
          <a:p>
            <a:pPr algn="ctr"/>
            <a:r>
              <a:rPr lang="en-US" sz="1200" i="1" dirty="0">
                <a:solidFill>
                  <a:srgbClr val="FF0000"/>
                </a:solidFill>
              </a:rPr>
              <a:t>As per Cl. 33.1</a:t>
            </a:r>
          </a:p>
          <a:p>
            <a:pPr algn="ctr"/>
            <a:r>
              <a:rPr lang="en-US" sz="1200" i="1" dirty="0">
                <a:solidFill>
                  <a:srgbClr val="FF0000"/>
                </a:solidFill>
              </a:rPr>
              <a:t>Basis of Delay Analysis</a:t>
            </a:r>
            <a:endParaRPr lang="en-AE" sz="1200" i="1" dirty="0">
              <a:solidFill>
                <a:srgbClr val="FF0000"/>
              </a:solidFill>
            </a:endParaRPr>
          </a:p>
        </p:txBody>
      </p:sp>
      <p:sp>
        <p:nvSpPr>
          <p:cNvPr id="22" name="Rectangle 21">
            <a:extLst>
              <a:ext uri="{FF2B5EF4-FFF2-40B4-BE49-F238E27FC236}">
                <a16:creationId xmlns:a16="http://schemas.microsoft.com/office/drawing/2014/main" id="{344316F1-D874-5FC8-E2CA-44A433725AFA}"/>
              </a:ext>
            </a:extLst>
          </p:cNvPr>
          <p:cNvSpPr/>
          <p:nvPr/>
        </p:nvSpPr>
        <p:spPr>
          <a:xfrm>
            <a:off x="10142221" y="4017241"/>
            <a:ext cx="635318" cy="18534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TF</a:t>
            </a:r>
            <a:endParaRPr lang="en-AE" dirty="0">
              <a:solidFill>
                <a:schemeClr val="tx1"/>
              </a:solidFill>
            </a:endParaRPr>
          </a:p>
        </p:txBody>
      </p:sp>
      <p:sp>
        <p:nvSpPr>
          <p:cNvPr id="23" name="Rectangle: Rounded Corners 22">
            <a:extLst>
              <a:ext uri="{FF2B5EF4-FFF2-40B4-BE49-F238E27FC236}">
                <a16:creationId xmlns:a16="http://schemas.microsoft.com/office/drawing/2014/main" id="{790FC611-5983-DC73-5A04-D0E84037C2DF}"/>
              </a:ext>
            </a:extLst>
          </p:cNvPr>
          <p:cNvSpPr/>
          <p:nvPr/>
        </p:nvSpPr>
        <p:spPr>
          <a:xfrm>
            <a:off x="3458297" y="3744666"/>
            <a:ext cx="832873" cy="1345941"/>
          </a:xfrm>
          <a:prstGeom prst="roundRect">
            <a:avLst>
              <a:gd name="adj" fmla="val 7374"/>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24" name="TextBox 23">
            <a:extLst>
              <a:ext uri="{FF2B5EF4-FFF2-40B4-BE49-F238E27FC236}">
                <a16:creationId xmlns:a16="http://schemas.microsoft.com/office/drawing/2014/main" id="{222C7311-7FCC-0B91-29F6-F53520F372FA}"/>
              </a:ext>
            </a:extLst>
          </p:cNvPr>
          <p:cNvSpPr txBox="1"/>
          <p:nvPr/>
        </p:nvSpPr>
        <p:spPr>
          <a:xfrm>
            <a:off x="3061020" y="3317717"/>
            <a:ext cx="1642370" cy="461665"/>
          </a:xfrm>
          <a:prstGeom prst="rect">
            <a:avLst/>
          </a:prstGeom>
          <a:noFill/>
        </p:spPr>
        <p:txBody>
          <a:bodyPr wrap="square" rtlCol="0">
            <a:spAutoFit/>
          </a:bodyPr>
          <a:lstStyle/>
          <a:p>
            <a:pPr algn="ctr"/>
            <a:r>
              <a:rPr lang="en-US" sz="1200" i="1" dirty="0">
                <a:solidFill>
                  <a:srgbClr val="FF0000"/>
                </a:solidFill>
              </a:rPr>
              <a:t>As per Cl. 33.1</a:t>
            </a:r>
          </a:p>
          <a:p>
            <a:pPr algn="ctr"/>
            <a:r>
              <a:rPr lang="en-US" sz="1200" i="1" dirty="0">
                <a:solidFill>
                  <a:srgbClr val="FF0000"/>
                </a:solidFill>
              </a:rPr>
              <a:t>Basis of Delay Analysis</a:t>
            </a:r>
            <a:endParaRPr lang="en-AE" sz="1200" i="1" dirty="0">
              <a:solidFill>
                <a:srgbClr val="FF0000"/>
              </a:solidFill>
            </a:endParaRPr>
          </a:p>
        </p:txBody>
      </p:sp>
      <p:sp>
        <p:nvSpPr>
          <p:cNvPr id="26" name="TextBox 25">
            <a:extLst>
              <a:ext uri="{FF2B5EF4-FFF2-40B4-BE49-F238E27FC236}">
                <a16:creationId xmlns:a16="http://schemas.microsoft.com/office/drawing/2014/main" id="{918B5567-2D74-98B9-6417-8FB774B901BB}"/>
              </a:ext>
            </a:extLst>
          </p:cNvPr>
          <p:cNvSpPr txBox="1"/>
          <p:nvPr/>
        </p:nvSpPr>
        <p:spPr>
          <a:xfrm>
            <a:off x="1543973" y="5790703"/>
            <a:ext cx="9459896" cy="276999"/>
          </a:xfrm>
          <a:prstGeom prst="rect">
            <a:avLst/>
          </a:prstGeom>
          <a:noFill/>
        </p:spPr>
        <p:txBody>
          <a:bodyPr wrap="square" rtlCol="0">
            <a:spAutoFit/>
          </a:bodyPr>
          <a:lstStyle/>
          <a:p>
            <a:r>
              <a:rPr lang="en-US" sz="1200" i="1" dirty="0">
                <a:solidFill>
                  <a:srgbClr val="FF0000"/>
                </a:solidFill>
              </a:rPr>
              <a:t>planned Completion Date been impacted, Cl.63.3/63.5 says EOT, but the driving event is not a valid CE, what about the Terminal Float? </a:t>
            </a:r>
            <a:endParaRPr lang="en-AE" sz="1200" i="1" dirty="0">
              <a:solidFill>
                <a:srgbClr val="FF0000"/>
              </a:solidFill>
            </a:endParaRPr>
          </a:p>
        </p:txBody>
      </p:sp>
      <p:sp>
        <p:nvSpPr>
          <p:cNvPr id="27" name="Rectangle 26">
            <a:extLst>
              <a:ext uri="{FF2B5EF4-FFF2-40B4-BE49-F238E27FC236}">
                <a16:creationId xmlns:a16="http://schemas.microsoft.com/office/drawing/2014/main" id="{E43CA10B-526D-5498-CC8A-DAC382FA6782}"/>
              </a:ext>
            </a:extLst>
          </p:cNvPr>
          <p:cNvSpPr/>
          <p:nvPr/>
        </p:nvSpPr>
        <p:spPr>
          <a:xfrm>
            <a:off x="9472473" y="1415468"/>
            <a:ext cx="1338402" cy="18534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Terminal Foat</a:t>
            </a:r>
            <a:endParaRPr lang="en-AE" sz="1200" dirty="0">
              <a:solidFill>
                <a:schemeClr val="tx1"/>
              </a:solidFill>
            </a:endParaRPr>
          </a:p>
        </p:txBody>
      </p:sp>
    </p:spTree>
    <p:extLst>
      <p:ext uri="{BB962C8B-B14F-4D97-AF65-F5344CB8AC3E}">
        <p14:creationId xmlns:p14="http://schemas.microsoft.com/office/powerpoint/2010/main" val="1476111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 27">
    <p:bg>
      <p:bgPr>
        <a:solidFill>
          <a:srgbClr val="0D2240"/>
        </a:solidFill>
        <a:effectLst/>
      </p:bgPr>
    </p:bg>
    <p:spTree>
      <p:nvGrpSpPr>
        <p:cNvPr id="1" name=""/>
        <p:cNvGrpSpPr/>
        <p:nvPr/>
      </p:nvGrpSpPr>
      <p:grpSpPr>
        <a:xfrm>
          <a:off x="0" y="0"/>
          <a:ext cx="0" cy="0"/>
          <a:chOff x="0" y="0"/>
          <a:chExt cx="0" cy="0"/>
        </a:xfrm>
      </p:grpSpPr>
      <p:sp>
        <p:nvSpPr>
          <p:cNvPr id="2" name="Shape 0"/>
          <p:cNvSpPr/>
          <p:nvPr/>
        </p:nvSpPr>
        <p:spPr>
          <a:xfrm>
            <a:off x="0" y="0"/>
            <a:ext cx="365760" cy="6858000"/>
          </a:xfrm>
          <a:prstGeom prst="rect">
            <a:avLst/>
          </a:prstGeom>
          <a:solidFill>
            <a:srgbClr val="F39C12"/>
          </a:solidFill>
          <a:ln w="12700">
            <a:solidFill>
              <a:srgbClr val="F39C12"/>
            </a:solidFill>
            <a:prstDash val="solid"/>
          </a:ln>
        </p:spPr>
        <p:txBody>
          <a:bodyPr/>
          <a:lstStyle/>
          <a:p>
            <a:endParaRPr lang="en-AE"/>
          </a:p>
        </p:txBody>
      </p:sp>
      <p:sp>
        <p:nvSpPr>
          <p:cNvPr id="3" name="Shape 1"/>
          <p:cNvSpPr/>
          <p:nvPr/>
        </p:nvSpPr>
        <p:spPr>
          <a:xfrm>
            <a:off x="365760" y="5029200"/>
            <a:ext cx="11795760" cy="1828800"/>
          </a:xfrm>
          <a:prstGeom prst="rect">
            <a:avLst/>
          </a:prstGeom>
          <a:solidFill>
            <a:srgbClr val="1A4F80"/>
          </a:solidFill>
          <a:ln w="12700">
            <a:solidFill>
              <a:srgbClr val="1A4F80"/>
            </a:solidFill>
            <a:prstDash val="solid"/>
          </a:ln>
        </p:spPr>
        <p:txBody>
          <a:bodyPr/>
          <a:lstStyle/>
          <a:p>
            <a:endParaRPr lang="en-AE"/>
          </a:p>
        </p:txBody>
      </p:sp>
      <p:sp>
        <p:nvSpPr>
          <p:cNvPr id="4" name="Text 2"/>
          <p:cNvSpPr/>
          <p:nvPr/>
        </p:nvSpPr>
        <p:spPr>
          <a:xfrm>
            <a:off x="640080" y="914400"/>
            <a:ext cx="10058400" cy="457200"/>
          </a:xfrm>
          <a:prstGeom prst="rect">
            <a:avLst/>
          </a:prstGeom>
          <a:noFill/>
          <a:ln/>
        </p:spPr>
        <p:txBody>
          <a:bodyPr wrap="square" rtlCol="0" anchor="ctr"/>
          <a:lstStyle/>
          <a:p>
            <a:pPr marL="0" indent="0">
              <a:buNone/>
            </a:pPr>
            <a:r>
              <a:rPr lang="en-US" sz="1400" b="1" kern="0" spc="500" dirty="0">
                <a:solidFill>
                  <a:srgbClr val="F39C12"/>
                </a:solidFill>
                <a:latin typeface="Calibri" pitchFamily="34" charset="0"/>
                <a:ea typeface="Calibri" pitchFamily="34" charset="-122"/>
                <a:cs typeface="Calibri" pitchFamily="34" charset="-120"/>
              </a:rPr>
              <a:t>NEC CONTRACTS</a:t>
            </a:r>
            <a:endParaRPr lang="en-US" sz="1400" dirty="0"/>
          </a:p>
        </p:txBody>
      </p:sp>
      <p:sp>
        <p:nvSpPr>
          <p:cNvPr id="5" name="Text 3"/>
          <p:cNvSpPr/>
          <p:nvPr/>
        </p:nvSpPr>
        <p:spPr>
          <a:xfrm>
            <a:off x="640080" y="1417320"/>
            <a:ext cx="10058400" cy="1188720"/>
          </a:xfrm>
          <a:prstGeom prst="rect">
            <a:avLst/>
          </a:prstGeom>
          <a:noFill/>
          <a:ln/>
        </p:spPr>
        <p:txBody>
          <a:bodyPr wrap="square" rtlCol="0" anchor="ctr"/>
          <a:lstStyle/>
          <a:p>
            <a:pPr marL="0" indent="0">
              <a:buNone/>
            </a:pPr>
            <a:r>
              <a:rPr lang="en-US" sz="5200" b="1" dirty="0">
                <a:solidFill>
                  <a:srgbClr val="FFFFFF"/>
                </a:solidFill>
                <a:latin typeface="Calibri" pitchFamily="34" charset="0"/>
                <a:ea typeface="Calibri" pitchFamily="34" charset="-122"/>
                <a:cs typeface="Calibri" pitchFamily="34" charset="-120"/>
              </a:rPr>
              <a:t>Thank you </a:t>
            </a:r>
            <a:endParaRPr lang="en-US" sz="5200" dirty="0"/>
          </a:p>
        </p:txBody>
      </p:sp>
      <p:sp>
        <p:nvSpPr>
          <p:cNvPr id="6" name="Text 4"/>
          <p:cNvSpPr/>
          <p:nvPr/>
        </p:nvSpPr>
        <p:spPr>
          <a:xfrm>
            <a:off x="640080" y="2651760"/>
            <a:ext cx="10058400" cy="502920"/>
          </a:xfrm>
          <a:prstGeom prst="rect">
            <a:avLst/>
          </a:prstGeom>
          <a:noFill/>
          <a:ln/>
        </p:spPr>
        <p:txBody>
          <a:bodyPr wrap="square" rtlCol="0" anchor="ctr"/>
          <a:lstStyle/>
          <a:p>
            <a:pPr marL="0" indent="0">
              <a:buNone/>
            </a:pPr>
            <a:r>
              <a:rPr lang="en-US" sz="1600" i="1" dirty="0">
                <a:solidFill>
                  <a:srgbClr val="D6EAF8"/>
                </a:solidFill>
                <a:latin typeface="Calibri" pitchFamily="34" charset="0"/>
                <a:ea typeface="Calibri" pitchFamily="34" charset="-122"/>
                <a:cs typeface="Calibri" pitchFamily="34" charset="-120"/>
              </a:rPr>
              <a:t>Programme management and Forensic Schedule Analysis in NEC</a:t>
            </a:r>
            <a:endParaRPr lang="en-US" sz="1600" dirty="0"/>
          </a:p>
        </p:txBody>
      </p:sp>
      <p:sp>
        <p:nvSpPr>
          <p:cNvPr id="12" name="Text 10"/>
          <p:cNvSpPr/>
          <p:nvPr/>
        </p:nvSpPr>
        <p:spPr>
          <a:xfrm>
            <a:off x="640080" y="5166360"/>
            <a:ext cx="10058400" cy="502920"/>
          </a:xfrm>
          <a:prstGeom prst="rect">
            <a:avLst/>
          </a:prstGeom>
          <a:noFill/>
          <a:ln/>
        </p:spPr>
        <p:txBody>
          <a:bodyPr wrap="square" rtlCol="0" anchor="ctr"/>
          <a:lstStyle/>
          <a:p>
            <a:pPr marL="0" indent="0">
              <a:buNone/>
            </a:pPr>
            <a:r>
              <a:rPr lang="en-US" sz="1800" b="1" dirty="0">
                <a:solidFill>
                  <a:srgbClr val="FFFFFF"/>
                </a:solidFill>
                <a:latin typeface="Calibri" pitchFamily="34" charset="0"/>
                <a:ea typeface="Calibri" pitchFamily="34" charset="-122"/>
                <a:cs typeface="Calibri" pitchFamily="34" charset="-120"/>
              </a:rPr>
              <a:t>Questions &amp; Discussion</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7">
    <p:bg>
      <p:bgPr>
        <a:solidFill>
          <a:srgbClr val="F4F6F9"/>
        </a:solidFill>
        <a:effectLst/>
      </p:bgPr>
    </p:bg>
    <p:spTree>
      <p:nvGrpSpPr>
        <p:cNvPr id="1" name=""/>
        <p:cNvGrpSpPr/>
        <p:nvPr/>
      </p:nvGrpSpPr>
      <p:grpSpPr>
        <a:xfrm>
          <a:off x="0" y="0"/>
          <a:ext cx="0" cy="0"/>
          <a:chOff x="0" y="0"/>
          <a:chExt cx="0" cy="0"/>
        </a:xfrm>
      </p:grpSpPr>
      <p:sp>
        <p:nvSpPr>
          <p:cNvPr id="2" name="Shape 0"/>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3" name="Shape 1"/>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p:cNvSpPr/>
          <p:nvPr/>
        </p:nvSpPr>
        <p:spPr>
          <a:xfrm>
            <a:off x="411480" y="73152"/>
            <a:ext cx="10972800" cy="548640"/>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Programme Content Requirements – What Must Be Shown</a:t>
            </a:r>
            <a:endParaRPr lang="en-US" sz="2000" dirty="0"/>
          </a:p>
        </p:txBody>
      </p:sp>
      <p:sp>
        <p:nvSpPr>
          <p:cNvPr id="6" name="Shape 4"/>
          <p:cNvSpPr/>
          <p:nvPr/>
        </p:nvSpPr>
        <p:spPr>
          <a:xfrm>
            <a:off x="347472" y="1005840"/>
            <a:ext cx="1737360" cy="2560320"/>
          </a:xfrm>
          <a:prstGeom prst="rect">
            <a:avLst/>
          </a:prstGeom>
          <a:solidFill>
            <a:srgbClr val="0D2240"/>
          </a:solidFill>
          <a:ln/>
          <a:effectLst>
            <a:outerShdw blurRad="76200" dist="25400" dir="8100000" algn="bl" rotWithShape="0">
              <a:srgbClr val="000000">
                <a:alpha val="12000"/>
              </a:srgbClr>
            </a:outerShdw>
          </a:effectLst>
        </p:spPr>
        <p:txBody>
          <a:bodyPr/>
          <a:lstStyle/>
          <a:p>
            <a:endParaRPr lang="en-AE" sz="3200"/>
          </a:p>
        </p:txBody>
      </p:sp>
      <p:sp>
        <p:nvSpPr>
          <p:cNvPr id="7" name="Text 5"/>
          <p:cNvSpPr/>
          <p:nvPr/>
        </p:nvSpPr>
        <p:spPr>
          <a:xfrm>
            <a:off x="347472" y="1005840"/>
            <a:ext cx="1737360" cy="502920"/>
          </a:xfrm>
          <a:prstGeom prst="rect">
            <a:avLst/>
          </a:prstGeom>
          <a:noFill/>
          <a:ln/>
        </p:spPr>
        <p:txBody>
          <a:bodyPr wrap="square" lIns="0" tIns="0" rIns="0" bIns="0" rtlCol="0" anchor="ctr"/>
          <a:lstStyle/>
          <a:p>
            <a:pPr marL="0" indent="0" algn="ctr">
              <a:buNone/>
            </a:pPr>
            <a:r>
              <a:rPr lang="en-US" sz="2000" b="1" dirty="0">
                <a:solidFill>
                  <a:srgbClr val="FFFFFF">
                    <a:alpha val="50000"/>
                  </a:srgbClr>
                </a:solidFill>
                <a:latin typeface="Calibri" pitchFamily="34" charset="0"/>
                <a:ea typeface="Calibri" pitchFamily="34" charset="-122"/>
                <a:cs typeface="Calibri" pitchFamily="34" charset="-120"/>
              </a:rPr>
              <a:t>1</a:t>
            </a:r>
            <a:endParaRPr lang="en-US" sz="2000" dirty="0"/>
          </a:p>
        </p:txBody>
      </p:sp>
      <p:sp>
        <p:nvSpPr>
          <p:cNvPr id="8" name="Text 6"/>
          <p:cNvSpPr/>
          <p:nvPr/>
        </p:nvSpPr>
        <p:spPr>
          <a:xfrm>
            <a:off x="420624" y="1508760"/>
            <a:ext cx="1591056" cy="1005840"/>
          </a:xfrm>
          <a:prstGeom prst="rect">
            <a:avLst/>
          </a:prstGeom>
          <a:noFill/>
          <a:ln/>
        </p:spPr>
        <p:txBody>
          <a:bodyPr wrap="square" lIns="0" tIns="0" rIns="0" bIns="0" rtlCol="0" anchor="ctr"/>
          <a:lstStyle/>
          <a:p>
            <a:pPr marL="0" indent="0" algn="ctr">
              <a:buNone/>
            </a:pPr>
            <a:r>
              <a:rPr lang="en-US" b="1" dirty="0">
                <a:solidFill>
                  <a:srgbClr val="FFFFFF"/>
                </a:solidFill>
                <a:latin typeface="Calibri" pitchFamily="34" charset="0"/>
                <a:ea typeface="Calibri" pitchFamily="34" charset="-122"/>
                <a:cs typeface="Calibri" pitchFamily="34" charset="-120"/>
              </a:rPr>
              <a:t>Starting Date</a:t>
            </a:r>
            <a:endParaRPr lang="en-US" dirty="0"/>
          </a:p>
          <a:p>
            <a:pPr marL="0" indent="0" algn="ctr">
              <a:buNone/>
            </a:pPr>
            <a:r>
              <a:rPr lang="en-US" b="1" dirty="0">
                <a:solidFill>
                  <a:srgbClr val="FFFFFF"/>
                </a:solidFill>
                <a:latin typeface="Calibri" pitchFamily="34" charset="0"/>
                <a:ea typeface="Calibri" pitchFamily="34" charset="-122"/>
                <a:cs typeface="Calibri" pitchFamily="34" charset="-120"/>
              </a:rPr>
              <a:t>&amp; Access Dates</a:t>
            </a:r>
            <a:endParaRPr lang="en-US" dirty="0"/>
          </a:p>
        </p:txBody>
      </p:sp>
      <p:sp>
        <p:nvSpPr>
          <p:cNvPr id="9" name="Text 7"/>
          <p:cNvSpPr/>
          <p:nvPr/>
        </p:nvSpPr>
        <p:spPr>
          <a:xfrm>
            <a:off x="420624" y="2514600"/>
            <a:ext cx="1591056" cy="960120"/>
          </a:xfrm>
          <a:prstGeom prst="rect">
            <a:avLst/>
          </a:prstGeom>
          <a:noFill/>
          <a:ln/>
        </p:spPr>
        <p:txBody>
          <a:bodyPr wrap="square" lIns="0" tIns="0" rIns="0" bIns="0" rtlCol="0" anchor="t"/>
          <a:lstStyle/>
          <a:p>
            <a:pPr marL="0" indent="0" algn="ctr">
              <a:buNone/>
            </a:pPr>
            <a:r>
              <a:rPr lang="en-US" sz="1400" dirty="0">
                <a:solidFill>
                  <a:srgbClr val="FFFFFF"/>
                </a:solidFill>
                <a:latin typeface="Calibri" pitchFamily="34" charset="0"/>
                <a:ea typeface="Calibri" pitchFamily="34" charset="-122"/>
                <a:cs typeface="Calibri" pitchFamily="34" charset="-120"/>
              </a:rPr>
              <a:t>Contractual start</a:t>
            </a:r>
            <a:endParaRPr lang="en-US" sz="1400" dirty="0"/>
          </a:p>
          <a:p>
            <a:pPr marL="0" indent="0" algn="ctr">
              <a:buNone/>
            </a:pPr>
            <a:r>
              <a:rPr lang="en-US" sz="1400" dirty="0">
                <a:solidFill>
                  <a:srgbClr val="FFFFFF"/>
                </a:solidFill>
                <a:latin typeface="Calibri" pitchFamily="34" charset="0"/>
                <a:ea typeface="Calibri" pitchFamily="34" charset="-122"/>
                <a:cs typeface="Calibri" pitchFamily="34" charset="-120"/>
              </a:rPr>
              <a:t>and site possession</a:t>
            </a:r>
            <a:endParaRPr lang="en-US" sz="1400" dirty="0"/>
          </a:p>
        </p:txBody>
      </p:sp>
      <p:sp>
        <p:nvSpPr>
          <p:cNvPr id="10" name="Shape 8"/>
          <p:cNvSpPr/>
          <p:nvPr/>
        </p:nvSpPr>
        <p:spPr>
          <a:xfrm>
            <a:off x="2084832" y="2286000"/>
            <a:ext cx="182880" cy="0"/>
          </a:xfrm>
          <a:prstGeom prst="line">
            <a:avLst/>
          </a:prstGeom>
          <a:noFill/>
          <a:ln w="25400">
            <a:solidFill>
              <a:srgbClr val="BDC3C7"/>
            </a:solidFill>
            <a:prstDash val="solid"/>
          </a:ln>
        </p:spPr>
        <p:txBody>
          <a:bodyPr/>
          <a:lstStyle/>
          <a:p>
            <a:endParaRPr lang="en-AE"/>
          </a:p>
        </p:txBody>
      </p:sp>
      <p:sp>
        <p:nvSpPr>
          <p:cNvPr id="11" name="Shape 9"/>
          <p:cNvSpPr/>
          <p:nvPr/>
        </p:nvSpPr>
        <p:spPr>
          <a:xfrm>
            <a:off x="2267712" y="1005840"/>
            <a:ext cx="1737360" cy="2560320"/>
          </a:xfrm>
          <a:prstGeom prst="rect">
            <a:avLst/>
          </a:prstGeom>
          <a:solidFill>
            <a:srgbClr val="1A4F80"/>
          </a:solidFill>
          <a:ln/>
          <a:effectLst>
            <a:outerShdw blurRad="76200" dist="25400" dir="8100000" algn="bl" rotWithShape="0">
              <a:srgbClr val="000000">
                <a:alpha val="12000"/>
              </a:srgbClr>
            </a:outerShdw>
          </a:effectLst>
        </p:spPr>
        <p:txBody>
          <a:bodyPr/>
          <a:lstStyle/>
          <a:p>
            <a:endParaRPr lang="en-AE" sz="3200"/>
          </a:p>
        </p:txBody>
      </p:sp>
      <p:sp>
        <p:nvSpPr>
          <p:cNvPr id="12" name="Text 10"/>
          <p:cNvSpPr/>
          <p:nvPr/>
        </p:nvSpPr>
        <p:spPr>
          <a:xfrm>
            <a:off x="2267712" y="1005840"/>
            <a:ext cx="1737360" cy="502920"/>
          </a:xfrm>
          <a:prstGeom prst="rect">
            <a:avLst/>
          </a:prstGeom>
          <a:noFill/>
          <a:ln/>
        </p:spPr>
        <p:txBody>
          <a:bodyPr wrap="square" lIns="0" tIns="0" rIns="0" bIns="0" rtlCol="0" anchor="ctr"/>
          <a:lstStyle/>
          <a:p>
            <a:pPr marL="0" indent="0" algn="ctr">
              <a:buNone/>
            </a:pPr>
            <a:r>
              <a:rPr lang="en-US" sz="2000" b="1" dirty="0">
                <a:solidFill>
                  <a:srgbClr val="FFFFFF">
                    <a:alpha val="50000"/>
                  </a:srgbClr>
                </a:solidFill>
                <a:latin typeface="Calibri" pitchFamily="34" charset="0"/>
                <a:ea typeface="Calibri" pitchFamily="34" charset="-122"/>
                <a:cs typeface="Calibri" pitchFamily="34" charset="-120"/>
              </a:rPr>
              <a:t>2</a:t>
            </a:r>
            <a:endParaRPr lang="en-US" sz="2000" dirty="0"/>
          </a:p>
        </p:txBody>
      </p:sp>
      <p:sp>
        <p:nvSpPr>
          <p:cNvPr id="13" name="Text 11"/>
          <p:cNvSpPr/>
          <p:nvPr/>
        </p:nvSpPr>
        <p:spPr>
          <a:xfrm>
            <a:off x="2340864" y="1508760"/>
            <a:ext cx="1591056" cy="1005840"/>
          </a:xfrm>
          <a:prstGeom prst="rect">
            <a:avLst/>
          </a:prstGeom>
          <a:noFill/>
          <a:ln/>
        </p:spPr>
        <p:txBody>
          <a:bodyPr wrap="square" lIns="0" tIns="0" rIns="0" bIns="0" rtlCol="0" anchor="ctr"/>
          <a:lstStyle/>
          <a:p>
            <a:pPr marL="0" indent="0" algn="ctr">
              <a:buNone/>
            </a:pPr>
            <a:r>
              <a:rPr lang="en-US" b="1" dirty="0">
                <a:solidFill>
                  <a:srgbClr val="FFFFFF"/>
                </a:solidFill>
                <a:latin typeface="Calibri" pitchFamily="34" charset="0"/>
                <a:ea typeface="Calibri" pitchFamily="34" charset="-122"/>
                <a:cs typeface="Calibri" pitchFamily="34" charset="-120"/>
              </a:rPr>
              <a:t>Key Dates &amp;</a:t>
            </a:r>
            <a:endParaRPr lang="en-US" dirty="0"/>
          </a:p>
          <a:p>
            <a:pPr marL="0" indent="0" algn="ctr">
              <a:buNone/>
            </a:pPr>
            <a:r>
              <a:rPr lang="en-US" b="1" dirty="0">
                <a:solidFill>
                  <a:srgbClr val="FFFFFF"/>
                </a:solidFill>
                <a:latin typeface="Calibri" pitchFamily="34" charset="0"/>
                <a:ea typeface="Calibri" pitchFamily="34" charset="-122"/>
                <a:cs typeface="Calibri" pitchFamily="34" charset="-120"/>
              </a:rPr>
              <a:t>Completion Date</a:t>
            </a:r>
            <a:endParaRPr lang="en-US" dirty="0"/>
          </a:p>
        </p:txBody>
      </p:sp>
      <p:sp>
        <p:nvSpPr>
          <p:cNvPr id="14" name="Text 12"/>
          <p:cNvSpPr/>
          <p:nvPr/>
        </p:nvSpPr>
        <p:spPr>
          <a:xfrm>
            <a:off x="2340864" y="2514600"/>
            <a:ext cx="1591056" cy="960120"/>
          </a:xfrm>
          <a:prstGeom prst="rect">
            <a:avLst/>
          </a:prstGeom>
          <a:noFill/>
          <a:ln/>
        </p:spPr>
        <p:txBody>
          <a:bodyPr wrap="square" lIns="0" tIns="0" rIns="0" bIns="0" rtlCol="0" anchor="t"/>
          <a:lstStyle/>
          <a:p>
            <a:pPr marL="0" indent="0" algn="ctr">
              <a:buNone/>
            </a:pPr>
            <a:r>
              <a:rPr lang="en-US" sz="1400" dirty="0">
                <a:solidFill>
                  <a:srgbClr val="FFFFFF"/>
                </a:solidFill>
                <a:latin typeface="Calibri" pitchFamily="34" charset="0"/>
                <a:ea typeface="Calibri" pitchFamily="34" charset="-122"/>
                <a:cs typeface="Calibri" pitchFamily="34" charset="-120"/>
              </a:rPr>
              <a:t>Sectional and</a:t>
            </a:r>
            <a:endParaRPr lang="en-US" sz="1400" dirty="0"/>
          </a:p>
          <a:p>
            <a:pPr marL="0" indent="0" algn="ctr">
              <a:buNone/>
            </a:pPr>
            <a:r>
              <a:rPr lang="en-US" sz="1400" dirty="0">
                <a:solidFill>
                  <a:srgbClr val="FFFFFF"/>
                </a:solidFill>
                <a:latin typeface="Calibri" pitchFamily="34" charset="0"/>
                <a:ea typeface="Calibri" pitchFamily="34" charset="-122"/>
                <a:cs typeface="Calibri" pitchFamily="34" charset="-120"/>
              </a:rPr>
              <a:t>overall Completion</a:t>
            </a:r>
            <a:endParaRPr lang="en-US" sz="1400" dirty="0"/>
          </a:p>
        </p:txBody>
      </p:sp>
      <p:sp>
        <p:nvSpPr>
          <p:cNvPr id="15" name="Shape 13"/>
          <p:cNvSpPr/>
          <p:nvPr/>
        </p:nvSpPr>
        <p:spPr>
          <a:xfrm>
            <a:off x="4005072" y="2286000"/>
            <a:ext cx="182880" cy="0"/>
          </a:xfrm>
          <a:prstGeom prst="line">
            <a:avLst/>
          </a:prstGeom>
          <a:noFill/>
          <a:ln w="25400">
            <a:solidFill>
              <a:srgbClr val="BDC3C7"/>
            </a:solidFill>
            <a:prstDash val="solid"/>
          </a:ln>
        </p:spPr>
        <p:txBody>
          <a:bodyPr/>
          <a:lstStyle/>
          <a:p>
            <a:endParaRPr lang="en-AE"/>
          </a:p>
        </p:txBody>
      </p:sp>
      <p:sp>
        <p:nvSpPr>
          <p:cNvPr id="16" name="Shape 14"/>
          <p:cNvSpPr/>
          <p:nvPr/>
        </p:nvSpPr>
        <p:spPr>
          <a:xfrm>
            <a:off x="4187952" y="1005840"/>
            <a:ext cx="1737360" cy="2560320"/>
          </a:xfrm>
          <a:prstGeom prst="rect">
            <a:avLst/>
          </a:prstGeom>
          <a:solidFill>
            <a:srgbClr val="2E86C1"/>
          </a:solidFill>
          <a:ln/>
          <a:effectLst>
            <a:outerShdw blurRad="76200" dist="25400" dir="8100000" algn="bl" rotWithShape="0">
              <a:srgbClr val="000000">
                <a:alpha val="12000"/>
              </a:srgbClr>
            </a:outerShdw>
          </a:effectLst>
        </p:spPr>
        <p:txBody>
          <a:bodyPr/>
          <a:lstStyle/>
          <a:p>
            <a:endParaRPr lang="en-AE" sz="3200"/>
          </a:p>
        </p:txBody>
      </p:sp>
      <p:sp>
        <p:nvSpPr>
          <p:cNvPr id="17" name="Text 15"/>
          <p:cNvSpPr/>
          <p:nvPr/>
        </p:nvSpPr>
        <p:spPr>
          <a:xfrm>
            <a:off x="4187952" y="1005840"/>
            <a:ext cx="1737360" cy="502920"/>
          </a:xfrm>
          <a:prstGeom prst="rect">
            <a:avLst/>
          </a:prstGeom>
          <a:noFill/>
          <a:ln/>
        </p:spPr>
        <p:txBody>
          <a:bodyPr wrap="square" lIns="0" tIns="0" rIns="0" bIns="0" rtlCol="0" anchor="ctr"/>
          <a:lstStyle/>
          <a:p>
            <a:pPr marL="0" indent="0" algn="ctr">
              <a:buNone/>
            </a:pPr>
            <a:r>
              <a:rPr lang="en-US" sz="2000" b="1" dirty="0">
                <a:solidFill>
                  <a:srgbClr val="FFFFFF">
                    <a:alpha val="50000"/>
                  </a:srgbClr>
                </a:solidFill>
                <a:latin typeface="Calibri" pitchFamily="34" charset="0"/>
                <a:ea typeface="Calibri" pitchFamily="34" charset="-122"/>
                <a:cs typeface="Calibri" pitchFamily="34" charset="-120"/>
              </a:rPr>
              <a:t>3</a:t>
            </a:r>
            <a:endParaRPr lang="en-US" sz="2000" dirty="0"/>
          </a:p>
        </p:txBody>
      </p:sp>
      <p:sp>
        <p:nvSpPr>
          <p:cNvPr id="18" name="Text 16"/>
          <p:cNvSpPr/>
          <p:nvPr/>
        </p:nvSpPr>
        <p:spPr>
          <a:xfrm>
            <a:off x="4261104" y="1508760"/>
            <a:ext cx="1591056" cy="1005840"/>
          </a:xfrm>
          <a:prstGeom prst="rect">
            <a:avLst/>
          </a:prstGeom>
          <a:noFill/>
          <a:ln/>
        </p:spPr>
        <p:txBody>
          <a:bodyPr wrap="square" lIns="0" tIns="0" rIns="0" bIns="0" rtlCol="0" anchor="ctr"/>
          <a:lstStyle/>
          <a:p>
            <a:pPr marL="0" indent="0" algn="ctr">
              <a:buNone/>
            </a:pPr>
            <a:r>
              <a:rPr lang="en-US" b="1" dirty="0">
                <a:solidFill>
                  <a:srgbClr val="FFFFFF"/>
                </a:solidFill>
                <a:latin typeface="Calibri" pitchFamily="34" charset="0"/>
                <a:ea typeface="Calibri" pitchFamily="34" charset="-122"/>
                <a:cs typeface="Calibri" pitchFamily="34" charset="-120"/>
              </a:rPr>
              <a:t>Operations</a:t>
            </a:r>
            <a:endParaRPr lang="en-US" dirty="0"/>
          </a:p>
          <a:p>
            <a:pPr marL="0" indent="0" algn="ctr">
              <a:buNone/>
            </a:pPr>
            <a:r>
              <a:rPr lang="en-US" b="1" dirty="0">
                <a:solidFill>
                  <a:srgbClr val="FFFFFF"/>
                </a:solidFill>
                <a:latin typeface="Calibri" pitchFamily="34" charset="0"/>
                <a:ea typeface="Calibri" pitchFamily="34" charset="-122"/>
                <a:cs typeface="Calibri" pitchFamily="34" charset="-120"/>
              </a:rPr>
              <a:t>&amp; Sequence</a:t>
            </a:r>
            <a:endParaRPr lang="en-US" dirty="0"/>
          </a:p>
        </p:txBody>
      </p:sp>
      <p:sp>
        <p:nvSpPr>
          <p:cNvPr id="19" name="Text 17"/>
          <p:cNvSpPr/>
          <p:nvPr/>
        </p:nvSpPr>
        <p:spPr>
          <a:xfrm>
            <a:off x="4261104" y="2514600"/>
            <a:ext cx="1591056" cy="960120"/>
          </a:xfrm>
          <a:prstGeom prst="rect">
            <a:avLst/>
          </a:prstGeom>
          <a:noFill/>
          <a:ln/>
        </p:spPr>
        <p:txBody>
          <a:bodyPr wrap="square" lIns="0" tIns="0" rIns="0" bIns="0" rtlCol="0" anchor="t"/>
          <a:lstStyle/>
          <a:p>
            <a:pPr marL="0" indent="0" algn="ctr">
              <a:buNone/>
            </a:pPr>
            <a:r>
              <a:rPr lang="en-US" sz="1400" dirty="0">
                <a:solidFill>
                  <a:srgbClr val="FFFFFF"/>
                </a:solidFill>
                <a:latin typeface="Calibri" pitchFamily="34" charset="0"/>
                <a:ea typeface="Calibri" pitchFamily="34" charset="-122"/>
                <a:cs typeface="Calibri" pitchFamily="34" charset="-120"/>
              </a:rPr>
              <a:t>Order &amp; timing of</a:t>
            </a:r>
            <a:endParaRPr lang="en-US" sz="1400" dirty="0"/>
          </a:p>
          <a:p>
            <a:pPr marL="0" indent="0" algn="ctr">
              <a:buNone/>
            </a:pPr>
            <a:r>
              <a:rPr lang="en-US" sz="1400" dirty="0">
                <a:solidFill>
                  <a:srgbClr val="FFFFFF"/>
                </a:solidFill>
                <a:latin typeface="Calibri" pitchFamily="34" charset="0"/>
                <a:ea typeface="Calibri" pitchFamily="34" charset="-122"/>
                <a:cs typeface="Calibri" pitchFamily="34" charset="-120"/>
              </a:rPr>
              <a:t>all planned work</a:t>
            </a:r>
            <a:endParaRPr lang="en-US" sz="1400" dirty="0"/>
          </a:p>
        </p:txBody>
      </p:sp>
      <p:sp>
        <p:nvSpPr>
          <p:cNvPr id="20" name="Shape 18"/>
          <p:cNvSpPr/>
          <p:nvPr/>
        </p:nvSpPr>
        <p:spPr>
          <a:xfrm>
            <a:off x="5925312" y="2286000"/>
            <a:ext cx="182880" cy="0"/>
          </a:xfrm>
          <a:prstGeom prst="line">
            <a:avLst/>
          </a:prstGeom>
          <a:noFill/>
          <a:ln w="25400">
            <a:solidFill>
              <a:srgbClr val="BDC3C7"/>
            </a:solidFill>
            <a:prstDash val="solid"/>
          </a:ln>
        </p:spPr>
        <p:txBody>
          <a:bodyPr/>
          <a:lstStyle/>
          <a:p>
            <a:endParaRPr lang="en-AE"/>
          </a:p>
        </p:txBody>
      </p:sp>
      <p:sp>
        <p:nvSpPr>
          <p:cNvPr id="21" name="Shape 19"/>
          <p:cNvSpPr/>
          <p:nvPr/>
        </p:nvSpPr>
        <p:spPr>
          <a:xfrm>
            <a:off x="6108192" y="1005840"/>
            <a:ext cx="1737360" cy="2560320"/>
          </a:xfrm>
          <a:prstGeom prst="rect">
            <a:avLst/>
          </a:prstGeom>
          <a:solidFill>
            <a:srgbClr val="148F77"/>
          </a:solidFill>
          <a:ln/>
          <a:effectLst>
            <a:outerShdw blurRad="76200" dist="25400" dir="8100000" algn="bl" rotWithShape="0">
              <a:srgbClr val="000000">
                <a:alpha val="12000"/>
              </a:srgbClr>
            </a:outerShdw>
          </a:effectLst>
        </p:spPr>
        <p:txBody>
          <a:bodyPr/>
          <a:lstStyle/>
          <a:p>
            <a:endParaRPr lang="en-AE" sz="3200"/>
          </a:p>
        </p:txBody>
      </p:sp>
      <p:sp>
        <p:nvSpPr>
          <p:cNvPr id="22" name="Text 20"/>
          <p:cNvSpPr/>
          <p:nvPr/>
        </p:nvSpPr>
        <p:spPr>
          <a:xfrm>
            <a:off x="6108192" y="1005840"/>
            <a:ext cx="1737360" cy="502920"/>
          </a:xfrm>
          <a:prstGeom prst="rect">
            <a:avLst/>
          </a:prstGeom>
          <a:noFill/>
          <a:ln/>
        </p:spPr>
        <p:txBody>
          <a:bodyPr wrap="square" lIns="0" tIns="0" rIns="0" bIns="0" rtlCol="0" anchor="ctr"/>
          <a:lstStyle/>
          <a:p>
            <a:pPr marL="0" indent="0" algn="ctr">
              <a:buNone/>
            </a:pPr>
            <a:r>
              <a:rPr lang="en-US" sz="2000" b="1" dirty="0">
                <a:solidFill>
                  <a:srgbClr val="FFFFFF">
                    <a:alpha val="50000"/>
                  </a:srgbClr>
                </a:solidFill>
                <a:latin typeface="Calibri" pitchFamily="34" charset="0"/>
                <a:ea typeface="Calibri" pitchFamily="34" charset="-122"/>
                <a:cs typeface="Calibri" pitchFamily="34" charset="-120"/>
              </a:rPr>
              <a:t>4</a:t>
            </a:r>
            <a:endParaRPr lang="en-US" sz="2000" dirty="0"/>
          </a:p>
        </p:txBody>
      </p:sp>
      <p:sp>
        <p:nvSpPr>
          <p:cNvPr id="23" name="Text 21"/>
          <p:cNvSpPr/>
          <p:nvPr/>
        </p:nvSpPr>
        <p:spPr>
          <a:xfrm>
            <a:off x="6181344" y="1508760"/>
            <a:ext cx="1591056" cy="1005840"/>
          </a:xfrm>
          <a:prstGeom prst="rect">
            <a:avLst/>
          </a:prstGeom>
          <a:noFill/>
          <a:ln/>
        </p:spPr>
        <p:txBody>
          <a:bodyPr wrap="square" lIns="0" tIns="0" rIns="0" bIns="0" rtlCol="0" anchor="ctr"/>
          <a:lstStyle/>
          <a:p>
            <a:pPr marL="0" indent="0" algn="ctr">
              <a:buNone/>
            </a:pPr>
            <a:r>
              <a:rPr lang="en-US" b="1" dirty="0">
                <a:solidFill>
                  <a:srgbClr val="FFFFFF"/>
                </a:solidFill>
                <a:latin typeface="Calibri" pitchFamily="34" charset="0"/>
                <a:ea typeface="Calibri" pitchFamily="34" charset="-122"/>
                <a:cs typeface="Calibri" pitchFamily="34" charset="-120"/>
              </a:rPr>
              <a:t>Float &amp;</a:t>
            </a:r>
            <a:endParaRPr lang="en-US" dirty="0"/>
          </a:p>
          <a:p>
            <a:pPr marL="0" indent="0" algn="ctr">
              <a:buNone/>
            </a:pPr>
            <a:r>
              <a:rPr lang="en-US" b="1" dirty="0">
                <a:solidFill>
                  <a:srgbClr val="FFFFFF"/>
                </a:solidFill>
                <a:latin typeface="Calibri" pitchFamily="34" charset="0"/>
                <a:ea typeface="Calibri" pitchFamily="34" charset="-122"/>
                <a:cs typeface="Calibri" pitchFamily="34" charset="-120"/>
              </a:rPr>
              <a:t>Time Risk Allow.</a:t>
            </a:r>
            <a:endParaRPr lang="en-US" dirty="0"/>
          </a:p>
        </p:txBody>
      </p:sp>
      <p:sp>
        <p:nvSpPr>
          <p:cNvPr id="24" name="Text 22"/>
          <p:cNvSpPr/>
          <p:nvPr/>
        </p:nvSpPr>
        <p:spPr>
          <a:xfrm>
            <a:off x="6181344" y="2514600"/>
            <a:ext cx="1591056" cy="960120"/>
          </a:xfrm>
          <a:prstGeom prst="rect">
            <a:avLst/>
          </a:prstGeom>
          <a:noFill/>
          <a:ln/>
        </p:spPr>
        <p:txBody>
          <a:bodyPr wrap="square" lIns="0" tIns="0" rIns="0" bIns="0" rtlCol="0" anchor="t"/>
          <a:lstStyle/>
          <a:p>
            <a:pPr marL="0" indent="0" algn="ctr">
              <a:buNone/>
            </a:pPr>
            <a:r>
              <a:rPr lang="en-US" sz="1400" dirty="0">
                <a:solidFill>
                  <a:srgbClr val="FFFFFF"/>
                </a:solidFill>
                <a:latin typeface="Calibri" pitchFamily="34" charset="0"/>
                <a:ea typeface="Calibri" pitchFamily="34" charset="-122"/>
                <a:cs typeface="Calibri" pitchFamily="34" charset="-120"/>
              </a:rPr>
              <a:t>Contractor-owned</a:t>
            </a:r>
            <a:endParaRPr lang="en-US" sz="1400" dirty="0"/>
          </a:p>
          <a:p>
            <a:pPr marL="0" indent="0" algn="ctr">
              <a:buNone/>
            </a:pPr>
            <a:r>
              <a:rPr lang="en-US" sz="1400" dirty="0">
                <a:solidFill>
                  <a:srgbClr val="FFFFFF"/>
                </a:solidFill>
                <a:latin typeface="Calibri" pitchFamily="34" charset="0"/>
                <a:ea typeface="Calibri" pitchFamily="34" charset="-122"/>
                <a:cs typeface="Calibri" pitchFamily="34" charset="-120"/>
              </a:rPr>
              <a:t>schedule contingency</a:t>
            </a:r>
            <a:endParaRPr lang="en-US" sz="1400" dirty="0"/>
          </a:p>
        </p:txBody>
      </p:sp>
      <p:sp>
        <p:nvSpPr>
          <p:cNvPr id="25" name="Shape 23"/>
          <p:cNvSpPr/>
          <p:nvPr/>
        </p:nvSpPr>
        <p:spPr>
          <a:xfrm>
            <a:off x="7845552" y="2286000"/>
            <a:ext cx="182880" cy="0"/>
          </a:xfrm>
          <a:prstGeom prst="line">
            <a:avLst/>
          </a:prstGeom>
          <a:noFill/>
          <a:ln w="25400">
            <a:solidFill>
              <a:srgbClr val="BDC3C7"/>
            </a:solidFill>
            <a:prstDash val="solid"/>
          </a:ln>
        </p:spPr>
        <p:txBody>
          <a:bodyPr/>
          <a:lstStyle/>
          <a:p>
            <a:endParaRPr lang="en-AE"/>
          </a:p>
        </p:txBody>
      </p:sp>
      <p:sp>
        <p:nvSpPr>
          <p:cNvPr id="26" name="Shape 24"/>
          <p:cNvSpPr/>
          <p:nvPr/>
        </p:nvSpPr>
        <p:spPr>
          <a:xfrm>
            <a:off x="8028432" y="1005840"/>
            <a:ext cx="1737360" cy="2560320"/>
          </a:xfrm>
          <a:prstGeom prst="rect">
            <a:avLst/>
          </a:prstGeom>
          <a:solidFill>
            <a:srgbClr val="1E8449"/>
          </a:solidFill>
          <a:ln/>
          <a:effectLst>
            <a:outerShdw blurRad="76200" dist="25400" dir="8100000" algn="bl" rotWithShape="0">
              <a:srgbClr val="000000">
                <a:alpha val="12000"/>
              </a:srgbClr>
            </a:outerShdw>
          </a:effectLst>
        </p:spPr>
        <p:txBody>
          <a:bodyPr/>
          <a:lstStyle/>
          <a:p>
            <a:endParaRPr lang="en-AE" sz="3200"/>
          </a:p>
        </p:txBody>
      </p:sp>
      <p:sp>
        <p:nvSpPr>
          <p:cNvPr id="27" name="Text 25"/>
          <p:cNvSpPr/>
          <p:nvPr/>
        </p:nvSpPr>
        <p:spPr>
          <a:xfrm>
            <a:off x="8028432" y="1005840"/>
            <a:ext cx="1737360" cy="502920"/>
          </a:xfrm>
          <a:prstGeom prst="rect">
            <a:avLst/>
          </a:prstGeom>
          <a:noFill/>
          <a:ln/>
        </p:spPr>
        <p:txBody>
          <a:bodyPr wrap="square" lIns="0" tIns="0" rIns="0" bIns="0" rtlCol="0" anchor="ctr"/>
          <a:lstStyle/>
          <a:p>
            <a:pPr marL="0" indent="0" algn="ctr">
              <a:buNone/>
            </a:pPr>
            <a:r>
              <a:rPr lang="en-US" sz="2000" b="1" dirty="0">
                <a:solidFill>
                  <a:srgbClr val="FFFFFF">
                    <a:alpha val="50000"/>
                  </a:srgbClr>
                </a:solidFill>
                <a:latin typeface="Calibri" pitchFamily="34" charset="0"/>
                <a:ea typeface="Calibri" pitchFamily="34" charset="-122"/>
                <a:cs typeface="Calibri" pitchFamily="34" charset="-120"/>
              </a:rPr>
              <a:t>5</a:t>
            </a:r>
            <a:endParaRPr lang="en-US" sz="2000" dirty="0"/>
          </a:p>
        </p:txBody>
      </p:sp>
      <p:sp>
        <p:nvSpPr>
          <p:cNvPr id="28" name="Text 26"/>
          <p:cNvSpPr/>
          <p:nvPr/>
        </p:nvSpPr>
        <p:spPr>
          <a:xfrm>
            <a:off x="8101584" y="1508760"/>
            <a:ext cx="1591056" cy="1005840"/>
          </a:xfrm>
          <a:prstGeom prst="rect">
            <a:avLst/>
          </a:prstGeom>
          <a:noFill/>
          <a:ln/>
        </p:spPr>
        <p:txBody>
          <a:bodyPr wrap="square" lIns="0" tIns="0" rIns="0" bIns="0" rtlCol="0" anchor="ctr"/>
          <a:lstStyle/>
          <a:p>
            <a:pPr marL="0" indent="0" algn="ctr">
              <a:buNone/>
            </a:pPr>
            <a:r>
              <a:rPr lang="en-US" b="1" dirty="0">
                <a:solidFill>
                  <a:srgbClr val="FFFFFF"/>
                </a:solidFill>
                <a:latin typeface="Calibri" pitchFamily="34" charset="0"/>
                <a:ea typeface="Calibri" pitchFamily="34" charset="-122"/>
                <a:cs typeface="Calibri" pitchFamily="34" charset="-120"/>
              </a:rPr>
              <a:t>Resource</a:t>
            </a:r>
            <a:endParaRPr lang="en-US" dirty="0"/>
          </a:p>
          <a:p>
            <a:pPr marL="0" indent="0" algn="ctr">
              <a:buNone/>
            </a:pPr>
            <a:r>
              <a:rPr lang="en-US" b="1" dirty="0">
                <a:solidFill>
                  <a:srgbClr val="FFFFFF"/>
                </a:solidFill>
                <a:latin typeface="Calibri" pitchFamily="34" charset="0"/>
                <a:ea typeface="Calibri" pitchFamily="34" charset="-122"/>
                <a:cs typeface="Calibri" pitchFamily="34" charset="-120"/>
              </a:rPr>
              <a:t>Statements</a:t>
            </a:r>
            <a:endParaRPr lang="en-US" dirty="0"/>
          </a:p>
        </p:txBody>
      </p:sp>
      <p:sp>
        <p:nvSpPr>
          <p:cNvPr id="29" name="Text 27"/>
          <p:cNvSpPr/>
          <p:nvPr/>
        </p:nvSpPr>
        <p:spPr>
          <a:xfrm>
            <a:off x="8101584" y="2514600"/>
            <a:ext cx="1591056" cy="960120"/>
          </a:xfrm>
          <a:prstGeom prst="rect">
            <a:avLst/>
          </a:prstGeom>
          <a:noFill/>
          <a:ln/>
        </p:spPr>
        <p:txBody>
          <a:bodyPr wrap="square" lIns="0" tIns="0" rIns="0" bIns="0" rtlCol="0" anchor="t"/>
          <a:lstStyle/>
          <a:p>
            <a:pPr marL="0" indent="0" algn="ctr">
              <a:buNone/>
            </a:pPr>
            <a:r>
              <a:rPr lang="en-US" sz="1400" dirty="0" err="1">
                <a:solidFill>
                  <a:srgbClr val="FFFFFF"/>
                </a:solidFill>
                <a:latin typeface="Calibri" pitchFamily="34" charset="0"/>
                <a:ea typeface="Calibri" pitchFamily="34" charset="-122"/>
                <a:cs typeface="Calibri" pitchFamily="34" charset="-120"/>
              </a:rPr>
              <a:t>labour</a:t>
            </a:r>
            <a:r>
              <a:rPr lang="en-US" sz="1400" dirty="0">
                <a:solidFill>
                  <a:srgbClr val="FFFFFF"/>
                </a:solidFill>
                <a:latin typeface="Calibri" pitchFamily="34" charset="0"/>
                <a:ea typeface="Calibri" pitchFamily="34" charset="-122"/>
                <a:cs typeface="Calibri" pitchFamily="34" charset="-120"/>
              </a:rPr>
              <a:t>,</a:t>
            </a:r>
            <a:endParaRPr lang="en-US" sz="1400" dirty="0"/>
          </a:p>
          <a:p>
            <a:pPr marL="0" indent="0" algn="ctr">
              <a:buNone/>
            </a:pPr>
            <a:r>
              <a:rPr lang="en-US" sz="1400" dirty="0">
                <a:solidFill>
                  <a:srgbClr val="FFFFFF"/>
                </a:solidFill>
                <a:latin typeface="Calibri" pitchFamily="34" charset="0"/>
                <a:ea typeface="Calibri" pitchFamily="34" charset="-122"/>
                <a:cs typeface="Calibri" pitchFamily="34" charset="-120"/>
              </a:rPr>
              <a:t>plant, materials</a:t>
            </a:r>
            <a:endParaRPr lang="en-US" sz="1400" dirty="0"/>
          </a:p>
        </p:txBody>
      </p:sp>
      <p:sp>
        <p:nvSpPr>
          <p:cNvPr id="30" name="Shape 28"/>
          <p:cNvSpPr/>
          <p:nvPr/>
        </p:nvSpPr>
        <p:spPr>
          <a:xfrm>
            <a:off x="9765792" y="2286000"/>
            <a:ext cx="182880" cy="0"/>
          </a:xfrm>
          <a:prstGeom prst="line">
            <a:avLst/>
          </a:prstGeom>
          <a:noFill/>
          <a:ln w="25400">
            <a:solidFill>
              <a:srgbClr val="BDC3C7"/>
            </a:solidFill>
            <a:prstDash val="solid"/>
          </a:ln>
        </p:spPr>
        <p:txBody>
          <a:bodyPr/>
          <a:lstStyle/>
          <a:p>
            <a:endParaRPr lang="en-AE"/>
          </a:p>
        </p:txBody>
      </p:sp>
      <p:sp>
        <p:nvSpPr>
          <p:cNvPr id="31" name="Shape 29"/>
          <p:cNvSpPr/>
          <p:nvPr/>
        </p:nvSpPr>
        <p:spPr>
          <a:xfrm>
            <a:off x="9948672" y="1005840"/>
            <a:ext cx="1737360" cy="2560320"/>
          </a:xfrm>
          <a:prstGeom prst="rect">
            <a:avLst/>
          </a:prstGeom>
          <a:solidFill>
            <a:srgbClr val="F39C12"/>
          </a:solidFill>
          <a:ln/>
          <a:effectLst>
            <a:outerShdw blurRad="76200" dist="25400" dir="8100000" algn="bl" rotWithShape="0">
              <a:srgbClr val="000000">
                <a:alpha val="12000"/>
              </a:srgbClr>
            </a:outerShdw>
          </a:effectLst>
        </p:spPr>
        <p:txBody>
          <a:bodyPr/>
          <a:lstStyle/>
          <a:p>
            <a:endParaRPr lang="en-AE" sz="3200"/>
          </a:p>
        </p:txBody>
      </p:sp>
      <p:sp>
        <p:nvSpPr>
          <p:cNvPr id="32" name="Text 30"/>
          <p:cNvSpPr/>
          <p:nvPr/>
        </p:nvSpPr>
        <p:spPr>
          <a:xfrm>
            <a:off x="9948672" y="1005840"/>
            <a:ext cx="1737360" cy="502920"/>
          </a:xfrm>
          <a:prstGeom prst="rect">
            <a:avLst/>
          </a:prstGeom>
          <a:noFill/>
          <a:ln/>
        </p:spPr>
        <p:txBody>
          <a:bodyPr wrap="square" lIns="0" tIns="0" rIns="0" bIns="0" rtlCol="0" anchor="ctr"/>
          <a:lstStyle/>
          <a:p>
            <a:pPr marL="0" indent="0" algn="ctr">
              <a:buNone/>
            </a:pPr>
            <a:r>
              <a:rPr lang="en-US" sz="2000" b="1" dirty="0">
                <a:solidFill>
                  <a:srgbClr val="FFFFFF">
                    <a:alpha val="50000"/>
                  </a:srgbClr>
                </a:solidFill>
                <a:latin typeface="Calibri" pitchFamily="34" charset="0"/>
                <a:ea typeface="Calibri" pitchFamily="34" charset="-122"/>
                <a:cs typeface="Calibri" pitchFamily="34" charset="-120"/>
              </a:rPr>
              <a:t>6</a:t>
            </a:r>
            <a:endParaRPr lang="en-US" sz="2000" dirty="0"/>
          </a:p>
        </p:txBody>
      </p:sp>
      <p:sp>
        <p:nvSpPr>
          <p:cNvPr id="33" name="Text 31"/>
          <p:cNvSpPr/>
          <p:nvPr/>
        </p:nvSpPr>
        <p:spPr>
          <a:xfrm>
            <a:off x="10021824" y="1508760"/>
            <a:ext cx="1591056" cy="1005840"/>
          </a:xfrm>
          <a:prstGeom prst="rect">
            <a:avLst/>
          </a:prstGeom>
          <a:noFill/>
          <a:ln/>
        </p:spPr>
        <p:txBody>
          <a:bodyPr wrap="square" lIns="0" tIns="0" rIns="0" bIns="0" rtlCol="0" anchor="ctr"/>
          <a:lstStyle/>
          <a:p>
            <a:pPr marL="0" indent="0" algn="ctr">
              <a:buNone/>
            </a:pPr>
            <a:r>
              <a:rPr lang="en-US" b="1" dirty="0">
                <a:solidFill>
                  <a:srgbClr val="FFFFFF"/>
                </a:solidFill>
                <a:latin typeface="Calibri" pitchFamily="34" charset="0"/>
                <a:ea typeface="Calibri" pitchFamily="34" charset="-122"/>
                <a:cs typeface="Calibri" pitchFamily="34" charset="-120"/>
              </a:rPr>
              <a:t>Information</a:t>
            </a:r>
            <a:endParaRPr lang="en-US" dirty="0"/>
          </a:p>
          <a:p>
            <a:pPr marL="0" indent="0" algn="ctr">
              <a:buNone/>
            </a:pPr>
            <a:r>
              <a:rPr lang="en-US" b="1" dirty="0">
                <a:solidFill>
                  <a:srgbClr val="FFFFFF"/>
                </a:solidFill>
                <a:latin typeface="Calibri" pitchFamily="34" charset="0"/>
                <a:ea typeface="Calibri" pitchFamily="34" charset="-122"/>
                <a:cs typeface="Calibri" pitchFamily="34" charset="-120"/>
              </a:rPr>
              <a:t>Required</a:t>
            </a:r>
            <a:endParaRPr lang="en-US" dirty="0"/>
          </a:p>
        </p:txBody>
      </p:sp>
      <p:sp>
        <p:nvSpPr>
          <p:cNvPr id="34" name="Text 32"/>
          <p:cNvSpPr/>
          <p:nvPr/>
        </p:nvSpPr>
        <p:spPr>
          <a:xfrm>
            <a:off x="10021824" y="2514600"/>
            <a:ext cx="1591056" cy="960120"/>
          </a:xfrm>
          <a:prstGeom prst="rect">
            <a:avLst/>
          </a:prstGeom>
          <a:noFill/>
          <a:ln/>
        </p:spPr>
        <p:txBody>
          <a:bodyPr wrap="square" lIns="0" tIns="0" rIns="0" bIns="0" rtlCol="0" anchor="t"/>
          <a:lstStyle/>
          <a:p>
            <a:pPr marL="0" indent="0" algn="ctr">
              <a:buNone/>
            </a:pPr>
            <a:r>
              <a:rPr lang="en-US" sz="1400" dirty="0">
                <a:solidFill>
                  <a:srgbClr val="FFFFFF"/>
                </a:solidFill>
                <a:latin typeface="Calibri" pitchFamily="34" charset="0"/>
                <a:ea typeface="Calibri" pitchFamily="34" charset="-122"/>
                <a:cs typeface="Calibri" pitchFamily="34" charset="-120"/>
              </a:rPr>
              <a:t>When Contractor</a:t>
            </a:r>
            <a:endParaRPr lang="en-US" sz="1400" dirty="0"/>
          </a:p>
          <a:p>
            <a:pPr marL="0" indent="0" algn="ctr">
              <a:buNone/>
            </a:pPr>
            <a:r>
              <a:rPr lang="en-US" sz="1400" dirty="0">
                <a:solidFill>
                  <a:srgbClr val="FFFFFF"/>
                </a:solidFill>
                <a:latin typeface="Calibri" pitchFamily="34" charset="0"/>
                <a:ea typeface="Calibri" pitchFamily="34" charset="-122"/>
                <a:cs typeface="Calibri" pitchFamily="34" charset="-120"/>
              </a:rPr>
              <a:t>needs data/drawings</a:t>
            </a:r>
            <a:endParaRPr lang="en-US" sz="1400" dirty="0"/>
          </a:p>
        </p:txBody>
      </p:sp>
      <p:sp>
        <p:nvSpPr>
          <p:cNvPr id="35" name="Shape 33"/>
          <p:cNvSpPr/>
          <p:nvPr/>
        </p:nvSpPr>
        <p:spPr>
          <a:xfrm>
            <a:off x="347472" y="3749040"/>
            <a:ext cx="11475720" cy="1280160"/>
          </a:xfrm>
          <a:prstGeom prst="rect">
            <a:avLst/>
          </a:prstGeom>
          <a:solidFill>
            <a:srgbClr val="D6EAF8"/>
          </a:solidFill>
          <a:ln w="12700">
            <a:solidFill>
              <a:srgbClr val="BDC3C7"/>
            </a:solidFill>
            <a:prstDash val="solid"/>
          </a:ln>
        </p:spPr>
        <p:txBody>
          <a:bodyPr/>
          <a:lstStyle/>
          <a:p>
            <a:endParaRPr lang="en-AE"/>
          </a:p>
        </p:txBody>
      </p:sp>
      <p:sp>
        <p:nvSpPr>
          <p:cNvPr id="36" name="Text 34"/>
          <p:cNvSpPr/>
          <p:nvPr/>
        </p:nvSpPr>
        <p:spPr>
          <a:xfrm>
            <a:off x="502920" y="3822192"/>
            <a:ext cx="11155680" cy="1143000"/>
          </a:xfrm>
          <a:prstGeom prst="rect">
            <a:avLst/>
          </a:prstGeom>
          <a:noFill/>
          <a:ln/>
        </p:spPr>
        <p:txBody>
          <a:bodyPr wrap="square" rtlCol="0" anchor="ctr"/>
          <a:lstStyle/>
          <a:p>
            <a:pPr marL="0" indent="0">
              <a:buNone/>
            </a:pPr>
            <a:r>
              <a:rPr lang="en-US" b="1" dirty="0">
                <a:solidFill>
                  <a:srgbClr val="0D2240"/>
                </a:solidFill>
                <a:latin typeface="Calibri" pitchFamily="34" charset="0"/>
                <a:ea typeface="Calibri" pitchFamily="34" charset="-122"/>
                <a:cs typeface="Calibri" pitchFamily="34" charset="-120"/>
              </a:rPr>
              <a:t>Critical Forensic Point: </a:t>
            </a:r>
            <a:r>
              <a:rPr lang="en-US" dirty="0">
                <a:solidFill>
                  <a:srgbClr val="0D2240"/>
                </a:solidFill>
                <a:latin typeface="Calibri" pitchFamily="34" charset="0"/>
                <a:ea typeface="Calibri" pitchFamily="34" charset="-122"/>
                <a:cs typeface="Calibri" pitchFamily="34" charset="-120"/>
              </a:rPr>
              <a:t>An Accepted Programme is the baseline for measuring all Compensation Event impacts. If no programme is accepted, the PM assesses CEs using their own assessment — which may be unfavourable to the Contractor. </a:t>
            </a:r>
            <a:endParaRPr lang="en-US" dirty="0"/>
          </a:p>
        </p:txBody>
      </p:sp>
      <p:sp>
        <p:nvSpPr>
          <p:cNvPr id="37" name="Shape 35"/>
          <p:cNvSpPr/>
          <p:nvPr/>
        </p:nvSpPr>
        <p:spPr>
          <a:xfrm>
            <a:off x="347472" y="5166360"/>
            <a:ext cx="11475720" cy="1417320"/>
          </a:xfrm>
          <a:prstGeom prst="rect">
            <a:avLst/>
          </a:prstGeom>
          <a:solidFill>
            <a:srgbClr val="0D2240"/>
          </a:solidFill>
          <a:ln w="12700">
            <a:solidFill>
              <a:srgbClr val="0D2240"/>
            </a:solidFill>
            <a:prstDash val="solid"/>
          </a:ln>
        </p:spPr>
        <p:txBody>
          <a:bodyPr/>
          <a:lstStyle/>
          <a:p>
            <a:endParaRPr lang="en-AE"/>
          </a:p>
        </p:txBody>
      </p:sp>
      <p:sp>
        <p:nvSpPr>
          <p:cNvPr id="38" name="Text 36"/>
          <p:cNvSpPr/>
          <p:nvPr/>
        </p:nvSpPr>
        <p:spPr>
          <a:xfrm>
            <a:off x="502920" y="5239512"/>
            <a:ext cx="11155680" cy="1261872"/>
          </a:xfrm>
          <a:prstGeom prst="rect">
            <a:avLst/>
          </a:prstGeom>
          <a:noFill/>
          <a:ln/>
        </p:spPr>
        <p:txBody>
          <a:bodyPr wrap="square" rtlCol="0" anchor="ctr"/>
          <a:lstStyle/>
          <a:p>
            <a:pPr marL="0" indent="0">
              <a:buNone/>
            </a:pPr>
            <a:r>
              <a:rPr lang="en-US" sz="2400" b="1" dirty="0">
                <a:solidFill>
                  <a:srgbClr val="F39C12"/>
                </a:solidFill>
                <a:latin typeface="Calibri" pitchFamily="34" charset="0"/>
                <a:ea typeface="Calibri" pitchFamily="34" charset="-122"/>
                <a:cs typeface="Calibri" pitchFamily="34" charset="-120"/>
              </a:rPr>
              <a:t>NEC vs General Practice: </a:t>
            </a:r>
            <a:r>
              <a:rPr lang="en-US" sz="2400" dirty="0">
                <a:solidFill>
                  <a:srgbClr val="FFFFFF"/>
                </a:solidFill>
                <a:latin typeface="Calibri" pitchFamily="34" charset="0"/>
                <a:ea typeface="Calibri" pitchFamily="34" charset="-122"/>
                <a:cs typeface="Calibri" pitchFamily="34" charset="-120"/>
              </a:rPr>
              <a:t>Unlike many traditional contracts, NEC does not just require a programme at tender — it mandates ongoing, updated programmes throughout the project. This proactive approach is fundamental to NEC forensic analysis.</a:t>
            </a:r>
            <a:endParaRPr lang="en-US" sz="2400" dirty="0"/>
          </a:p>
        </p:txBody>
      </p:sp>
      <p:sp>
        <p:nvSpPr>
          <p:cNvPr id="39" name="Text 3">
            <a:extLst>
              <a:ext uri="{FF2B5EF4-FFF2-40B4-BE49-F238E27FC236}">
                <a16:creationId xmlns:a16="http://schemas.microsoft.com/office/drawing/2014/main" id="{7CA4CCA3-08D6-5A67-6220-A89EA4BCBF76}"/>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6F9"/>
        </a:solidFill>
        <a:effectLst/>
      </p:bgPr>
    </p:bg>
    <p:spTree>
      <p:nvGrpSpPr>
        <p:cNvPr id="1" name="">
          <a:extLst>
            <a:ext uri="{FF2B5EF4-FFF2-40B4-BE49-F238E27FC236}">
              <a16:creationId xmlns:a16="http://schemas.microsoft.com/office/drawing/2014/main" id="{25A1C334-4545-2A87-9343-5028454F0C88}"/>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78720ADF-CFB2-A960-BC50-FA88F86EDA8F}"/>
              </a:ext>
            </a:extLst>
          </p:cNvPr>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3" name="Shape 1">
            <a:extLst>
              <a:ext uri="{FF2B5EF4-FFF2-40B4-BE49-F238E27FC236}">
                <a16:creationId xmlns:a16="http://schemas.microsoft.com/office/drawing/2014/main" id="{E6E80BB1-622F-52C7-9DD9-A632FD84C0A3}"/>
              </a:ext>
            </a:extLst>
          </p:cNvPr>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a:extLst>
              <a:ext uri="{FF2B5EF4-FFF2-40B4-BE49-F238E27FC236}">
                <a16:creationId xmlns:a16="http://schemas.microsoft.com/office/drawing/2014/main" id="{1A31BE1E-B865-87C9-D4AF-09ACBAF6D9F1}"/>
              </a:ext>
            </a:extLst>
          </p:cNvPr>
          <p:cNvSpPr/>
          <p:nvPr/>
        </p:nvSpPr>
        <p:spPr>
          <a:xfrm>
            <a:off x="411480" y="73152"/>
            <a:ext cx="10972800" cy="548640"/>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Float Definition </a:t>
            </a:r>
            <a:endParaRPr lang="en-US" sz="2000" dirty="0"/>
          </a:p>
        </p:txBody>
      </p:sp>
      <p:sp>
        <p:nvSpPr>
          <p:cNvPr id="5" name="Text 3">
            <a:extLst>
              <a:ext uri="{FF2B5EF4-FFF2-40B4-BE49-F238E27FC236}">
                <a16:creationId xmlns:a16="http://schemas.microsoft.com/office/drawing/2014/main" id="{9D34138A-C80D-2C44-F88F-C3E947B7C806}"/>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sp>
        <p:nvSpPr>
          <p:cNvPr id="10" name="Text 25">
            <a:extLst>
              <a:ext uri="{FF2B5EF4-FFF2-40B4-BE49-F238E27FC236}">
                <a16:creationId xmlns:a16="http://schemas.microsoft.com/office/drawing/2014/main" id="{AAA19C76-B8DC-0643-D373-AD82F6F5D81D}"/>
              </a:ext>
            </a:extLst>
          </p:cNvPr>
          <p:cNvSpPr/>
          <p:nvPr/>
        </p:nvSpPr>
        <p:spPr>
          <a:xfrm>
            <a:off x="677366" y="1047802"/>
            <a:ext cx="10837268" cy="1144982"/>
          </a:xfrm>
          <a:prstGeom prst="rect">
            <a:avLst/>
          </a:prstGeom>
          <a:noFill/>
          <a:ln/>
        </p:spPr>
        <p:txBody>
          <a:bodyPr wrap="square" lIns="0" tIns="0" rIns="0" bIns="0" rtlCol="0" anchor="ctr"/>
          <a:lstStyle/>
          <a:p>
            <a:pPr>
              <a:lnSpc>
                <a:spcPct val="120000"/>
              </a:lnSpc>
            </a:pPr>
            <a:r>
              <a:rPr lang="en-US" sz="2000" dirty="0">
                <a:solidFill>
                  <a:srgbClr val="4A5568"/>
                </a:solidFill>
                <a:latin typeface="Calibri" pitchFamily="34" charset="0"/>
                <a:ea typeface="Calibri" pitchFamily="34" charset="-122"/>
                <a:cs typeface="Calibri" pitchFamily="34" charset="-120"/>
              </a:rPr>
              <a:t>Available time for an activity’s Start or finish date  to be delayed before it impacts another activity or an important milestone.</a:t>
            </a:r>
            <a:endParaRPr lang="en-US" sz="2000" dirty="0"/>
          </a:p>
        </p:txBody>
      </p:sp>
      <p:sp>
        <p:nvSpPr>
          <p:cNvPr id="11" name="Text 25">
            <a:extLst>
              <a:ext uri="{FF2B5EF4-FFF2-40B4-BE49-F238E27FC236}">
                <a16:creationId xmlns:a16="http://schemas.microsoft.com/office/drawing/2014/main" id="{FA877AFE-B5B8-2F89-407F-0F3A0D829D96}"/>
              </a:ext>
            </a:extLst>
          </p:cNvPr>
          <p:cNvSpPr/>
          <p:nvPr/>
        </p:nvSpPr>
        <p:spPr>
          <a:xfrm>
            <a:off x="662126" y="2063305"/>
            <a:ext cx="10837268" cy="1144982"/>
          </a:xfrm>
          <a:prstGeom prst="rect">
            <a:avLst/>
          </a:prstGeom>
          <a:noFill/>
          <a:ln/>
        </p:spPr>
        <p:txBody>
          <a:bodyPr wrap="square" lIns="0" tIns="0" rIns="0" bIns="0" rtlCol="0" anchor="ctr"/>
          <a:lstStyle/>
          <a:p>
            <a:pPr>
              <a:lnSpc>
                <a:spcPct val="120000"/>
              </a:lnSpc>
            </a:pPr>
            <a:r>
              <a:rPr lang="en-US" sz="2000" dirty="0">
                <a:solidFill>
                  <a:srgbClr val="4A5568"/>
                </a:solidFill>
                <a:latin typeface="Calibri" pitchFamily="34" charset="0"/>
                <a:ea typeface="Calibri" pitchFamily="34" charset="-122"/>
                <a:cs typeface="Calibri" pitchFamily="34" charset="-120"/>
              </a:rPr>
              <a:t>Each activity has an </a:t>
            </a:r>
            <a:r>
              <a:rPr lang="en-US" sz="2000" b="1" dirty="0">
                <a:solidFill>
                  <a:srgbClr val="4A5568"/>
                </a:solidFill>
                <a:latin typeface="Calibri" pitchFamily="34" charset="0"/>
                <a:ea typeface="Calibri" pitchFamily="34" charset="-122"/>
                <a:cs typeface="Calibri" pitchFamily="34" charset="-120"/>
              </a:rPr>
              <a:t>early</a:t>
            </a:r>
            <a:r>
              <a:rPr lang="en-US" sz="2000" dirty="0">
                <a:solidFill>
                  <a:srgbClr val="4A5568"/>
                </a:solidFill>
                <a:latin typeface="Calibri" pitchFamily="34" charset="0"/>
                <a:ea typeface="Calibri" pitchFamily="34" charset="-122"/>
                <a:cs typeface="Calibri" pitchFamily="34" charset="-120"/>
              </a:rPr>
              <a:t> and </a:t>
            </a:r>
            <a:r>
              <a:rPr lang="en-US" sz="2000" b="1" dirty="0">
                <a:solidFill>
                  <a:srgbClr val="4A5568"/>
                </a:solidFill>
                <a:latin typeface="Calibri" pitchFamily="34" charset="0"/>
                <a:ea typeface="Calibri" pitchFamily="34" charset="-122"/>
                <a:cs typeface="Calibri" pitchFamily="34" charset="-120"/>
              </a:rPr>
              <a:t>late</a:t>
            </a:r>
            <a:r>
              <a:rPr lang="en-US" sz="2000" dirty="0">
                <a:solidFill>
                  <a:srgbClr val="4A5568"/>
                </a:solidFill>
                <a:latin typeface="Calibri" pitchFamily="34" charset="0"/>
                <a:ea typeface="Calibri" pitchFamily="34" charset="-122"/>
                <a:cs typeface="Calibri" pitchFamily="34" charset="-120"/>
              </a:rPr>
              <a:t> date calculated in CPM network. If there is a gap between early date and late date, there is a float.  </a:t>
            </a:r>
            <a:endParaRPr lang="en-US" sz="2000" dirty="0"/>
          </a:p>
        </p:txBody>
      </p:sp>
      <p:sp>
        <p:nvSpPr>
          <p:cNvPr id="13" name="Rectangle 12">
            <a:extLst>
              <a:ext uri="{FF2B5EF4-FFF2-40B4-BE49-F238E27FC236}">
                <a16:creationId xmlns:a16="http://schemas.microsoft.com/office/drawing/2014/main" id="{27F80264-12C3-C684-C071-6E50A2565CBD}"/>
              </a:ext>
            </a:extLst>
          </p:cNvPr>
          <p:cNvSpPr/>
          <p:nvPr/>
        </p:nvSpPr>
        <p:spPr>
          <a:xfrm>
            <a:off x="3187084" y="3682808"/>
            <a:ext cx="3808521" cy="6263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Activity Duration </a:t>
            </a:r>
          </a:p>
          <a:p>
            <a:pPr algn="ctr"/>
            <a:r>
              <a:rPr lang="en-US" dirty="0"/>
              <a:t>(Single Point Estimate, Fixed)</a:t>
            </a:r>
            <a:endParaRPr lang="en-AE" dirty="0"/>
          </a:p>
        </p:txBody>
      </p:sp>
      <p:sp>
        <p:nvSpPr>
          <p:cNvPr id="14" name="Rectangle 13">
            <a:extLst>
              <a:ext uri="{FF2B5EF4-FFF2-40B4-BE49-F238E27FC236}">
                <a16:creationId xmlns:a16="http://schemas.microsoft.com/office/drawing/2014/main" id="{E6DFFA00-0215-4112-9F63-EADFCBD13536}"/>
              </a:ext>
            </a:extLst>
          </p:cNvPr>
          <p:cNvSpPr/>
          <p:nvPr/>
        </p:nvSpPr>
        <p:spPr>
          <a:xfrm>
            <a:off x="3870665" y="4677107"/>
            <a:ext cx="3808521" cy="62635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Activity Duration </a:t>
            </a:r>
          </a:p>
          <a:p>
            <a:pPr algn="ctr"/>
            <a:r>
              <a:rPr lang="en-US" dirty="0"/>
              <a:t>(Single Point Estimate, Fixed)</a:t>
            </a:r>
            <a:endParaRPr lang="en-AE" dirty="0"/>
          </a:p>
        </p:txBody>
      </p:sp>
      <p:sp>
        <p:nvSpPr>
          <p:cNvPr id="15" name="Rectangle 14">
            <a:extLst>
              <a:ext uri="{FF2B5EF4-FFF2-40B4-BE49-F238E27FC236}">
                <a16:creationId xmlns:a16="http://schemas.microsoft.com/office/drawing/2014/main" id="{E84885CC-08A3-CFC2-CCFB-51C484C293F2}"/>
              </a:ext>
            </a:extLst>
          </p:cNvPr>
          <p:cNvSpPr/>
          <p:nvPr/>
        </p:nvSpPr>
        <p:spPr>
          <a:xfrm>
            <a:off x="3187084" y="4677107"/>
            <a:ext cx="683581" cy="626351"/>
          </a:xfrm>
          <a:prstGeom prst="rect">
            <a:avLst/>
          </a:prstGeom>
          <a:pattFill prst="diagBrick">
            <a:fgClr>
              <a:srgbClr val="FF0000"/>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6" name="Rectangle 15">
            <a:extLst>
              <a:ext uri="{FF2B5EF4-FFF2-40B4-BE49-F238E27FC236}">
                <a16:creationId xmlns:a16="http://schemas.microsoft.com/office/drawing/2014/main" id="{60BC9328-35F7-FCE8-941E-1DBDFE730769}"/>
              </a:ext>
            </a:extLst>
          </p:cNvPr>
          <p:cNvSpPr/>
          <p:nvPr/>
        </p:nvSpPr>
        <p:spPr>
          <a:xfrm>
            <a:off x="6995605" y="3682808"/>
            <a:ext cx="683581" cy="626351"/>
          </a:xfrm>
          <a:prstGeom prst="rect">
            <a:avLst/>
          </a:prstGeom>
          <a:pattFill prst="diagBrick">
            <a:fgClr>
              <a:srgbClr val="FF0000"/>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7" name="TextBox 16">
            <a:extLst>
              <a:ext uri="{FF2B5EF4-FFF2-40B4-BE49-F238E27FC236}">
                <a16:creationId xmlns:a16="http://schemas.microsoft.com/office/drawing/2014/main" id="{B580D545-83B3-DEEA-1070-EB63B28ADE92}"/>
              </a:ext>
            </a:extLst>
          </p:cNvPr>
          <p:cNvSpPr txBox="1"/>
          <p:nvPr/>
        </p:nvSpPr>
        <p:spPr>
          <a:xfrm>
            <a:off x="2969580" y="3399415"/>
            <a:ext cx="466079" cy="369332"/>
          </a:xfrm>
          <a:prstGeom prst="rect">
            <a:avLst/>
          </a:prstGeom>
          <a:noFill/>
        </p:spPr>
        <p:txBody>
          <a:bodyPr wrap="square" rtlCol="0">
            <a:spAutoFit/>
          </a:bodyPr>
          <a:lstStyle/>
          <a:p>
            <a:r>
              <a:rPr lang="en-US" dirty="0"/>
              <a:t>ES</a:t>
            </a:r>
            <a:endParaRPr lang="en-AE" dirty="0"/>
          </a:p>
        </p:txBody>
      </p:sp>
      <p:sp>
        <p:nvSpPr>
          <p:cNvPr id="18" name="TextBox 17">
            <a:extLst>
              <a:ext uri="{FF2B5EF4-FFF2-40B4-BE49-F238E27FC236}">
                <a16:creationId xmlns:a16="http://schemas.microsoft.com/office/drawing/2014/main" id="{ECF94924-B432-3AF6-7D7A-F32B19551678}"/>
              </a:ext>
            </a:extLst>
          </p:cNvPr>
          <p:cNvSpPr txBox="1"/>
          <p:nvPr/>
        </p:nvSpPr>
        <p:spPr>
          <a:xfrm>
            <a:off x="6772330" y="3373081"/>
            <a:ext cx="466079" cy="369332"/>
          </a:xfrm>
          <a:prstGeom prst="rect">
            <a:avLst/>
          </a:prstGeom>
          <a:noFill/>
        </p:spPr>
        <p:txBody>
          <a:bodyPr wrap="square" rtlCol="0">
            <a:spAutoFit/>
          </a:bodyPr>
          <a:lstStyle/>
          <a:p>
            <a:r>
              <a:rPr lang="en-US" dirty="0"/>
              <a:t>EF</a:t>
            </a:r>
            <a:endParaRPr lang="en-AE" dirty="0"/>
          </a:p>
        </p:txBody>
      </p:sp>
      <p:sp>
        <p:nvSpPr>
          <p:cNvPr id="19" name="TextBox 18">
            <a:extLst>
              <a:ext uri="{FF2B5EF4-FFF2-40B4-BE49-F238E27FC236}">
                <a16:creationId xmlns:a16="http://schemas.microsoft.com/office/drawing/2014/main" id="{3C658413-6E64-61B5-523F-40D4E11CC964}"/>
              </a:ext>
            </a:extLst>
          </p:cNvPr>
          <p:cNvSpPr txBox="1"/>
          <p:nvPr/>
        </p:nvSpPr>
        <p:spPr>
          <a:xfrm>
            <a:off x="3673137" y="4400474"/>
            <a:ext cx="466079" cy="369332"/>
          </a:xfrm>
          <a:prstGeom prst="rect">
            <a:avLst/>
          </a:prstGeom>
          <a:noFill/>
        </p:spPr>
        <p:txBody>
          <a:bodyPr wrap="square" rtlCol="0">
            <a:spAutoFit/>
          </a:bodyPr>
          <a:lstStyle/>
          <a:p>
            <a:r>
              <a:rPr lang="en-US" dirty="0"/>
              <a:t>LS</a:t>
            </a:r>
            <a:endParaRPr lang="en-AE" dirty="0"/>
          </a:p>
        </p:txBody>
      </p:sp>
      <p:sp>
        <p:nvSpPr>
          <p:cNvPr id="20" name="TextBox 19">
            <a:extLst>
              <a:ext uri="{FF2B5EF4-FFF2-40B4-BE49-F238E27FC236}">
                <a16:creationId xmlns:a16="http://schemas.microsoft.com/office/drawing/2014/main" id="{12B15AD8-DA05-A1DC-12B1-7D97EB3F8436}"/>
              </a:ext>
            </a:extLst>
          </p:cNvPr>
          <p:cNvSpPr txBox="1"/>
          <p:nvPr/>
        </p:nvSpPr>
        <p:spPr>
          <a:xfrm>
            <a:off x="7493866" y="4418230"/>
            <a:ext cx="466079" cy="369332"/>
          </a:xfrm>
          <a:prstGeom prst="rect">
            <a:avLst/>
          </a:prstGeom>
          <a:noFill/>
        </p:spPr>
        <p:txBody>
          <a:bodyPr wrap="square" rtlCol="0">
            <a:spAutoFit/>
          </a:bodyPr>
          <a:lstStyle/>
          <a:p>
            <a:r>
              <a:rPr lang="en-US" dirty="0"/>
              <a:t>LF</a:t>
            </a:r>
            <a:endParaRPr lang="en-AE" dirty="0"/>
          </a:p>
        </p:txBody>
      </p:sp>
      <p:cxnSp>
        <p:nvCxnSpPr>
          <p:cNvPr id="22" name="Straight Arrow Connector 21">
            <a:extLst>
              <a:ext uri="{FF2B5EF4-FFF2-40B4-BE49-F238E27FC236}">
                <a16:creationId xmlns:a16="http://schemas.microsoft.com/office/drawing/2014/main" id="{898DE09A-D5D4-DA34-BF97-8CC18D23257F}"/>
              </a:ext>
            </a:extLst>
          </p:cNvPr>
          <p:cNvCxnSpPr>
            <a:endCxn id="19" idx="0"/>
          </p:cNvCxnSpPr>
          <p:nvPr/>
        </p:nvCxnSpPr>
        <p:spPr>
          <a:xfrm flipV="1">
            <a:off x="3202619" y="4400474"/>
            <a:ext cx="703558"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C834B79-5FD1-355E-2974-DAE384C9D746}"/>
              </a:ext>
            </a:extLst>
          </p:cNvPr>
          <p:cNvCxnSpPr/>
          <p:nvPr/>
        </p:nvCxnSpPr>
        <p:spPr>
          <a:xfrm flipV="1">
            <a:off x="7003373" y="4418230"/>
            <a:ext cx="703558"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647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6F9"/>
        </a:solidFill>
        <a:effectLst/>
      </p:bgPr>
    </p:bg>
    <p:spTree>
      <p:nvGrpSpPr>
        <p:cNvPr id="1" name="">
          <a:extLst>
            <a:ext uri="{FF2B5EF4-FFF2-40B4-BE49-F238E27FC236}">
              <a16:creationId xmlns:a16="http://schemas.microsoft.com/office/drawing/2014/main" id="{6231E145-B0F7-FF95-0994-C85C8B147440}"/>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71400F65-E55C-8A42-B127-ADF3B0B0515F}"/>
              </a:ext>
            </a:extLst>
          </p:cNvPr>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3" name="Shape 1">
            <a:extLst>
              <a:ext uri="{FF2B5EF4-FFF2-40B4-BE49-F238E27FC236}">
                <a16:creationId xmlns:a16="http://schemas.microsoft.com/office/drawing/2014/main" id="{9A693B65-6F81-4AED-4C91-F32F0223131B}"/>
              </a:ext>
            </a:extLst>
          </p:cNvPr>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a:extLst>
              <a:ext uri="{FF2B5EF4-FFF2-40B4-BE49-F238E27FC236}">
                <a16:creationId xmlns:a16="http://schemas.microsoft.com/office/drawing/2014/main" id="{137C46B8-A97D-218B-6676-24C2C1B7AFE8}"/>
              </a:ext>
            </a:extLst>
          </p:cNvPr>
          <p:cNvSpPr/>
          <p:nvPr/>
        </p:nvSpPr>
        <p:spPr>
          <a:xfrm>
            <a:off x="411480" y="73152"/>
            <a:ext cx="10972800" cy="548640"/>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Total Float and Free Float</a:t>
            </a:r>
            <a:endParaRPr lang="en-US" sz="2000" dirty="0"/>
          </a:p>
        </p:txBody>
      </p:sp>
      <p:sp>
        <p:nvSpPr>
          <p:cNvPr id="5" name="Text 3">
            <a:extLst>
              <a:ext uri="{FF2B5EF4-FFF2-40B4-BE49-F238E27FC236}">
                <a16:creationId xmlns:a16="http://schemas.microsoft.com/office/drawing/2014/main" id="{AAB5048B-6B18-38B4-698E-1670DF7A0788}"/>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pic>
        <p:nvPicPr>
          <p:cNvPr id="7" name="Picture 6">
            <a:extLst>
              <a:ext uri="{FF2B5EF4-FFF2-40B4-BE49-F238E27FC236}">
                <a16:creationId xmlns:a16="http://schemas.microsoft.com/office/drawing/2014/main" id="{DB153A3D-FDE2-C7D3-65DF-1190B00FC82C}"/>
              </a:ext>
            </a:extLst>
          </p:cNvPr>
          <p:cNvPicPr>
            <a:picLocks noChangeAspect="1"/>
          </p:cNvPicPr>
          <p:nvPr/>
        </p:nvPicPr>
        <p:blipFill>
          <a:blip r:embed="rId3"/>
          <a:stretch>
            <a:fillRect/>
          </a:stretch>
        </p:blipFill>
        <p:spPr>
          <a:xfrm>
            <a:off x="1100831" y="777240"/>
            <a:ext cx="9784643" cy="3156007"/>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886A2C2D-DDA4-2A64-4D79-7DFE96CE9B20}"/>
              </a:ext>
            </a:extLst>
          </p:cNvPr>
          <p:cNvPicPr>
            <a:picLocks noChangeAspect="1"/>
          </p:cNvPicPr>
          <p:nvPr/>
        </p:nvPicPr>
        <p:blipFill>
          <a:blip r:embed="rId4"/>
          <a:stretch>
            <a:fillRect/>
          </a:stretch>
        </p:blipFill>
        <p:spPr>
          <a:xfrm>
            <a:off x="1100831" y="4217477"/>
            <a:ext cx="9784643" cy="2168524"/>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89FFE5F1-3F2D-A731-D702-9AC9DA4C2B14}"/>
              </a:ext>
            </a:extLst>
          </p:cNvPr>
          <p:cNvSpPr txBox="1"/>
          <p:nvPr/>
        </p:nvSpPr>
        <p:spPr>
          <a:xfrm>
            <a:off x="2441360" y="2237173"/>
            <a:ext cx="1899822" cy="369332"/>
          </a:xfrm>
          <a:prstGeom prst="rect">
            <a:avLst/>
          </a:prstGeom>
          <a:noFill/>
        </p:spPr>
        <p:txBody>
          <a:bodyPr wrap="square" rtlCol="0">
            <a:spAutoFit/>
          </a:bodyPr>
          <a:lstStyle/>
          <a:p>
            <a:pPr algn="ctr"/>
            <a:r>
              <a:rPr lang="en-US" u="sng" dirty="0">
                <a:solidFill>
                  <a:srgbClr val="FF0000"/>
                </a:solidFill>
                <a:effectLst>
                  <a:outerShdw blurRad="38100" dist="38100" dir="2700000" algn="tl">
                    <a:srgbClr val="000000">
                      <a:alpha val="43137"/>
                    </a:srgbClr>
                  </a:outerShdw>
                </a:effectLst>
              </a:rPr>
              <a:t>CPM-Driven Float</a:t>
            </a:r>
            <a:endParaRPr lang="en-AE" u="sng" dirty="0">
              <a:solidFill>
                <a:srgbClr val="FF0000"/>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39058648-1DF0-5DF0-6BB8-F7FB11812875}"/>
              </a:ext>
            </a:extLst>
          </p:cNvPr>
          <p:cNvSpPr txBox="1"/>
          <p:nvPr/>
        </p:nvSpPr>
        <p:spPr>
          <a:xfrm>
            <a:off x="2441360" y="5117073"/>
            <a:ext cx="1899822" cy="369332"/>
          </a:xfrm>
          <a:prstGeom prst="rect">
            <a:avLst/>
          </a:prstGeom>
          <a:noFill/>
        </p:spPr>
        <p:txBody>
          <a:bodyPr wrap="square" rtlCol="0">
            <a:spAutoFit/>
          </a:bodyPr>
          <a:lstStyle/>
          <a:p>
            <a:pPr algn="ctr"/>
            <a:r>
              <a:rPr lang="en-US" u="sng" dirty="0">
                <a:solidFill>
                  <a:srgbClr val="FF0000"/>
                </a:solidFill>
                <a:effectLst>
                  <a:outerShdw blurRad="38100" dist="38100" dir="2700000" algn="tl">
                    <a:srgbClr val="000000">
                      <a:alpha val="43137"/>
                    </a:srgbClr>
                  </a:outerShdw>
                </a:effectLst>
              </a:rPr>
              <a:t>CPM-Driven Float</a:t>
            </a:r>
            <a:endParaRPr lang="en-AE" u="sng" dirty="0">
              <a:solidFill>
                <a:srgbClr val="FF0000"/>
              </a:solidFill>
              <a:effectLst>
                <a:outerShdw blurRad="38100" dist="38100" dir="2700000" algn="tl">
                  <a:srgbClr val="000000">
                    <a:alpha val="43137"/>
                  </a:srgbClr>
                </a:outerShdw>
              </a:effectLst>
            </a:endParaRPr>
          </a:p>
        </p:txBody>
      </p:sp>
      <p:sp>
        <p:nvSpPr>
          <p:cNvPr id="11" name="Diamond 10">
            <a:extLst>
              <a:ext uri="{FF2B5EF4-FFF2-40B4-BE49-F238E27FC236}">
                <a16:creationId xmlns:a16="http://schemas.microsoft.com/office/drawing/2014/main" id="{A80131B4-4EB4-441B-123F-9009E244B4F3}"/>
              </a:ext>
            </a:extLst>
          </p:cNvPr>
          <p:cNvSpPr/>
          <p:nvPr/>
        </p:nvSpPr>
        <p:spPr>
          <a:xfrm>
            <a:off x="10120544" y="3089428"/>
            <a:ext cx="221941" cy="257453"/>
          </a:xfrm>
          <a:prstGeom prst="diamond">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2" name="Diamond 11">
            <a:extLst>
              <a:ext uri="{FF2B5EF4-FFF2-40B4-BE49-F238E27FC236}">
                <a16:creationId xmlns:a16="http://schemas.microsoft.com/office/drawing/2014/main" id="{75B325DB-D749-F21F-52C8-D9B7FD4D6D68}"/>
              </a:ext>
            </a:extLst>
          </p:cNvPr>
          <p:cNvSpPr/>
          <p:nvPr/>
        </p:nvSpPr>
        <p:spPr>
          <a:xfrm>
            <a:off x="6826929" y="5044286"/>
            <a:ext cx="221941" cy="257453"/>
          </a:xfrm>
          <a:prstGeom prst="diamond">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Tree>
    <p:extLst>
      <p:ext uri="{BB962C8B-B14F-4D97-AF65-F5344CB8AC3E}">
        <p14:creationId xmlns:p14="http://schemas.microsoft.com/office/powerpoint/2010/main" val="3315215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6F9"/>
        </a:solidFill>
        <a:effectLst/>
      </p:bgPr>
    </p:bg>
    <p:spTree>
      <p:nvGrpSpPr>
        <p:cNvPr id="1" name="">
          <a:extLst>
            <a:ext uri="{FF2B5EF4-FFF2-40B4-BE49-F238E27FC236}">
              <a16:creationId xmlns:a16="http://schemas.microsoft.com/office/drawing/2014/main" id="{7D57CB9E-7A3A-CBA6-6D27-4885398971CD}"/>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36743D36-AB20-B2C2-4C38-A5FF9A0DF901}"/>
              </a:ext>
            </a:extLst>
          </p:cNvPr>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3" name="Shape 1">
            <a:extLst>
              <a:ext uri="{FF2B5EF4-FFF2-40B4-BE49-F238E27FC236}">
                <a16:creationId xmlns:a16="http://schemas.microsoft.com/office/drawing/2014/main" id="{DCDAE0BE-EB92-12D5-EDC3-B7D456036A75}"/>
              </a:ext>
            </a:extLst>
          </p:cNvPr>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a:extLst>
              <a:ext uri="{FF2B5EF4-FFF2-40B4-BE49-F238E27FC236}">
                <a16:creationId xmlns:a16="http://schemas.microsoft.com/office/drawing/2014/main" id="{0B3C0044-3EEF-9389-5B98-60BBABF348BA}"/>
              </a:ext>
            </a:extLst>
          </p:cNvPr>
          <p:cNvSpPr/>
          <p:nvPr/>
        </p:nvSpPr>
        <p:spPr>
          <a:xfrm>
            <a:off x="411480" y="73152"/>
            <a:ext cx="10972800" cy="548640"/>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Total Float and Free Float</a:t>
            </a:r>
            <a:endParaRPr lang="en-US" sz="2000" dirty="0"/>
          </a:p>
        </p:txBody>
      </p:sp>
      <p:sp>
        <p:nvSpPr>
          <p:cNvPr id="5" name="Text 3">
            <a:extLst>
              <a:ext uri="{FF2B5EF4-FFF2-40B4-BE49-F238E27FC236}">
                <a16:creationId xmlns:a16="http://schemas.microsoft.com/office/drawing/2014/main" id="{600B6E49-61ED-BFC9-1AA2-05A35410F129}"/>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pic>
        <p:nvPicPr>
          <p:cNvPr id="11" name="Picture 10">
            <a:extLst>
              <a:ext uri="{FF2B5EF4-FFF2-40B4-BE49-F238E27FC236}">
                <a16:creationId xmlns:a16="http://schemas.microsoft.com/office/drawing/2014/main" id="{BFA0DD41-23F8-1BB9-DB70-F8F899E5D685}"/>
              </a:ext>
            </a:extLst>
          </p:cNvPr>
          <p:cNvPicPr>
            <a:picLocks noChangeAspect="1"/>
          </p:cNvPicPr>
          <p:nvPr/>
        </p:nvPicPr>
        <p:blipFill>
          <a:blip r:embed="rId3"/>
          <a:stretch>
            <a:fillRect/>
          </a:stretch>
        </p:blipFill>
        <p:spPr>
          <a:xfrm>
            <a:off x="673417" y="897707"/>
            <a:ext cx="11070606" cy="5156864"/>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4A6A4F14-4A6E-8739-AE94-B54ABD1054C0}"/>
              </a:ext>
            </a:extLst>
          </p:cNvPr>
          <p:cNvSpPr txBox="1"/>
          <p:nvPr/>
        </p:nvSpPr>
        <p:spPr>
          <a:xfrm>
            <a:off x="10271464" y="2388093"/>
            <a:ext cx="861134" cy="430887"/>
          </a:xfrm>
          <a:prstGeom prst="rect">
            <a:avLst/>
          </a:prstGeom>
          <a:noFill/>
        </p:spPr>
        <p:txBody>
          <a:bodyPr wrap="square" rtlCol="0">
            <a:spAutoFit/>
          </a:bodyPr>
          <a:lstStyle/>
          <a:p>
            <a:pPr algn="ctr"/>
            <a:r>
              <a:rPr lang="en-US" sz="1100" u="sng" dirty="0">
                <a:solidFill>
                  <a:srgbClr val="FF0000"/>
                </a:solidFill>
              </a:rPr>
              <a:t>Finish to Start</a:t>
            </a:r>
            <a:endParaRPr lang="en-AE" sz="1100" u="sng" dirty="0">
              <a:solidFill>
                <a:srgbClr val="FF0000"/>
              </a:solidFill>
            </a:endParaRPr>
          </a:p>
        </p:txBody>
      </p:sp>
      <p:sp>
        <p:nvSpPr>
          <p:cNvPr id="13" name="Oval 12">
            <a:extLst>
              <a:ext uri="{FF2B5EF4-FFF2-40B4-BE49-F238E27FC236}">
                <a16:creationId xmlns:a16="http://schemas.microsoft.com/office/drawing/2014/main" id="{7F5738C2-8725-3827-B9B1-19E87FAD5478}"/>
              </a:ext>
            </a:extLst>
          </p:cNvPr>
          <p:cNvSpPr/>
          <p:nvPr/>
        </p:nvSpPr>
        <p:spPr>
          <a:xfrm>
            <a:off x="4500980" y="5768621"/>
            <a:ext cx="319596" cy="28595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4" name="Oval 13">
            <a:extLst>
              <a:ext uri="{FF2B5EF4-FFF2-40B4-BE49-F238E27FC236}">
                <a16:creationId xmlns:a16="http://schemas.microsoft.com/office/drawing/2014/main" id="{E372170F-147A-2574-DFB4-0AACF9FB70CC}"/>
              </a:ext>
            </a:extLst>
          </p:cNvPr>
          <p:cNvSpPr/>
          <p:nvPr/>
        </p:nvSpPr>
        <p:spPr>
          <a:xfrm>
            <a:off x="4483224" y="5462436"/>
            <a:ext cx="319596" cy="28595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dirty="0"/>
          </a:p>
        </p:txBody>
      </p:sp>
      <p:sp>
        <p:nvSpPr>
          <p:cNvPr id="17" name="Rectangle 16">
            <a:extLst>
              <a:ext uri="{FF2B5EF4-FFF2-40B4-BE49-F238E27FC236}">
                <a16:creationId xmlns:a16="http://schemas.microsoft.com/office/drawing/2014/main" id="{9299CB4D-06D4-4C19-8492-447D0B872F70}"/>
              </a:ext>
            </a:extLst>
          </p:cNvPr>
          <p:cNvSpPr/>
          <p:nvPr/>
        </p:nvSpPr>
        <p:spPr>
          <a:xfrm>
            <a:off x="967666" y="1624614"/>
            <a:ext cx="6809173" cy="18643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9" name="Oval 8">
            <a:extLst>
              <a:ext uri="{FF2B5EF4-FFF2-40B4-BE49-F238E27FC236}">
                <a16:creationId xmlns:a16="http://schemas.microsoft.com/office/drawing/2014/main" id="{D53C0E98-4BAA-118D-DC40-0D466F72B39F}"/>
              </a:ext>
            </a:extLst>
          </p:cNvPr>
          <p:cNvSpPr/>
          <p:nvPr/>
        </p:nvSpPr>
        <p:spPr>
          <a:xfrm>
            <a:off x="7069585" y="5462435"/>
            <a:ext cx="1293179" cy="49785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dirty="0"/>
          </a:p>
        </p:txBody>
      </p:sp>
    </p:spTree>
    <p:extLst>
      <p:ext uri="{BB962C8B-B14F-4D97-AF65-F5344CB8AC3E}">
        <p14:creationId xmlns:p14="http://schemas.microsoft.com/office/powerpoint/2010/main" val="2397423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6F9"/>
        </a:solidFill>
        <a:effectLst/>
      </p:bgPr>
    </p:bg>
    <p:spTree>
      <p:nvGrpSpPr>
        <p:cNvPr id="1" name="">
          <a:extLst>
            <a:ext uri="{FF2B5EF4-FFF2-40B4-BE49-F238E27FC236}">
              <a16:creationId xmlns:a16="http://schemas.microsoft.com/office/drawing/2014/main" id="{8F962491-6689-677B-D315-B595B7DAD8A1}"/>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2235D2B-0F7A-B549-AF08-F17BD5E7A96D}"/>
              </a:ext>
            </a:extLst>
          </p:cNvPr>
          <p:cNvSpPr/>
          <p:nvPr/>
        </p:nvSpPr>
        <p:spPr>
          <a:xfrm>
            <a:off x="0" y="0"/>
            <a:ext cx="12161520" cy="685800"/>
          </a:xfrm>
          <a:prstGeom prst="rect">
            <a:avLst/>
          </a:prstGeom>
          <a:solidFill>
            <a:srgbClr val="0D2240"/>
          </a:solidFill>
          <a:ln w="12700">
            <a:solidFill>
              <a:srgbClr val="0D2240"/>
            </a:solidFill>
            <a:prstDash val="solid"/>
          </a:ln>
        </p:spPr>
        <p:txBody>
          <a:bodyPr/>
          <a:lstStyle/>
          <a:p>
            <a:endParaRPr lang="en-AE"/>
          </a:p>
        </p:txBody>
      </p:sp>
      <p:sp>
        <p:nvSpPr>
          <p:cNvPr id="3" name="Shape 1">
            <a:extLst>
              <a:ext uri="{FF2B5EF4-FFF2-40B4-BE49-F238E27FC236}">
                <a16:creationId xmlns:a16="http://schemas.microsoft.com/office/drawing/2014/main" id="{7F36F3BC-ED90-7BEE-3513-C17F06690E93}"/>
              </a:ext>
            </a:extLst>
          </p:cNvPr>
          <p:cNvSpPr/>
          <p:nvPr/>
        </p:nvSpPr>
        <p:spPr>
          <a:xfrm>
            <a:off x="0" y="0"/>
            <a:ext cx="201168" cy="6858000"/>
          </a:xfrm>
          <a:prstGeom prst="rect">
            <a:avLst/>
          </a:prstGeom>
          <a:solidFill>
            <a:srgbClr val="F39C12"/>
          </a:solidFill>
          <a:ln w="12700">
            <a:solidFill>
              <a:srgbClr val="F39C12"/>
            </a:solidFill>
            <a:prstDash val="solid"/>
          </a:ln>
        </p:spPr>
        <p:txBody>
          <a:bodyPr/>
          <a:lstStyle/>
          <a:p>
            <a:endParaRPr lang="en-AE"/>
          </a:p>
        </p:txBody>
      </p:sp>
      <p:sp>
        <p:nvSpPr>
          <p:cNvPr id="4" name="Text 2">
            <a:extLst>
              <a:ext uri="{FF2B5EF4-FFF2-40B4-BE49-F238E27FC236}">
                <a16:creationId xmlns:a16="http://schemas.microsoft.com/office/drawing/2014/main" id="{FAE75770-F86C-10D1-7EDA-D50CE2288335}"/>
              </a:ext>
            </a:extLst>
          </p:cNvPr>
          <p:cNvSpPr/>
          <p:nvPr/>
        </p:nvSpPr>
        <p:spPr>
          <a:xfrm>
            <a:off x="411480" y="73152"/>
            <a:ext cx="10972800" cy="548640"/>
          </a:xfrm>
          <a:prstGeom prst="rect">
            <a:avLst/>
          </a:prstGeom>
          <a:noFill/>
          <a:ln/>
        </p:spPr>
        <p:txBody>
          <a:bodyPr wrap="square" lIns="0" tIns="0" rIns="0" bIns="0"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Terminal Float</a:t>
            </a:r>
            <a:endParaRPr lang="en-US" sz="2000" dirty="0"/>
          </a:p>
        </p:txBody>
      </p:sp>
      <p:sp>
        <p:nvSpPr>
          <p:cNvPr id="5" name="Text 3">
            <a:extLst>
              <a:ext uri="{FF2B5EF4-FFF2-40B4-BE49-F238E27FC236}">
                <a16:creationId xmlns:a16="http://schemas.microsoft.com/office/drawing/2014/main" id="{548A446D-58E5-320D-B9D7-F0B861D074B7}"/>
              </a:ext>
            </a:extLst>
          </p:cNvPr>
          <p:cNvSpPr/>
          <p:nvPr/>
        </p:nvSpPr>
        <p:spPr>
          <a:xfrm>
            <a:off x="9875520" y="91440"/>
            <a:ext cx="2103120" cy="502920"/>
          </a:xfrm>
          <a:prstGeom prst="rect">
            <a:avLst/>
          </a:prstGeom>
          <a:noFill/>
          <a:ln/>
        </p:spPr>
        <p:txBody>
          <a:bodyPr wrap="square" lIns="0" tIns="0" rIns="0" bIns="0" rtlCol="0" anchor="ctr"/>
          <a:lstStyle/>
          <a:p>
            <a:pPr marL="0" indent="0" algn="r">
              <a:buNone/>
            </a:pPr>
            <a:r>
              <a:rPr lang="en-US" sz="1000" b="1" dirty="0">
                <a:solidFill>
                  <a:srgbClr val="F39C12"/>
                </a:solidFill>
                <a:latin typeface="Calibri" pitchFamily="34" charset="0"/>
                <a:ea typeface="Calibri" pitchFamily="34" charset="-122"/>
                <a:cs typeface="Calibri" pitchFamily="34" charset="-120"/>
              </a:rPr>
              <a:t>NEC Contracts</a:t>
            </a:r>
            <a:endParaRPr lang="en-US" sz="1000" dirty="0"/>
          </a:p>
        </p:txBody>
      </p:sp>
      <p:pic>
        <p:nvPicPr>
          <p:cNvPr id="9" name="Picture 8">
            <a:extLst>
              <a:ext uri="{FF2B5EF4-FFF2-40B4-BE49-F238E27FC236}">
                <a16:creationId xmlns:a16="http://schemas.microsoft.com/office/drawing/2014/main" id="{80758FE2-04B2-F367-3969-AE154EB9CE4F}"/>
              </a:ext>
            </a:extLst>
          </p:cNvPr>
          <p:cNvPicPr>
            <a:picLocks noChangeAspect="1"/>
          </p:cNvPicPr>
          <p:nvPr/>
        </p:nvPicPr>
        <p:blipFill>
          <a:blip r:embed="rId3"/>
          <a:stretch>
            <a:fillRect/>
          </a:stretch>
        </p:blipFill>
        <p:spPr>
          <a:xfrm>
            <a:off x="632913" y="2288721"/>
            <a:ext cx="11096861" cy="2570270"/>
          </a:xfrm>
          <a:prstGeom prst="rect">
            <a:avLst/>
          </a:prstGeom>
          <a:ln>
            <a:noFill/>
          </a:ln>
          <a:effectLst>
            <a:outerShdw blurRad="292100" dist="139700" dir="2700000" algn="tl" rotWithShape="0">
              <a:srgbClr val="333333">
                <a:alpha val="65000"/>
              </a:srgbClr>
            </a:outerShdw>
          </a:effectLst>
        </p:spPr>
      </p:pic>
      <p:cxnSp>
        <p:nvCxnSpPr>
          <p:cNvPr id="7" name="Straight Arrow Connector 6">
            <a:extLst>
              <a:ext uri="{FF2B5EF4-FFF2-40B4-BE49-F238E27FC236}">
                <a16:creationId xmlns:a16="http://schemas.microsoft.com/office/drawing/2014/main" id="{5215A60F-A641-3582-63C3-F54431FE3BD2}"/>
              </a:ext>
            </a:extLst>
          </p:cNvPr>
          <p:cNvCxnSpPr/>
          <p:nvPr/>
        </p:nvCxnSpPr>
        <p:spPr>
          <a:xfrm flipV="1">
            <a:off x="10205357" y="4904014"/>
            <a:ext cx="0" cy="7946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AEBC0A9-547E-8488-CE65-8ACFCA766402}"/>
              </a:ext>
            </a:extLst>
          </p:cNvPr>
          <p:cNvSpPr txBox="1"/>
          <p:nvPr/>
        </p:nvSpPr>
        <p:spPr>
          <a:xfrm>
            <a:off x="9231088" y="5189471"/>
            <a:ext cx="1208314" cy="830997"/>
          </a:xfrm>
          <a:prstGeom prst="rect">
            <a:avLst/>
          </a:prstGeom>
          <a:noFill/>
        </p:spPr>
        <p:txBody>
          <a:bodyPr wrap="square" rtlCol="0">
            <a:spAutoFit/>
          </a:bodyPr>
          <a:lstStyle/>
          <a:p>
            <a:pPr algn="ctr"/>
            <a:r>
              <a:rPr lang="en-US" sz="1200" i="1" dirty="0">
                <a:solidFill>
                  <a:srgbClr val="FF0000"/>
                </a:solidFill>
              </a:rPr>
              <a:t>Planned Completion Date</a:t>
            </a:r>
          </a:p>
          <a:p>
            <a:pPr algn="ctr"/>
            <a:r>
              <a:rPr lang="en-US" sz="1200" b="1" i="1" dirty="0"/>
              <a:t>(Early Date)</a:t>
            </a:r>
            <a:endParaRPr lang="en-AE" sz="1200" b="1" i="1" dirty="0"/>
          </a:p>
        </p:txBody>
      </p:sp>
      <p:cxnSp>
        <p:nvCxnSpPr>
          <p:cNvPr id="10" name="Straight Arrow Connector 9">
            <a:extLst>
              <a:ext uri="{FF2B5EF4-FFF2-40B4-BE49-F238E27FC236}">
                <a16:creationId xmlns:a16="http://schemas.microsoft.com/office/drawing/2014/main" id="{9DE0780B-C310-1535-B70F-60918555C0D2}"/>
              </a:ext>
            </a:extLst>
          </p:cNvPr>
          <p:cNvCxnSpPr/>
          <p:nvPr/>
        </p:nvCxnSpPr>
        <p:spPr>
          <a:xfrm flipV="1">
            <a:off x="10673443" y="4904014"/>
            <a:ext cx="0" cy="7946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08FAEF3-76B1-213A-E7E5-19FE7F2F28B5}"/>
              </a:ext>
            </a:extLst>
          </p:cNvPr>
          <p:cNvSpPr txBox="1"/>
          <p:nvPr/>
        </p:nvSpPr>
        <p:spPr>
          <a:xfrm>
            <a:off x="10477502" y="5098422"/>
            <a:ext cx="1208314" cy="646331"/>
          </a:xfrm>
          <a:prstGeom prst="rect">
            <a:avLst/>
          </a:prstGeom>
          <a:noFill/>
        </p:spPr>
        <p:txBody>
          <a:bodyPr wrap="square" rtlCol="0">
            <a:spAutoFit/>
          </a:bodyPr>
          <a:lstStyle/>
          <a:p>
            <a:pPr algn="ctr"/>
            <a:r>
              <a:rPr lang="en-US" sz="1200" i="1" dirty="0">
                <a:solidFill>
                  <a:srgbClr val="FF0000"/>
                </a:solidFill>
              </a:rPr>
              <a:t>Completion Date</a:t>
            </a:r>
          </a:p>
          <a:p>
            <a:pPr algn="ctr"/>
            <a:r>
              <a:rPr lang="en-US" sz="1200" b="1" i="1" dirty="0"/>
              <a:t>(Late Date)</a:t>
            </a:r>
            <a:endParaRPr lang="en-AE" sz="1200" b="1" i="1" dirty="0"/>
          </a:p>
        </p:txBody>
      </p:sp>
      <p:sp>
        <p:nvSpPr>
          <p:cNvPr id="6" name="TextBox 5">
            <a:extLst>
              <a:ext uri="{FF2B5EF4-FFF2-40B4-BE49-F238E27FC236}">
                <a16:creationId xmlns:a16="http://schemas.microsoft.com/office/drawing/2014/main" id="{BC0B6275-D441-BC9C-2B7E-F249D41475EE}"/>
              </a:ext>
            </a:extLst>
          </p:cNvPr>
          <p:cNvSpPr txBox="1"/>
          <p:nvPr/>
        </p:nvSpPr>
        <p:spPr>
          <a:xfrm>
            <a:off x="5113538" y="5169942"/>
            <a:ext cx="3346883" cy="369332"/>
          </a:xfrm>
          <a:prstGeom prst="rect">
            <a:avLst/>
          </a:prstGeom>
          <a:noFill/>
        </p:spPr>
        <p:txBody>
          <a:bodyPr wrap="square" rtlCol="0">
            <a:spAutoFit/>
          </a:bodyPr>
          <a:lstStyle/>
          <a:p>
            <a:pPr algn="ctr"/>
            <a:r>
              <a:rPr lang="en-US" u="sng" dirty="0">
                <a:solidFill>
                  <a:srgbClr val="FF0000"/>
                </a:solidFill>
                <a:effectLst>
                  <a:outerShdw blurRad="38100" dist="38100" dir="2700000" algn="tl">
                    <a:srgbClr val="000000">
                      <a:alpha val="43137"/>
                    </a:srgbClr>
                  </a:outerShdw>
                </a:effectLst>
              </a:rPr>
              <a:t>CPM &amp; Contract-Driven Float</a:t>
            </a:r>
            <a:endParaRPr lang="en-AE" u="sng" dirty="0">
              <a:solidFill>
                <a:srgbClr val="FF0000"/>
              </a:solidFill>
              <a:effectLst>
                <a:outerShdw blurRad="38100" dist="38100" dir="2700000" algn="tl">
                  <a:srgbClr val="000000">
                    <a:alpha val="43137"/>
                  </a:srgbClr>
                </a:outerShdw>
              </a:effectLst>
            </a:endParaRPr>
          </a:p>
        </p:txBody>
      </p:sp>
      <p:sp>
        <p:nvSpPr>
          <p:cNvPr id="12" name="Diamond 11">
            <a:extLst>
              <a:ext uri="{FF2B5EF4-FFF2-40B4-BE49-F238E27FC236}">
                <a16:creationId xmlns:a16="http://schemas.microsoft.com/office/drawing/2014/main" id="{48A61E20-76C6-5DED-A947-7B69F5573C2C}"/>
              </a:ext>
            </a:extLst>
          </p:cNvPr>
          <p:cNvSpPr/>
          <p:nvPr/>
        </p:nvSpPr>
        <p:spPr>
          <a:xfrm>
            <a:off x="10562472" y="4592527"/>
            <a:ext cx="221941" cy="257453"/>
          </a:xfrm>
          <a:prstGeom prst="diamond">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Tree>
    <p:extLst>
      <p:ext uri="{BB962C8B-B14F-4D97-AF65-F5344CB8AC3E}">
        <p14:creationId xmlns:p14="http://schemas.microsoft.com/office/powerpoint/2010/main" val="3370541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999</TotalTime>
  <Words>3504</Words>
  <Application>Microsoft Office PowerPoint</Application>
  <PresentationFormat>Widescreen</PresentationFormat>
  <Paragraphs>618</Paragraphs>
  <Slides>44</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Georgia</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Schedule Analysis in NEC Contracts</dc:title>
  <dc:subject>PptxGenJS Presentation</dc:subject>
  <dc:creator>PptxGenJS</dc:creator>
  <cp:lastModifiedBy>Mahdi Goodarzi</cp:lastModifiedBy>
  <cp:revision>2</cp:revision>
  <dcterms:created xsi:type="dcterms:W3CDTF">2026-04-29T04:01:09Z</dcterms:created>
  <dcterms:modified xsi:type="dcterms:W3CDTF">2026-05-05T11:34:27Z</dcterms:modified>
</cp:coreProperties>
</file>