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3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 snapToGrid="0">
      <p:cViewPr varScale="1">
        <p:scale>
          <a:sx n="68" d="100"/>
          <a:sy n="68" d="100"/>
        </p:scale>
        <p:origin x="9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F315DD-843A-439A-A7F0-A648C2832018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37EC45-A4CF-45A3-B1D2-D724FD9908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90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37EC45-A4CF-45A3-B1D2-D724FD9908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458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84CB7-7BF6-002B-96BF-F4B4F3D360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B64BDA-0E0C-58A6-04C2-ED1DC1AD8A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939D1E-E011-5B6D-7B43-341408535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F6FF1-3A6C-B00F-C6E0-7D0A7460B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E6ACF-9916-5FF7-A659-A6AC78A48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262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B011C-FB05-46DD-81C9-6DB8EC738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011CBD-31AB-D210-818E-91D953D8FF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A02335-BCEA-6666-0ACC-A8A95A53E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93DD61-6445-1030-FF7D-1128EADC4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182776-5BA0-EE0C-99F2-A0A6EF95B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862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6C3FA2-9AE5-883E-DFEB-B581950E37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13995A-41E1-06FD-B247-4482CCC98C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49F71B-C5B5-C7AB-546F-BC3B88A2A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3420A4-0DC5-9FB4-0E2B-558DA6E75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D0F79-792B-534C-CDD0-2171DD130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995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655E6-526A-3A81-83DC-AC3A2A107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58C63-2A65-8031-9FA6-217210EE4B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F98E0-8BBF-8D5D-EB3B-012D6218C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01794-DCF6-EC55-89AF-3D0290BF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E24ACD-B93F-1846-6B46-40064A58F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356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8FBDE-CE69-BF78-B856-52BE89DA1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A1D1BB-2782-D96D-95C7-1B16C62511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A1B2F9-4F36-2729-B24B-3EADD70BD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F7BFC7-8583-E8BA-4196-EBB7585DD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59CB6-E06F-7D9F-4B01-FB6C6662F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525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A30A0-7BD0-BA85-1B10-7C60CB552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891AF-F801-977E-C048-3BC4BD4830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31D01D-AEC0-57DC-427E-DD85738234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650541-B884-8EBA-C101-3E9F6B12A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1F2BB1-9129-0B0F-11A6-C5B5E63A5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E8AA3-2D42-B93A-895F-E325FA7C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766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F8B2B-9036-2DAB-6BA7-4BEE2928A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F73167-A798-2E87-2D30-9589BDF59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5CEE78-1B6A-100B-B47D-0739A3E0A5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1AB747-C9EB-4CE6-1213-0D73836A1E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F5B47-4C1E-A0C8-2561-3C24A0F221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46A772-1D64-F2B8-C1C8-C51AB89F75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39812D-CD7F-1D22-2027-5F9FE4CC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605D9D-F197-CEA6-4295-68BD7217E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449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69AA8-A500-3CB2-F053-0DBFBB516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C9DCB9-F9A2-8492-11AE-94A98D34D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2E4F0B-598A-0E14-ADE0-A64B007D3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29F272-4BCB-D74F-AA24-DE4A1265F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07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798B78-083D-3D67-C981-BB0684C23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69DC9-D03D-759D-CDAC-70462EEDA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29812A-5021-F422-0803-26C429FEE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148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5942E3-8C67-B246-16EB-B1156314D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560024-2CE6-EC2E-7F7E-35095F10D2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CBFB54-EA76-4FAE-B8DE-7590FD0201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0B3D87-2685-17F3-5443-793C5A8CD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4B19EE-3F47-DC8F-7D93-8D2B5160B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485D49-4C4F-8FC2-AA9F-DA3610603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965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C704E-FB72-5B89-96AC-04CC91E8D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51CE4-311A-8777-5967-0696B6AB3D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6DCA3E-572E-9C8F-13EA-728AFADA02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E429AC-5C02-780D-3B4E-266A5B075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14E62A-705F-81F7-BA98-27D1CA009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320195-1A8F-0929-A542-32E40F5EF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622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7BB61C-E9F7-AB9E-B337-C229BBE41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FDD10C-4A5F-1F02-82C1-395BAD2AD4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3E0D5-5916-8DDC-EA00-1D827E80A3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2014F9-64F3-450A-A455-3C1B8F679239}" type="datetimeFigureOut">
              <a:rPr lang="en-US" smtClean="0"/>
              <a:t>7/18/2026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7F835-11C5-109C-965D-66A3C607F9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CD9920-368B-2855-03DD-49849EE7CD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3CC179-A327-4E44-A888-ED081C463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16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capro.org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98D235-D11F-733F-A236-6E30CAA7B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256"/>
            <a:ext cx="12192000" cy="65714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D946F22-3EED-4FE9-5BBD-F9F2FD0F8C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278" y="0"/>
            <a:ext cx="85694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666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FBE753-7451-E42D-76EF-04DEE9094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1999" cy="65695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182183-4195-961D-79EE-268E9EF0C7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t="-43979" r="72020" b="43270"/>
          <a:stretch>
            <a:fillRect/>
          </a:stretch>
        </p:blipFill>
        <p:spPr>
          <a:xfrm>
            <a:off x="3967089" y="-4238875"/>
            <a:ext cx="4097211" cy="10764914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728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2F6364A-B358-4BEE-B158-0734D2C93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38202" y="1570814"/>
            <a:ext cx="0" cy="3710227"/>
          </a:xfrm>
          <a:prstGeom prst="line">
            <a:avLst/>
          </a:prstGeom>
          <a:ln w="19050">
            <a:solidFill>
              <a:srgbClr val="3F21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76197922-1290-E870-6FC5-47D162FC2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3" y="0"/>
            <a:ext cx="12144607" cy="68917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448329-AC50-2500-E82B-D4E6DC64A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1" t="-1641" r="35139" b="43487"/>
          <a:stretch>
            <a:fillRect/>
          </a:stretch>
        </p:blipFill>
        <p:spPr>
          <a:xfrm>
            <a:off x="2641600" y="-94957"/>
            <a:ext cx="6659563" cy="689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813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BF5DB3-137D-05F9-FEE4-CA2F9074F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2192000" cy="657148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274D3B-13CA-88FF-1382-A9C673729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44" t="-2" b="45234"/>
          <a:stretch>
            <a:fillRect/>
          </a:stretch>
        </p:blipFill>
        <p:spPr>
          <a:xfrm>
            <a:off x="3080825" y="0"/>
            <a:ext cx="6288259" cy="666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509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A67864A-AD42-2B94-FF31-C47FE3AF6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5781" y="0"/>
            <a:ext cx="12457781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E67502F-3B7A-7D96-A274-97AD84D079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" t="57040" r="68095"/>
          <a:stretch>
            <a:fillRect/>
          </a:stretch>
        </p:blipFill>
        <p:spPr>
          <a:xfrm>
            <a:off x="2523558" y="304914"/>
            <a:ext cx="6879101" cy="624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194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7E1A0E-1A98-1EDD-8967-975F7D475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2058" y="-348343"/>
            <a:ext cx="13104058" cy="72063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4F076C-D7D7-0E79-968C-D7F06DE4AD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6" t="55135" r="33624" b="139"/>
          <a:stretch>
            <a:fillRect/>
          </a:stretch>
        </p:blipFill>
        <p:spPr>
          <a:xfrm>
            <a:off x="1727981" y="0"/>
            <a:ext cx="8736037" cy="686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27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5543ED6-556F-8EC8-20AC-F1D82EF9A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147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FA39707-F09B-215F-8714-E839881CFC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41" t="54776" r="-635" b="440"/>
          <a:stretch>
            <a:fillRect/>
          </a:stretch>
        </p:blipFill>
        <p:spPr>
          <a:xfrm>
            <a:off x="2297723" y="0"/>
            <a:ext cx="7874712" cy="6624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477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1EC44E-4FFC-BA94-2673-35B4B49575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302" y="148272"/>
            <a:ext cx="7186183" cy="404222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0E0FFA-F1DB-5813-56AD-05C1EE89EF52}"/>
              </a:ext>
            </a:extLst>
          </p:cNvPr>
          <p:cNvSpPr/>
          <p:nvPr/>
        </p:nvSpPr>
        <p:spPr>
          <a:xfrm>
            <a:off x="2953657" y="6340396"/>
            <a:ext cx="628468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©2026 Residential Cleaning Academy. All Rights Reserved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69B42A-CEB0-F37C-1D20-02C9967CB525}"/>
              </a:ext>
            </a:extLst>
          </p:cNvPr>
          <p:cNvSpPr/>
          <p:nvPr/>
        </p:nvSpPr>
        <p:spPr>
          <a:xfrm>
            <a:off x="909497" y="1366897"/>
            <a:ext cx="4780103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Visit </a:t>
            </a:r>
            <a:r>
              <a:rPr lang="en-US" sz="3200" b="0" cap="none" spc="0" dirty="0">
                <a:ln w="0"/>
                <a:solidFill>
                  <a:srgbClr val="0099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www.rcapro.org</a:t>
            </a:r>
            <a:r>
              <a:rPr lang="en-US" sz="3200" b="0" cap="none" spc="0" dirty="0">
                <a:ln w="0"/>
                <a:solidFill>
                  <a:srgbClr val="00999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for more resources</a:t>
            </a:r>
          </a:p>
          <a:p>
            <a:pPr algn="ctr"/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Follow us on Facebook </a:t>
            </a:r>
          </a:p>
          <a:p>
            <a:pPr algn="ctr"/>
            <a:r>
              <a:rPr lang="en-US" sz="32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@ </a:t>
            </a:r>
            <a:r>
              <a:rPr lang="en-US" sz="3200" dirty="0" err="1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rcasoloclean</a:t>
            </a:r>
            <a:endParaRPr lang="en-US" sz="32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9439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25</Words>
  <Application>Microsoft Office PowerPoint</Application>
  <PresentationFormat>Widescreen</PresentationFormat>
  <Paragraphs>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Note</dc:creator>
  <cp:lastModifiedBy>Note</cp:lastModifiedBy>
  <cp:revision>4</cp:revision>
  <dcterms:created xsi:type="dcterms:W3CDTF">2026-07-18T00:58:58Z</dcterms:created>
  <dcterms:modified xsi:type="dcterms:W3CDTF">2026-07-18T21:27:00Z</dcterms:modified>
</cp:coreProperties>
</file>