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33" r:id="rId2"/>
    <p:sldId id="305" r:id="rId3"/>
    <p:sldId id="331" r:id="rId4"/>
    <p:sldId id="270" r:id="rId5"/>
    <p:sldId id="271" r:id="rId6"/>
    <p:sldId id="274" r:id="rId7"/>
    <p:sldId id="357" r:id="rId8"/>
    <p:sldId id="273" r:id="rId9"/>
    <p:sldId id="313" r:id="rId10"/>
    <p:sldId id="275" r:id="rId11"/>
    <p:sldId id="276" r:id="rId12"/>
    <p:sldId id="284" r:id="rId13"/>
    <p:sldId id="285" r:id="rId14"/>
    <p:sldId id="318" r:id="rId15"/>
    <p:sldId id="310" r:id="rId16"/>
    <p:sldId id="358" r:id="rId17"/>
    <p:sldId id="306" r:id="rId18"/>
    <p:sldId id="359" r:id="rId19"/>
    <p:sldId id="354" r:id="rId20"/>
    <p:sldId id="360" r:id="rId21"/>
    <p:sldId id="355" r:id="rId22"/>
    <p:sldId id="362" r:id="rId23"/>
    <p:sldId id="303" r:id="rId24"/>
    <p:sldId id="304" r:id="rId25"/>
    <p:sldId id="363" r:id="rId26"/>
    <p:sldId id="364" r:id="rId27"/>
    <p:sldId id="307" r:id="rId28"/>
    <p:sldId id="308" r:id="rId29"/>
    <p:sldId id="309" r:id="rId30"/>
    <p:sldId id="365" r:id="rId31"/>
    <p:sldId id="277" r:id="rId32"/>
    <p:sldId id="278" r:id="rId33"/>
    <p:sldId id="279" r:id="rId34"/>
    <p:sldId id="280" r:id="rId35"/>
    <p:sldId id="281" r:id="rId36"/>
    <p:sldId id="335" r:id="rId37"/>
    <p:sldId id="334" r:id="rId38"/>
    <p:sldId id="361" r:id="rId39"/>
    <p:sldId id="337" r:id="rId40"/>
    <p:sldId id="353" r:id="rId41"/>
    <p:sldId id="338" r:id="rId42"/>
    <p:sldId id="339" r:id="rId43"/>
    <p:sldId id="340" r:id="rId44"/>
    <p:sldId id="341" r:id="rId45"/>
    <p:sldId id="342" r:id="rId46"/>
    <p:sldId id="343" r:id="rId47"/>
    <p:sldId id="344" r:id="rId48"/>
    <p:sldId id="345" r:id="rId49"/>
    <p:sldId id="346" r:id="rId50"/>
    <p:sldId id="347" r:id="rId51"/>
    <p:sldId id="350" r:id="rId52"/>
    <p:sldId id="351" r:id="rId53"/>
    <p:sldId id="349" r:id="rId54"/>
    <p:sldId id="352" r:id="rId55"/>
    <p:sldId id="291" r:id="rId56"/>
    <p:sldId id="292" r:id="rId57"/>
    <p:sldId id="293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C219C-D637-42F8-A63C-AD1C2B679206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47689-AA21-4FF0-8B62-14A337A5E7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147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082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7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014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1743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98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08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47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95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31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50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669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41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C338A-C95E-450B-99A3-E7562410124B}" type="datetimeFigureOut">
              <a:rPr lang="fr-FR" smtClean="0"/>
              <a:t>09/02/2025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BC24D-0E90-457E-B182-4F924AE8849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7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0.jpeg"/><Relationship Id="rId7" Type="http://schemas.openxmlformats.org/officeDocument/2006/relationships/image" Target="../media/image79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0.jpeg"/><Relationship Id="rId7" Type="http://schemas.openxmlformats.org/officeDocument/2006/relationships/image" Target="../media/image79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jpg"/><Relationship Id="rId4" Type="http://schemas.openxmlformats.org/officeDocument/2006/relationships/image" Target="../media/image9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jpg"/><Relationship Id="rId4" Type="http://schemas.openxmlformats.org/officeDocument/2006/relationships/image" Target="../media/image9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g"/><Relationship Id="rId4" Type="http://schemas.openxmlformats.org/officeDocument/2006/relationships/image" Target="../media/image9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3.png"/><Relationship Id="rId4" Type="http://schemas.openxmlformats.org/officeDocument/2006/relationships/image" Target="../media/image12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3987" y="8587"/>
            <a:ext cx="10172585" cy="563616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fr-FR" sz="3600" b="1" dirty="0">
                <a:solidFill>
                  <a:srgbClr val="6F2F9F"/>
                </a:solidFill>
                <a:latin typeface="Arial Black" panose="020B0A04020102020204" pitchFamily="34" charset="0"/>
              </a:rPr>
              <a:t>YUPI GLOBAL EN TANT QUE BUSINESS</a:t>
            </a:r>
            <a:endParaRPr lang="en-US" sz="3600" b="1" spc="-8" dirty="0">
              <a:solidFill>
                <a:srgbClr val="6F2F9F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94256" y="565867"/>
            <a:ext cx="10972549" cy="2583645"/>
            <a:chOff x="52487" y="977772"/>
            <a:chExt cx="12715585" cy="295122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75802" y="977899"/>
              <a:ext cx="4192270" cy="29510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87" y="977772"/>
              <a:ext cx="8569415" cy="29495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55116" y="3089288"/>
            <a:ext cx="8070328" cy="93246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lang="fr-FR" sz="6000" dirty="0">
                <a:solidFill>
                  <a:srgbClr val="FFC000"/>
                </a:solidFill>
                <a:latin typeface="Arial MT"/>
                <a:cs typeface="Arial MT"/>
              </a:rPr>
              <a:t>Imaginez</a:t>
            </a:r>
            <a:r>
              <a:rPr sz="6000" spc="-217" dirty="0">
                <a:solidFill>
                  <a:srgbClr val="FFC000"/>
                </a:solidFill>
                <a:latin typeface="Arial MT"/>
                <a:cs typeface="Arial MT"/>
              </a:rPr>
              <a:t> </a:t>
            </a:r>
            <a:r>
              <a:rPr lang="fr-FR" sz="6000" spc="-551" dirty="0">
                <a:solidFill>
                  <a:srgbClr val="FFC000"/>
                </a:solidFill>
                <a:latin typeface="Arial Black"/>
                <a:cs typeface="Arial Black"/>
              </a:rPr>
              <a:t>Votre </a:t>
            </a:r>
            <a:r>
              <a:rPr sz="6000" spc="-8" dirty="0">
                <a:solidFill>
                  <a:srgbClr val="FFC000"/>
                </a:solidFill>
                <a:latin typeface="Arial MT"/>
                <a:cs typeface="Arial MT"/>
              </a:rPr>
              <a:t>Future?</a:t>
            </a:r>
            <a:endParaRPr sz="6000" dirty="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58078" y="4096426"/>
            <a:ext cx="3011138" cy="207044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533043" y="3919273"/>
            <a:ext cx="4155281" cy="2258378"/>
            <a:chOff x="4316857" y="5225697"/>
            <a:chExt cx="5540375" cy="301117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16857" y="5529212"/>
              <a:ext cx="4393302" cy="265094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40013" y="5225697"/>
              <a:ext cx="1116875" cy="3011050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83384" y="4655563"/>
            <a:ext cx="954405" cy="146654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805069" y="4643476"/>
            <a:ext cx="888707" cy="149446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13755" y="6245957"/>
            <a:ext cx="10553050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3600" spc="-34" dirty="0">
                <a:solidFill>
                  <a:srgbClr val="00CC00"/>
                </a:solidFill>
                <a:latin typeface="Arial Black"/>
                <a:cs typeface="Arial Black"/>
              </a:rPr>
              <a:t>UN ESPRIT POSITIF </a:t>
            </a:r>
            <a:r>
              <a:rPr lang="fr-FR" sz="3600" spc="-244" dirty="0">
                <a:latin typeface="Arial Black"/>
                <a:cs typeface="Arial Black"/>
              </a:rPr>
              <a:t>PEUT TOUT RÉUSSIR</a:t>
            </a:r>
            <a:endParaRPr sz="3600" dirty="0">
              <a:latin typeface="Arial Black"/>
              <a:cs typeface="Arial Black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9F51E0-B385-D682-FD49-C3E102EB2D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63FED1D-F019-6F96-F153-76EF3DED55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B559A42-267F-D846-68FA-91C6C7B697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42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0A979B-45A3-0561-343C-84783CBB2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08C678-1207-5489-D13F-5D6403F15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11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1F2817-619B-C191-886C-87A7A2457C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8542EE7-C4E6-9F58-AE6E-42D30E323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20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8474" y="1384917"/>
            <a:ext cx="11390050" cy="5473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71" y="1478227"/>
            <a:ext cx="11329753" cy="531318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50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484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16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" y="0"/>
            <a:ext cx="12192000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76EE4F4-DF54-99B8-6404-974B5B09F4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DDC6FBB-E9B9-0DCD-8AA1-A06958C182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17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66D20-08E7-822A-1C54-12ADFB51A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091A86-87C0-2E5C-2989-BC695A1F1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BF87A54-7989-5C32-2EBF-CD0B07B62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AEB725-1B80-619D-1475-BD1B821239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04C239-12DE-BEB1-F42D-59AFC9CC0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566FA3-3A90-FEF7-ACBB-28F898465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3E5DC82-92FD-AB85-B5C2-A7DBABFCDF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C08888D-86FA-0C78-01B2-A6E26BC4C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9CBB36D-8240-C14A-2ACA-37CA8E5A2D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05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B937279-ECC2-904F-D59F-09DB76CBD6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1870B5-8537-00DE-B686-3E2E49097D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7BB71D5-C1AA-BB48-6ABD-6AC912468F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E034D4-101D-C94F-E8CE-4707360582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01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0BD7F-CB81-A6BD-58F3-D9F0EDAF3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1CC50B-7891-FD80-B27F-BFCF4EA3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BD9936C-B047-933C-620F-A46799ADE8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D341DA-3E62-BA77-B1E3-87A748C3D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7715315-118D-38B6-4729-4CC8682D1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0E33B93-F056-7A00-7ED5-ED41BBD73C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ADAB46-FB69-1D77-C043-3C01AF1B48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1FC2EE-F266-A562-7D5B-3D6D238A8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45ADE3-2230-3AA5-3AD4-0B8174C0A6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287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64350"/>
            <a:chOff x="0" y="0"/>
            <a:chExt cx="121920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8088" y="1825751"/>
              <a:ext cx="7735823" cy="41294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6232" y="941831"/>
              <a:ext cx="8941435" cy="5916295"/>
            </a:xfrm>
            <a:custGeom>
              <a:avLst/>
              <a:gdLst/>
              <a:ahLst/>
              <a:cxnLst/>
              <a:rect l="l" t="t" r="r" b="b"/>
              <a:pathLst>
                <a:path w="8941435" h="5916295">
                  <a:moveTo>
                    <a:pt x="8941308" y="0"/>
                  </a:moveTo>
                  <a:lnTo>
                    <a:pt x="0" y="0"/>
                  </a:lnTo>
                  <a:lnTo>
                    <a:pt x="0" y="5916168"/>
                  </a:lnTo>
                  <a:lnTo>
                    <a:pt x="8941308" y="5916168"/>
                  </a:lnTo>
                  <a:lnTo>
                    <a:pt x="8941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56232" y="941831"/>
              <a:ext cx="8941435" cy="5916295"/>
            </a:xfrm>
            <a:custGeom>
              <a:avLst/>
              <a:gdLst/>
              <a:ahLst/>
              <a:cxnLst/>
              <a:rect l="l" t="t" r="r" b="b"/>
              <a:pathLst>
                <a:path w="8941435" h="5916295">
                  <a:moveTo>
                    <a:pt x="0" y="5916168"/>
                  </a:moveTo>
                  <a:lnTo>
                    <a:pt x="8941308" y="5916168"/>
                  </a:lnTo>
                  <a:lnTo>
                    <a:pt x="8941308" y="0"/>
                  </a:lnTo>
                  <a:lnTo>
                    <a:pt x="0" y="0"/>
                  </a:lnTo>
                  <a:lnTo>
                    <a:pt x="0" y="59161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909572"/>
              <a:ext cx="12192000" cy="4948555"/>
            </a:xfrm>
            <a:custGeom>
              <a:avLst/>
              <a:gdLst/>
              <a:ahLst/>
              <a:cxnLst/>
              <a:rect l="l" t="t" r="r" b="b"/>
              <a:pathLst>
                <a:path w="12192000" h="4948555">
                  <a:moveTo>
                    <a:pt x="0" y="4948428"/>
                  </a:moveTo>
                  <a:lnTo>
                    <a:pt x="12192000" y="494842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948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903475"/>
              <a:ext cx="12192000" cy="4960620"/>
            </a:xfrm>
            <a:custGeom>
              <a:avLst/>
              <a:gdLst/>
              <a:ahLst/>
              <a:cxnLst/>
              <a:rect l="l" t="t" r="r" b="b"/>
              <a:pathLst>
                <a:path w="12192000" h="4960620">
                  <a:moveTo>
                    <a:pt x="12192000" y="4948428"/>
                  </a:moveTo>
                  <a:lnTo>
                    <a:pt x="0" y="4948428"/>
                  </a:lnTo>
                  <a:lnTo>
                    <a:pt x="0" y="4960620"/>
                  </a:lnTo>
                  <a:lnTo>
                    <a:pt x="12192000" y="4960620"/>
                  </a:lnTo>
                  <a:lnTo>
                    <a:pt x="12192000" y="4948428"/>
                  </a:lnTo>
                  <a:close/>
                </a:path>
                <a:path w="12192000" h="4960620">
                  <a:moveTo>
                    <a:pt x="12192000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12192000" y="122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887" y="1022603"/>
              <a:ext cx="10936223" cy="5623560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4DC5385-D97E-DE54-3823-62A5FAE51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3022D27-7000-0430-10F8-9DC4F1AA53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75535" y="1032977"/>
            <a:ext cx="2396971" cy="1029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≥ $30</a:t>
            </a:r>
          </a:p>
        </p:txBody>
      </p:sp>
      <p:sp>
        <p:nvSpPr>
          <p:cNvPr id="7" name="Rectangle 6"/>
          <p:cNvSpPr/>
          <p:nvPr/>
        </p:nvSpPr>
        <p:spPr>
          <a:xfrm>
            <a:off x="-583096" y="3244534"/>
            <a:ext cx="3469821" cy="1029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≥ $1500</a:t>
            </a:r>
          </a:p>
        </p:txBody>
      </p:sp>
      <p:sp>
        <p:nvSpPr>
          <p:cNvPr id="8" name="Rectangle 7"/>
          <p:cNvSpPr/>
          <p:nvPr/>
        </p:nvSpPr>
        <p:spPr>
          <a:xfrm>
            <a:off x="7822706" y="1086117"/>
            <a:ext cx="2396971" cy="1029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≥ $60</a:t>
            </a:r>
          </a:p>
        </p:txBody>
      </p:sp>
      <p:sp>
        <p:nvSpPr>
          <p:cNvPr id="9" name="Rectangle 8"/>
          <p:cNvSpPr/>
          <p:nvPr/>
        </p:nvSpPr>
        <p:spPr>
          <a:xfrm>
            <a:off x="9021192" y="3239841"/>
            <a:ext cx="2396971" cy="1029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≥ $135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348" y="5499336"/>
            <a:ext cx="2601158" cy="1029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≥ $705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09874" y="5487672"/>
            <a:ext cx="2661821" cy="1029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≥ $360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5B73FBE-8142-E524-5B29-A4EF9C045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15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7FB2A-406C-C27D-34C7-8F0D5027C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497C030-F70B-1E51-C8E8-76840948C052}"/>
              </a:ext>
            </a:extLst>
          </p:cNvPr>
          <p:cNvGrpSpPr/>
          <p:nvPr/>
        </p:nvGrpSpPr>
        <p:grpSpPr>
          <a:xfrm>
            <a:off x="0" y="0"/>
            <a:ext cx="12192000" cy="6864350"/>
            <a:chOff x="0" y="0"/>
            <a:chExt cx="12192000" cy="686435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E20E0816-5B3A-53A4-8D0B-141D4AE8F32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8088" y="1825751"/>
              <a:ext cx="7735823" cy="4129440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A3B66E97-2022-8DB1-9E95-990E9933330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BC3F2065-DBA5-00FA-F07A-0A7A2716EC6C}"/>
                </a:ext>
              </a:extLst>
            </p:cNvPr>
            <p:cNvSpPr/>
            <p:nvPr/>
          </p:nvSpPr>
          <p:spPr>
            <a:xfrm>
              <a:off x="1856232" y="941831"/>
              <a:ext cx="8941435" cy="5916295"/>
            </a:xfrm>
            <a:custGeom>
              <a:avLst/>
              <a:gdLst/>
              <a:ahLst/>
              <a:cxnLst/>
              <a:rect l="l" t="t" r="r" b="b"/>
              <a:pathLst>
                <a:path w="8941435" h="5916295">
                  <a:moveTo>
                    <a:pt x="8941308" y="0"/>
                  </a:moveTo>
                  <a:lnTo>
                    <a:pt x="0" y="0"/>
                  </a:lnTo>
                  <a:lnTo>
                    <a:pt x="0" y="5916168"/>
                  </a:lnTo>
                  <a:lnTo>
                    <a:pt x="8941308" y="5916168"/>
                  </a:lnTo>
                  <a:lnTo>
                    <a:pt x="8941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1CE971E7-43D4-06CE-4B7E-A78B9FAF7A08}"/>
                </a:ext>
              </a:extLst>
            </p:cNvPr>
            <p:cNvSpPr/>
            <p:nvPr/>
          </p:nvSpPr>
          <p:spPr>
            <a:xfrm>
              <a:off x="1856232" y="941831"/>
              <a:ext cx="8941435" cy="5916295"/>
            </a:xfrm>
            <a:custGeom>
              <a:avLst/>
              <a:gdLst/>
              <a:ahLst/>
              <a:cxnLst/>
              <a:rect l="l" t="t" r="r" b="b"/>
              <a:pathLst>
                <a:path w="8941435" h="5916295">
                  <a:moveTo>
                    <a:pt x="0" y="5916168"/>
                  </a:moveTo>
                  <a:lnTo>
                    <a:pt x="8941308" y="5916168"/>
                  </a:lnTo>
                  <a:lnTo>
                    <a:pt x="8941308" y="0"/>
                  </a:lnTo>
                  <a:lnTo>
                    <a:pt x="0" y="0"/>
                  </a:lnTo>
                  <a:lnTo>
                    <a:pt x="0" y="59161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572B796-8F6D-91A3-3877-9DE161D0AFBE}"/>
                </a:ext>
              </a:extLst>
            </p:cNvPr>
            <p:cNvSpPr/>
            <p:nvPr/>
          </p:nvSpPr>
          <p:spPr>
            <a:xfrm>
              <a:off x="0" y="1909572"/>
              <a:ext cx="12192000" cy="4948555"/>
            </a:xfrm>
            <a:custGeom>
              <a:avLst/>
              <a:gdLst/>
              <a:ahLst/>
              <a:cxnLst/>
              <a:rect l="l" t="t" r="r" b="b"/>
              <a:pathLst>
                <a:path w="12192000" h="4948555">
                  <a:moveTo>
                    <a:pt x="0" y="4948428"/>
                  </a:moveTo>
                  <a:lnTo>
                    <a:pt x="12192000" y="494842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948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C4F54BD7-E379-4D82-7BC3-B6F5DBFD0255}"/>
                </a:ext>
              </a:extLst>
            </p:cNvPr>
            <p:cNvSpPr/>
            <p:nvPr/>
          </p:nvSpPr>
          <p:spPr>
            <a:xfrm>
              <a:off x="0" y="1903475"/>
              <a:ext cx="12192000" cy="4960620"/>
            </a:xfrm>
            <a:custGeom>
              <a:avLst/>
              <a:gdLst/>
              <a:ahLst/>
              <a:cxnLst/>
              <a:rect l="l" t="t" r="r" b="b"/>
              <a:pathLst>
                <a:path w="12192000" h="4960620">
                  <a:moveTo>
                    <a:pt x="12192000" y="4948428"/>
                  </a:moveTo>
                  <a:lnTo>
                    <a:pt x="0" y="4948428"/>
                  </a:lnTo>
                  <a:lnTo>
                    <a:pt x="0" y="4960620"/>
                  </a:lnTo>
                  <a:lnTo>
                    <a:pt x="12192000" y="4960620"/>
                  </a:lnTo>
                  <a:lnTo>
                    <a:pt x="12192000" y="4948428"/>
                  </a:lnTo>
                  <a:close/>
                </a:path>
                <a:path w="12192000" h="4960620">
                  <a:moveTo>
                    <a:pt x="12192000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12192000" y="122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C896A0CB-DE07-3F77-90D2-4C721F1244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887" y="1022603"/>
              <a:ext cx="10936223" cy="5623560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1BF5A5D-AA5E-CE55-B9BD-B9E275383861}"/>
              </a:ext>
            </a:extLst>
          </p:cNvPr>
          <p:cNvSpPr/>
          <p:nvPr/>
        </p:nvSpPr>
        <p:spPr>
          <a:xfrm>
            <a:off x="4346713" y="1763432"/>
            <a:ext cx="2478157" cy="3331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1519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64350"/>
            <a:chOff x="0" y="0"/>
            <a:chExt cx="12192000" cy="6864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8088" y="1825751"/>
              <a:ext cx="7735823" cy="41294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62911" y="941831"/>
              <a:ext cx="8943340" cy="5916295"/>
            </a:xfrm>
            <a:custGeom>
              <a:avLst/>
              <a:gdLst/>
              <a:ahLst/>
              <a:cxnLst/>
              <a:rect l="l" t="t" r="r" b="b"/>
              <a:pathLst>
                <a:path w="8943340" h="5916295">
                  <a:moveTo>
                    <a:pt x="8942832" y="0"/>
                  </a:moveTo>
                  <a:lnTo>
                    <a:pt x="0" y="0"/>
                  </a:lnTo>
                  <a:lnTo>
                    <a:pt x="0" y="5916168"/>
                  </a:lnTo>
                  <a:lnTo>
                    <a:pt x="8942832" y="591616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62911" y="941831"/>
              <a:ext cx="8943340" cy="5916295"/>
            </a:xfrm>
            <a:custGeom>
              <a:avLst/>
              <a:gdLst/>
              <a:ahLst/>
              <a:cxnLst/>
              <a:rect l="l" t="t" r="r" b="b"/>
              <a:pathLst>
                <a:path w="8943340" h="5916295">
                  <a:moveTo>
                    <a:pt x="0" y="5916168"/>
                  </a:moveTo>
                  <a:lnTo>
                    <a:pt x="8942832" y="591616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59161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909572"/>
              <a:ext cx="12192000" cy="4948555"/>
            </a:xfrm>
            <a:custGeom>
              <a:avLst/>
              <a:gdLst/>
              <a:ahLst/>
              <a:cxnLst/>
              <a:rect l="l" t="t" r="r" b="b"/>
              <a:pathLst>
                <a:path w="12192000" h="4948555">
                  <a:moveTo>
                    <a:pt x="0" y="4948428"/>
                  </a:moveTo>
                  <a:lnTo>
                    <a:pt x="12192000" y="494842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948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903475"/>
              <a:ext cx="12192000" cy="4960620"/>
            </a:xfrm>
            <a:custGeom>
              <a:avLst/>
              <a:gdLst/>
              <a:ahLst/>
              <a:cxnLst/>
              <a:rect l="l" t="t" r="r" b="b"/>
              <a:pathLst>
                <a:path w="12192000" h="4960620">
                  <a:moveTo>
                    <a:pt x="12192000" y="4948428"/>
                  </a:moveTo>
                  <a:lnTo>
                    <a:pt x="0" y="4948428"/>
                  </a:lnTo>
                  <a:lnTo>
                    <a:pt x="0" y="4960620"/>
                  </a:lnTo>
                  <a:lnTo>
                    <a:pt x="12192000" y="4960620"/>
                  </a:lnTo>
                  <a:lnTo>
                    <a:pt x="12192000" y="4948428"/>
                  </a:lnTo>
                  <a:close/>
                </a:path>
                <a:path w="12192000" h="4960620">
                  <a:moveTo>
                    <a:pt x="12192000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12192000" y="122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3212" y="1210054"/>
              <a:ext cx="11085576" cy="5582412"/>
            </a:xfrm>
            <a:prstGeom prst="rect">
              <a:avLst/>
            </a:prstGeom>
          </p:spPr>
        </p:pic>
      </p:grpSp>
      <p:sp>
        <p:nvSpPr>
          <p:cNvPr id="10" name="object 22">
            <a:extLst>
              <a:ext uri="{FF2B5EF4-FFF2-40B4-BE49-F238E27FC236}">
                <a16:creationId xmlns:a16="http://schemas.microsoft.com/office/drawing/2014/main" id="{B964B5BB-B10A-95C0-93DC-2C6D873EB855}"/>
              </a:ext>
            </a:extLst>
          </p:cNvPr>
          <p:cNvSpPr txBox="1"/>
          <p:nvPr/>
        </p:nvSpPr>
        <p:spPr>
          <a:xfrm>
            <a:off x="3034748" y="5647946"/>
            <a:ext cx="5923722" cy="4251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621983" defTabSz="685800">
              <a:spcBef>
                <a:spcPts val="75"/>
              </a:spcBef>
            </a:pP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TABLETTE ANDROID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227430-8015-B49D-5BA9-8B876EEA650E}"/>
              </a:ext>
            </a:extLst>
          </p:cNvPr>
          <p:cNvSpPr/>
          <p:nvPr/>
        </p:nvSpPr>
        <p:spPr>
          <a:xfrm>
            <a:off x="4346713" y="1903475"/>
            <a:ext cx="2478157" cy="33311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04971" y="5368182"/>
            <a:ext cx="1541853" cy="12100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9058" y="0"/>
            <a:ext cx="2675082" cy="14058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5082" cy="140589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502062" y="6139868"/>
            <a:ext cx="4664393" cy="3173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lnSpc>
                <a:spcPts val="2445"/>
              </a:lnSpc>
              <a:spcBef>
                <a:spcPts val="41"/>
              </a:spcBef>
            </a:pPr>
            <a:r>
              <a:rPr lang="fr-FR" sz="2100" dirty="0">
                <a:solidFill>
                  <a:srgbClr val="001F5F"/>
                </a:solidFill>
                <a:latin typeface="Arial Black"/>
                <a:cs typeface="Arial Black"/>
              </a:rPr>
              <a:t>MOTO</a:t>
            </a:r>
            <a:endParaRPr sz="45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13972" y="-67757"/>
            <a:ext cx="6345085" cy="9457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60070" marR="3810" indent="-551021" algn="ctr"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</a:t>
            </a:r>
            <a:endParaRPr lang="fr-FR" sz="300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560070" marR="3810" indent="-551021" algn="ctr">
              <a:spcBef>
                <a:spcPts val="75"/>
              </a:spcBef>
            </a:pPr>
            <a:r>
              <a:rPr lang="fr-FR" sz="3000" dirty="0">
                <a:latin typeface="Arial Black"/>
                <a:cs typeface="Arial Black"/>
              </a:rPr>
              <a:t>NIVEAU </a:t>
            </a:r>
            <a:r>
              <a:rPr sz="3000" dirty="0">
                <a:latin typeface="Arial Black"/>
                <a:cs typeface="Arial Black"/>
              </a:rPr>
              <a:t>3:</a:t>
            </a:r>
            <a:r>
              <a:rPr sz="3000" spc="-64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006FC0"/>
                </a:solidFill>
                <a:latin typeface="Arial Black"/>
                <a:cs typeface="Arial Black"/>
              </a:rPr>
              <a:t>AMBASSAD</a:t>
            </a:r>
            <a:r>
              <a:rPr lang="fr-FR" sz="3000" spc="-8" dirty="0">
                <a:solidFill>
                  <a:srgbClr val="006FC0"/>
                </a:solidFill>
                <a:latin typeface="Arial Black"/>
                <a:cs typeface="Arial Black"/>
              </a:rPr>
              <a:t>EU</a:t>
            </a:r>
            <a:r>
              <a:rPr sz="3000" spc="-8" dirty="0">
                <a:solidFill>
                  <a:srgbClr val="006FC0"/>
                </a:solidFill>
                <a:latin typeface="Arial Black"/>
                <a:cs typeface="Arial Black"/>
              </a:rPr>
              <a:t>R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635639" y="2458244"/>
            <a:ext cx="1895475" cy="1670209"/>
            <a:chOff x="1799844" y="4068902"/>
            <a:chExt cx="2527300" cy="22269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844075" y="2874049"/>
            <a:ext cx="55626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250PV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7754" y="1940035"/>
            <a:ext cx="2035969" cy="495809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28111">
              <a:spcBef>
                <a:spcPts val="266"/>
              </a:spcBef>
            </a:pPr>
            <a:r>
              <a:rPr sz="3000" b="1" spc="-8" dirty="0" err="1">
                <a:solidFill>
                  <a:srgbClr val="00CC00"/>
                </a:solidFill>
                <a:latin typeface="Tahoma"/>
                <a:cs typeface="Tahoma"/>
              </a:rPr>
              <a:t>Visiona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ire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82596" y="3095790"/>
            <a:ext cx="2828925" cy="1384935"/>
            <a:chOff x="529120" y="4918964"/>
            <a:chExt cx="3771900" cy="1846580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03748" y="4188974"/>
            <a:ext cx="8120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12,000PV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74932" y="4128300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 txBox="1"/>
          <p:nvPr/>
        </p:nvSpPr>
        <p:spPr>
          <a:xfrm>
            <a:off x="688168" y="4188974"/>
            <a:ext cx="8120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12,015PV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body" idx="1"/>
          </p:nvPr>
        </p:nvSpPr>
        <p:spPr>
          <a:xfrm>
            <a:off x="5806730" y="1980653"/>
            <a:ext cx="5702674" cy="188096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lnSpc>
                <a:spcPct val="100000"/>
              </a:lnSpc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dirty="0"/>
              <a:t>Être détenteur d'un package Visionnaire ou plus</a:t>
            </a:r>
          </a:p>
          <a:p>
            <a:pPr marL="216694" indent="-207169">
              <a:lnSpc>
                <a:spcPct val="100000"/>
              </a:lnSpc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dirty="0"/>
              <a:t>Avoir au moins 2 AMBASSADEURS JUNIOR parrainés personnellement, un sur votre jambe gauche et un sur votre jambe droite</a:t>
            </a:r>
          </a:p>
          <a:p>
            <a:pPr marL="216694" indent="-207169">
              <a:lnSpc>
                <a:spcPct val="100000"/>
              </a:lnSpc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dirty="0"/>
              <a:t>Générer cumulativement 12,000PV sur votre jambe inférieure</a:t>
            </a:r>
            <a:endParaRPr lang="en-US" sz="2000" spc="-19" dirty="0"/>
          </a:p>
        </p:txBody>
      </p:sp>
      <p:sp>
        <p:nvSpPr>
          <p:cNvPr id="24" name="object 24"/>
          <p:cNvSpPr/>
          <p:nvPr/>
        </p:nvSpPr>
        <p:spPr>
          <a:xfrm>
            <a:off x="1401823" y="6699112"/>
            <a:ext cx="9435941" cy="128588"/>
          </a:xfrm>
          <a:custGeom>
            <a:avLst/>
            <a:gdLst/>
            <a:ahLst/>
            <a:cxnLst/>
            <a:rect l="l" t="t" r="r" b="b"/>
            <a:pathLst>
              <a:path w="12581255" h="171450">
                <a:moveTo>
                  <a:pt x="12409385" y="0"/>
                </a:moveTo>
                <a:lnTo>
                  <a:pt x="12409385" y="171450"/>
                </a:lnTo>
                <a:lnTo>
                  <a:pt x="12523685" y="114300"/>
                </a:lnTo>
                <a:lnTo>
                  <a:pt x="12438087" y="114300"/>
                </a:lnTo>
                <a:lnTo>
                  <a:pt x="12438087" y="57150"/>
                </a:lnTo>
                <a:lnTo>
                  <a:pt x="12523685" y="57150"/>
                </a:lnTo>
                <a:lnTo>
                  <a:pt x="12409385" y="0"/>
                </a:lnTo>
                <a:close/>
              </a:path>
              <a:path w="12581255" h="171450">
                <a:moveTo>
                  <a:pt x="12409385" y="57150"/>
                </a:moveTo>
                <a:lnTo>
                  <a:pt x="0" y="57150"/>
                </a:lnTo>
                <a:lnTo>
                  <a:pt x="0" y="114300"/>
                </a:lnTo>
                <a:lnTo>
                  <a:pt x="12409385" y="114300"/>
                </a:lnTo>
                <a:lnTo>
                  <a:pt x="12409385" y="57150"/>
                </a:lnTo>
                <a:close/>
              </a:path>
              <a:path w="12581255" h="171450">
                <a:moveTo>
                  <a:pt x="12523685" y="57150"/>
                </a:moveTo>
                <a:lnTo>
                  <a:pt x="12438087" y="57150"/>
                </a:lnTo>
                <a:lnTo>
                  <a:pt x="12438087" y="114300"/>
                </a:lnTo>
                <a:lnTo>
                  <a:pt x="12523685" y="114300"/>
                </a:lnTo>
                <a:lnTo>
                  <a:pt x="12580835" y="85725"/>
                </a:lnTo>
                <a:lnTo>
                  <a:pt x="12523685" y="5715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ABB33961-8CA3-44DB-4090-924C8C9AD5EA}"/>
              </a:ext>
            </a:extLst>
          </p:cNvPr>
          <p:cNvSpPr txBox="1"/>
          <p:nvPr/>
        </p:nvSpPr>
        <p:spPr>
          <a:xfrm>
            <a:off x="4600757" y="4688375"/>
            <a:ext cx="246615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334" algn="ctr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1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CA0204B8-EB83-BF4C-1EF6-96A55A1C60A7}"/>
              </a:ext>
            </a:extLst>
          </p:cNvPr>
          <p:cNvSpPr txBox="1"/>
          <p:nvPr/>
        </p:nvSpPr>
        <p:spPr>
          <a:xfrm>
            <a:off x="3400335" y="5525015"/>
            <a:ext cx="4639151" cy="702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394936">
              <a:spcBef>
                <a:spcPts val="75"/>
              </a:spcBef>
            </a:pPr>
            <a:r>
              <a:rPr sz="4500" spc="-15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4500" spc="-15" dirty="0">
                <a:solidFill>
                  <a:srgbClr val="FF0000"/>
                </a:solidFill>
                <a:latin typeface="Arial Black"/>
                <a:cs typeface="Arial Black"/>
              </a:rPr>
              <a:t>10</a:t>
            </a:r>
            <a:r>
              <a:rPr sz="4500" spc="-15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4500" dirty="0">
              <a:latin typeface="Arial Black"/>
              <a:cs typeface="Arial Black"/>
            </a:endParaRPr>
          </a:p>
        </p:txBody>
      </p:sp>
      <p:pic>
        <p:nvPicPr>
          <p:cNvPr id="1026" name="Picture 2" descr="Fzn250">
            <a:extLst>
              <a:ext uri="{FF2B5EF4-FFF2-40B4-BE49-F238E27FC236}">
                <a16:creationId xmlns:a16="http://schemas.microsoft.com/office/drawing/2014/main" id="{38D09347-5282-078E-FBFF-C16C5D40A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1" t="5424" r="20089" b="11170"/>
          <a:stretch/>
        </p:blipFill>
        <p:spPr bwMode="auto">
          <a:xfrm flipH="1">
            <a:off x="8543128" y="3940033"/>
            <a:ext cx="3280683" cy="275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ECEA9E9-4E61-7335-B7BA-03B0917758FB}"/>
              </a:ext>
            </a:extLst>
          </p:cNvPr>
          <p:cNvCxnSpPr>
            <a:cxnSpLocks/>
          </p:cNvCxnSpPr>
          <p:nvPr/>
        </p:nvCxnSpPr>
        <p:spPr>
          <a:xfrm>
            <a:off x="6815796" y="5291517"/>
            <a:ext cx="1857998" cy="116574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8D0310EF-4945-A61D-A844-919C0DF4AFEC}"/>
              </a:ext>
            </a:extLst>
          </p:cNvPr>
          <p:cNvCxnSpPr>
            <a:cxnSpLocks/>
          </p:cNvCxnSpPr>
          <p:nvPr/>
        </p:nvCxnSpPr>
        <p:spPr>
          <a:xfrm flipV="1">
            <a:off x="6815796" y="5234416"/>
            <a:ext cx="1731028" cy="1247405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2620" y="0"/>
            <a:ext cx="2675082" cy="14058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8493" y="-12672"/>
            <a:ext cx="2675082" cy="140589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29177" y="107881"/>
            <a:ext cx="5764054" cy="12904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77253" marR="3810" indent="-868204">
              <a:lnSpc>
                <a:spcPct val="1461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LEVEL4:</a:t>
            </a:r>
            <a:r>
              <a:rPr sz="3000" spc="-71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006FC0"/>
                </a:solidFill>
                <a:latin typeface="Arial Black"/>
                <a:cs typeface="Arial Black"/>
              </a:rPr>
              <a:t>PLATINIUM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21534" y="5158892"/>
            <a:ext cx="5073491" cy="14125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429" algn="ctr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2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2700" dirty="0">
              <a:latin typeface="Arial Black"/>
              <a:cs typeface="Arial Black"/>
            </a:endParaRPr>
          </a:p>
          <a:p>
            <a:pPr algn="ctr">
              <a:lnSpc>
                <a:spcPts val="2445"/>
              </a:lnSpc>
              <a:spcBef>
                <a:spcPts val="41"/>
              </a:spcBef>
            </a:pPr>
            <a:r>
              <a:rPr lang="fr-FR" sz="2100" dirty="0">
                <a:solidFill>
                  <a:srgbClr val="001F5F"/>
                </a:solidFill>
                <a:latin typeface="Arial Black"/>
                <a:cs typeface="Arial Black"/>
              </a:rPr>
              <a:t>TRIP</a:t>
            </a:r>
            <a:r>
              <a:rPr lang="fr-FR" sz="2100" spc="-41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fr-FR" sz="2100" dirty="0">
                <a:solidFill>
                  <a:srgbClr val="001F5F"/>
                </a:solidFill>
                <a:latin typeface="Arial Black"/>
                <a:cs typeface="Arial Black"/>
              </a:rPr>
              <a:t>AWARD</a:t>
            </a:r>
            <a:endParaRPr sz="2100" dirty="0">
              <a:latin typeface="Arial Black"/>
              <a:cs typeface="Arial Black"/>
            </a:endParaRPr>
          </a:p>
          <a:p>
            <a:pPr marL="1905" algn="ctr">
              <a:lnSpc>
                <a:spcPts val="5325"/>
              </a:lnSpc>
            </a:pPr>
            <a:r>
              <a:rPr sz="4500" spc="-8" dirty="0">
                <a:solidFill>
                  <a:srgbClr val="FF0000"/>
                </a:solidFill>
                <a:latin typeface="Arial Black"/>
                <a:cs typeface="Arial Black"/>
              </a:rPr>
              <a:t>$1,500</a:t>
            </a:r>
            <a:endParaRPr sz="4500" dirty="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08851" y="2593895"/>
            <a:ext cx="1895475" cy="1670209"/>
            <a:chOff x="1799844" y="4068902"/>
            <a:chExt cx="2527300" cy="22269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917287" y="3009700"/>
            <a:ext cx="55626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500PV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55808" y="3231441"/>
            <a:ext cx="2828925" cy="1384935"/>
            <a:chOff x="529120" y="4918964"/>
            <a:chExt cx="3771900" cy="184658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576960" y="4324625"/>
            <a:ext cx="8120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2</a:t>
            </a:r>
            <a:r>
              <a:rPr lang="fr-FR" sz="1200" spc="-8" dirty="0">
                <a:latin typeface="Arial Black"/>
                <a:cs typeface="Arial Black"/>
              </a:rPr>
              <a:t>5</a:t>
            </a:r>
            <a:r>
              <a:rPr sz="1200" spc="-8" dirty="0">
                <a:latin typeface="Arial Black"/>
                <a:cs typeface="Arial Black"/>
              </a:rPr>
              <a:t>,000PV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8144" y="4263951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761380" y="4324625"/>
            <a:ext cx="8120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2</a:t>
            </a:r>
            <a:r>
              <a:rPr lang="fr-FR" sz="1200" spc="-8" dirty="0">
                <a:latin typeface="Arial Black"/>
                <a:cs typeface="Arial Black"/>
              </a:rPr>
              <a:t>5</a:t>
            </a:r>
            <a:r>
              <a:rPr sz="1200" spc="-8" dirty="0">
                <a:latin typeface="Arial Black"/>
                <a:cs typeface="Arial Black"/>
              </a:rPr>
              <a:t>,015PV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body" idx="1"/>
          </p:nvPr>
        </p:nvSpPr>
        <p:spPr>
          <a:xfrm>
            <a:off x="5900690" y="2243865"/>
            <a:ext cx="5393021" cy="188096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lnSpc>
                <a:spcPct val="100000"/>
              </a:lnSpc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dirty="0"/>
              <a:t>Être détenteur d'un package Triumph ou plus</a:t>
            </a:r>
          </a:p>
          <a:p>
            <a:pPr marL="216694" indent="-207169">
              <a:lnSpc>
                <a:spcPct val="100000"/>
              </a:lnSpc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dirty="0"/>
              <a:t>Avoir au moins 2 AMBASSADEURS sponsorisés personnellement, un sur votre jambe gauche et un sur votre jambe droite</a:t>
            </a:r>
          </a:p>
          <a:p>
            <a:pPr marL="216694" indent="-207169">
              <a:lnSpc>
                <a:spcPct val="100000"/>
              </a:lnSpc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dirty="0"/>
              <a:t>Générer cumulativement 25,000PV sur votre jambe inférieure</a:t>
            </a:r>
            <a:endParaRPr sz="2000" spc="-19" dirty="0"/>
          </a:p>
        </p:txBody>
      </p:sp>
      <p:grpSp>
        <p:nvGrpSpPr>
          <p:cNvPr id="23" name="object 23"/>
          <p:cNvGrpSpPr/>
          <p:nvPr/>
        </p:nvGrpSpPr>
        <p:grpSpPr>
          <a:xfrm>
            <a:off x="1319048" y="4388701"/>
            <a:ext cx="9565958" cy="2446629"/>
            <a:chOff x="31531" y="5851601"/>
            <a:chExt cx="12754610" cy="3262172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00589" y="5851601"/>
              <a:ext cx="3064536" cy="292972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1531" y="8732773"/>
              <a:ext cx="12754610" cy="381000"/>
            </a:xfrm>
            <a:custGeom>
              <a:avLst/>
              <a:gdLst/>
              <a:ahLst/>
              <a:cxnLst/>
              <a:rect l="l" t="t" r="r" b="b"/>
              <a:pathLst>
                <a:path w="12754610" h="381000">
                  <a:moveTo>
                    <a:pt x="12373320" y="0"/>
                  </a:moveTo>
                  <a:lnTo>
                    <a:pt x="12373320" y="381003"/>
                  </a:lnTo>
                  <a:lnTo>
                    <a:pt x="12627322" y="253999"/>
                  </a:lnTo>
                  <a:lnTo>
                    <a:pt x="12436820" y="253999"/>
                  </a:lnTo>
                  <a:lnTo>
                    <a:pt x="12436820" y="126999"/>
                  </a:lnTo>
                  <a:lnTo>
                    <a:pt x="12627320" y="126999"/>
                  </a:lnTo>
                  <a:lnTo>
                    <a:pt x="12373320" y="0"/>
                  </a:lnTo>
                  <a:close/>
                </a:path>
                <a:path w="12754610" h="381000">
                  <a:moveTo>
                    <a:pt x="12373320" y="127000"/>
                  </a:moveTo>
                  <a:lnTo>
                    <a:pt x="0" y="126999"/>
                  </a:lnTo>
                  <a:lnTo>
                    <a:pt x="0" y="253999"/>
                  </a:lnTo>
                  <a:lnTo>
                    <a:pt x="12373320" y="253999"/>
                  </a:lnTo>
                  <a:lnTo>
                    <a:pt x="12373320" y="127000"/>
                  </a:lnTo>
                  <a:close/>
                </a:path>
                <a:path w="12754610" h="381000">
                  <a:moveTo>
                    <a:pt x="12627320" y="126999"/>
                  </a:moveTo>
                  <a:lnTo>
                    <a:pt x="12436820" y="126999"/>
                  </a:lnTo>
                  <a:lnTo>
                    <a:pt x="12436820" y="253999"/>
                  </a:lnTo>
                  <a:lnTo>
                    <a:pt x="12627322" y="253999"/>
                  </a:lnTo>
                  <a:lnTo>
                    <a:pt x="12754320" y="190499"/>
                  </a:lnTo>
                  <a:lnTo>
                    <a:pt x="12627320" y="126999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EBCE227-A22C-7FBC-F69D-F20D8F97E821}"/>
              </a:ext>
            </a:extLst>
          </p:cNvPr>
          <p:cNvSpPr txBox="1"/>
          <p:nvPr/>
        </p:nvSpPr>
        <p:spPr>
          <a:xfrm>
            <a:off x="2393172" y="5154669"/>
            <a:ext cx="2364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29" algn="ctr">
              <a:spcBef>
                <a:spcPts val="75"/>
              </a:spcBef>
            </a:pPr>
            <a:r>
              <a:rPr lang="fr-FR" sz="2400" spc="-8" dirty="0">
                <a:solidFill>
                  <a:srgbClr val="001F5F"/>
                </a:solidFill>
                <a:latin typeface="Arial Black"/>
                <a:cs typeface="Arial Black"/>
              </a:rPr>
              <a:t>28,000PV</a:t>
            </a:r>
            <a:endParaRPr lang="fr-FR" sz="2400" dirty="0">
              <a:latin typeface="Arial Black"/>
              <a:cs typeface="Arial Black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2B4704E-F943-CB47-0FFE-31FCC5321EF3}"/>
              </a:ext>
            </a:extLst>
          </p:cNvPr>
          <p:cNvCxnSpPr/>
          <p:nvPr/>
        </p:nvCxnSpPr>
        <p:spPr>
          <a:xfrm>
            <a:off x="2936562" y="5014667"/>
            <a:ext cx="1179444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5420F6D5-AB44-1D45-62CA-DCC7E8F9895F}"/>
              </a:ext>
            </a:extLst>
          </p:cNvPr>
          <p:cNvCxnSpPr>
            <a:cxnSpLocks/>
          </p:cNvCxnSpPr>
          <p:nvPr/>
        </p:nvCxnSpPr>
        <p:spPr>
          <a:xfrm flipV="1">
            <a:off x="2955772" y="5064146"/>
            <a:ext cx="1013307" cy="664297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object 13">
            <a:extLst>
              <a:ext uri="{FF2B5EF4-FFF2-40B4-BE49-F238E27FC236}">
                <a16:creationId xmlns:a16="http://schemas.microsoft.com/office/drawing/2014/main" id="{1DB38262-867E-4A71-E169-DDA62B1B0D8C}"/>
              </a:ext>
            </a:extLst>
          </p:cNvPr>
          <p:cNvSpPr txBox="1"/>
          <p:nvPr/>
        </p:nvSpPr>
        <p:spPr>
          <a:xfrm>
            <a:off x="967353" y="1901467"/>
            <a:ext cx="22781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8715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TRI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O</a:t>
            </a: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MPH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6918" y="0"/>
            <a:ext cx="2675082" cy="14058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75082" cy="140589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305461" y="61400"/>
            <a:ext cx="5764054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08171" marR="3810" indent="-599123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LEVEL5:</a:t>
            </a:r>
            <a:r>
              <a:rPr sz="3000" spc="-64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006FC0"/>
                </a:solidFill>
                <a:latin typeface="Arial Black"/>
                <a:cs typeface="Arial Black"/>
              </a:rPr>
              <a:t>MANAGER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0448" y="5146407"/>
            <a:ext cx="3114995" cy="1116652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 marR="3810" algn="ctr">
              <a:spcBef>
                <a:spcPts val="68"/>
              </a:spcBef>
            </a:pPr>
            <a:r>
              <a:rPr sz="2400" dirty="0">
                <a:solidFill>
                  <a:srgbClr val="FF6600"/>
                </a:solidFill>
                <a:latin typeface="Arial Black"/>
                <a:cs typeface="Arial Black"/>
              </a:rPr>
              <a:t>PROPERTY</a:t>
            </a:r>
            <a:r>
              <a:rPr sz="2400" spc="-199" dirty="0">
                <a:solidFill>
                  <a:srgbClr val="FF6600"/>
                </a:solidFill>
                <a:latin typeface="Arial Black"/>
                <a:cs typeface="Arial Black"/>
              </a:rPr>
              <a:t> </a:t>
            </a:r>
            <a:r>
              <a:rPr sz="2400" spc="-8" dirty="0">
                <a:solidFill>
                  <a:srgbClr val="FF6600"/>
                </a:solidFill>
                <a:latin typeface="Arial Black"/>
                <a:cs typeface="Arial Black"/>
              </a:rPr>
              <a:t>PROJECT WORTH</a:t>
            </a:r>
            <a:endParaRPr sz="2400" dirty="0">
              <a:latin typeface="Arial Black"/>
              <a:cs typeface="Arial Black"/>
            </a:endParaRPr>
          </a:p>
          <a:p>
            <a:pPr algn="ctr">
              <a:spcBef>
                <a:spcPts val="4"/>
              </a:spcBef>
            </a:pPr>
            <a:r>
              <a:rPr sz="2400" spc="-8" dirty="0">
                <a:solidFill>
                  <a:srgbClr val="FF0000"/>
                </a:solidFill>
                <a:latin typeface="Arial Black"/>
                <a:cs typeface="Arial Black"/>
              </a:rPr>
              <a:t>$50,000</a:t>
            </a:r>
            <a:endParaRPr sz="2400" dirty="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45257" y="2419580"/>
            <a:ext cx="1895475" cy="1670209"/>
            <a:chOff x="1768348" y="3753561"/>
            <a:chExt cx="2527300" cy="22269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9298" y="5168544"/>
              <a:ext cx="882662" cy="811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8348" y="3753561"/>
              <a:ext cx="1066800" cy="98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82748" y="4456430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216148" y="4227830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40" y="5976"/>
                  </a:lnTo>
                  <a:lnTo>
                    <a:pt x="1044463" y="22288"/>
                  </a:lnTo>
                  <a:lnTo>
                    <a:pt x="1060805" y="46505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05" y="410640"/>
                  </a:lnTo>
                  <a:lnTo>
                    <a:pt x="1044463" y="434863"/>
                  </a:lnTo>
                  <a:lnTo>
                    <a:pt x="1020240" y="451205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47789" y="2861879"/>
            <a:ext cx="556736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500PV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7353" y="1901467"/>
            <a:ext cx="22781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8715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TRI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O</a:t>
            </a: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MPH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92186" y="3057125"/>
            <a:ext cx="2828925" cy="1385411"/>
            <a:chOff x="497586" y="4603622"/>
            <a:chExt cx="3771900" cy="1847214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7586" y="5092344"/>
              <a:ext cx="1086637" cy="8880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23848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4003" y="53783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138"/>
                  </a:lnTo>
                  <a:lnTo>
                    <a:pt x="39751" y="467868"/>
                  </a:lnTo>
                  <a:lnTo>
                    <a:pt x="36068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3251" y="543052"/>
                  </a:lnTo>
                  <a:lnTo>
                    <a:pt x="102616" y="539496"/>
                  </a:lnTo>
                  <a:lnTo>
                    <a:pt x="99441" y="537210"/>
                  </a:lnTo>
                  <a:lnTo>
                    <a:pt x="95885" y="537718"/>
                  </a:lnTo>
                  <a:lnTo>
                    <a:pt x="31877" y="547712"/>
                  </a:lnTo>
                  <a:lnTo>
                    <a:pt x="626364" y="64008"/>
                  </a:lnTo>
                  <a:close/>
                </a:path>
                <a:path w="2047875" h="565785">
                  <a:moveTo>
                    <a:pt x="2047875" y="565531"/>
                  </a:moveTo>
                  <a:lnTo>
                    <a:pt x="2046871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171" y="470027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1996681" y="479806"/>
                  </a:lnTo>
                  <a:lnTo>
                    <a:pt x="2022411" y="538975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109" y="549389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81" y="554863"/>
                  </a:lnTo>
                  <a:lnTo>
                    <a:pt x="2047875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680081" y="5980429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500378" y="0"/>
                  </a:lnTo>
                  <a:lnTo>
                    <a:pt x="1530072" y="5976"/>
                  </a:lnTo>
                  <a:lnTo>
                    <a:pt x="1554289" y="22288"/>
                  </a:lnTo>
                  <a:lnTo>
                    <a:pt x="1570601" y="46505"/>
                  </a:lnTo>
                  <a:lnTo>
                    <a:pt x="1576578" y="76200"/>
                  </a:lnTo>
                  <a:lnTo>
                    <a:pt x="1576578" y="381000"/>
                  </a:lnTo>
                  <a:lnTo>
                    <a:pt x="1570601" y="410640"/>
                  </a:lnTo>
                  <a:lnTo>
                    <a:pt x="1554289" y="434863"/>
                  </a:lnTo>
                  <a:lnTo>
                    <a:pt x="1530072" y="451205"/>
                  </a:lnTo>
                  <a:lnTo>
                    <a:pt x="1500378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507176" y="4176845"/>
            <a:ext cx="8120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lang="fr-FR" sz="1200" spc="-8" dirty="0">
                <a:latin typeface="Arial Black"/>
                <a:cs typeface="Arial Black"/>
              </a:rPr>
              <a:t>5</a:t>
            </a:r>
            <a:r>
              <a:rPr sz="1200" spc="-8" dirty="0">
                <a:latin typeface="Arial Black"/>
                <a:cs typeface="Arial Black"/>
              </a:rPr>
              <a:t>0,000PV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4531" y="4089731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200"/>
                </a:moveTo>
                <a:lnTo>
                  <a:pt x="5987" y="46505"/>
                </a:lnTo>
                <a:lnTo>
                  <a:pt x="22317" y="22288"/>
                </a:lnTo>
                <a:lnTo>
                  <a:pt x="46537" y="5976"/>
                </a:lnTo>
                <a:lnTo>
                  <a:pt x="76200" y="0"/>
                </a:lnTo>
                <a:lnTo>
                  <a:pt x="1579130" y="0"/>
                </a:lnTo>
                <a:lnTo>
                  <a:pt x="1608824" y="5976"/>
                </a:lnTo>
                <a:lnTo>
                  <a:pt x="1633042" y="22288"/>
                </a:lnTo>
                <a:lnTo>
                  <a:pt x="1649353" y="46505"/>
                </a:lnTo>
                <a:lnTo>
                  <a:pt x="1655330" y="76200"/>
                </a:lnTo>
                <a:lnTo>
                  <a:pt x="1655330" y="381000"/>
                </a:lnTo>
                <a:lnTo>
                  <a:pt x="1649353" y="410640"/>
                </a:lnTo>
                <a:lnTo>
                  <a:pt x="1633042" y="434863"/>
                </a:lnTo>
                <a:lnTo>
                  <a:pt x="1608824" y="451205"/>
                </a:lnTo>
                <a:lnTo>
                  <a:pt x="1579130" y="457200"/>
                </a:lnTo>
                <a:lnTo>
                  <a:pt x="76200" y="457200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691634" y="4176845"/>
            <a:ext cx="8120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lang="fr-FR" sz="1200" spc="-8" dirty="0">
                <a:latin typeface="Arial Black"/>
                <a:cs typeface="Arial Black"/>
              </a:rPr>
              <a:t>5</a:t>
            </a:r>
            <a:r>
              <a:rPr sz="1200" spc="-8" dirty="0">
                <a:latin typeface="Arial Black"/>
                <a:cs typeface="Arial Black"/>
              </a:rPr>
              <a:t>0,015PV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34637" y="1551087"/>
            <a:ext cx="4732184" cy="2496517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Être détenteur d'un forfait Triumph ou plus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Avoir au moins 2 PLATINIUMS parrainés personnellement, un sur votre jambe gauche et un sur votre jambe droite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Générer cumulativement 50,000PV sur votre jambe faible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25464" y="6710933"/>
            <a:ext cx="9435941" cy="128588"/>
          </a:xfrm>
          <a:custGeom>
            <a:avLst/>
            <a:gdLst/>
            <a:ahLst/>
            <a:cxnLst/>
            <a:rect l="l" t="t" r="r" b="b"/>
            <a:pathLst>
              <a:path w="12581255" h="171450">
                <a:moveTo>
                  <a:pt x="12409487" y="0"/>
                </a:moveTo>
                <a:lnTo>
                  <a:pt x="12409487" y="171452"/>
                </a:lnTo>
                <a:lnTo>
                  <a:pt x="12523787" y="114302"/>
                </a:lnTo>
                <a:lnTo>
                  <a:pt x="12438062" y="114302"/>
                </a:lnTo>
                <a:lnTo>
                  <a:pt x="12438062" y="57150"/>
                </a:lnTo>
                <a:lnTo>
                  <a:pt x="12523784" y="57150"/>
                </a:lnTo>
                <a:lnTo>
                  <a:pt x="12409487" y="0"/>
                </a:lnTo>
                <a:close/>
              </a:path>
              <a:path w="12581255" h="171450">
                <a:moveTo>
                  <a:pt x="12409487" y="57150"/>
                </a:moveTo>
                <a:lnTo>
                  <a:pt x="0" y="57150"/>
                </a:lnTo>
                <a:lnTo>
                  <a:pt x="0" y="114302"/>
                </a:lnTo>
                <a:lnTo>
                  <a:pt x="12409487" y="114302"/>
                </a:lnTo>
                <a:lnTo>
                  <a:pt x="12409487" y="57150"/>
                </a:lnTo>
                <a:close/>
              </a:path>
              <a:path w="12581255" h="171450">
                <a:moveTo>
                  <a:pt x="12523784" y="57150"/>
                </a:moveTo>
                <a:lnTo>
                  <a:pt x="12438062" y="57150"/>
                </a:lnTo>
                <a:lnTo>
                  <a:pt x="12438062" y="114302"/>
                </a:lnTo>
                <a:lnTo>
                  <a:pt x="12523787" y="114302"/>
                </a:lnTo>
                <a:lnTo>
                  <a:pt x="12580937" y="85727"/>
                </a:lnTo>
                <a:lnTo>
                  <a:pt x="12523784" y="5715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3652038" y="4599074"/>
            <a:ext cx="1791653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70,000PV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14862" y="5305882"/>
            <a:ext cx="2941796" cy="1116652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 marR="3810" algn="ctr">
              <a:spcBef>
                <a:spcPts val="68"/>
              </a:spcBef>
            </a:pPr>
            <a:r>
              <a:rPr sz="2400" dirty="0">
                <a:solidFill>
                  <a:srgbClr val="001F5F"/>
                </a:solidFill>
                <a:latin typeface="Arial Black"/>
                <a:cs typeface="Arial Black"/>
              </a:rPr>
              <a:t>CASH</a:t>
            </a:r>
            <a:r>
              <a:rPr sz="2400" spc="-71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400" spc="-8" dirty="0">
                <a:solidFill>
                  <a:srgbClr val="001F5F"/>
                </a:solidFill>
                <a:latin typeface="Arial Black"/>
                <a:cs typeface="Arial Black"/>
              </a:rPr>
              <a:t>INCENTIVE </a:t>
            </a:r>
            <a:r>
              <a:rPr sz="2400" spc="-19" dirty="0">
                <a:solidFill>
                  <a:srgbClr val="001F5F"/>
                </a:solidFill>
                <a:latin typeface="Arial Black"/>
                <a:cs typeface="Arial Black"/>
              </a:rPr>
              <a:t>OF</a:t>
            </a:r>
            <a:endParaRPr sz="2400" dirty="0">
              <a:latin typeface="Arial Black"/>
              <a:cs typeface="Arial Black"/>
            </a:endParaRPr>
          </a:p>
          <a:p>
            <a:pPr marR="35243" algn="ctr">
              <a:spcBef>
                <a:spcPts val="19"/>
              </a:spcBef>
            </a:pPr>
            <a:r>
              <a:rPr sz="2400" spc="-8" dirty="0">
                <a:solidFill>
                  <a:srgbClr val="FF0000"/>
                </a:solidFill>
                <a:latin typeface="Arial Black"/>
                <a:cs typeface="Arial Black"/>
              </a:rPr>
              <a:t>$4,000</a:t>
            </a:r>
            <a:endParaRPr sz="2400" dirty="0">
              <a:latin typeface="Arial Black"/>
              <a:cs typeface="Arial Black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4817" y="4540987"/>
            <a:ext cx="1810638" cy="181068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16933" y="1581894"/>
            <a:ext cx="2103120" cy="2631186"/>
          </a:xfrm>
          <a:prstGeom prst="rect">
            <a:avLst/>
          </a:prstGeom>
        </p:spPr>
      </p:pic>
      <p:sp>
        <p:nvSpPr>
          <p:cNvPr id="29" name="object 23">
            <a:extLst>
              <a:ext uri="{FF2B5EF4-FFF2-40B4-BE49-F238E27FC236}">
                <a16:creationId xmlns:a16="http://schemas.microsoft.com/office/drawing/2014/main" id="{5460C7B0-F273-E2DD-0F1A-2DFA7385F370}"/>
              </a:ext>
            </a:extLst>
          </p:cNvPr>
          <p:cNvSpPr txBox="1"/>
          <p:nvPr/>
        </p:nvSpPr>
        <p:spPr>
          <a:xfrm>
            <a:off x="5852484" y="4599074"/>
            <a:ext cx="1791653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0,000P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30" name="object 23">
            <a:extLst>
              <a:ext uri="{FF2B5EF4-FFF2-40B4-BE49-F238E27FC236}">
                <a16:creationId xmlns:a16="http://schemas.microsoft.com/office/drawing/2014/main" id="{9BD19E53-68A7-4BBC-3C11-B3FD8EBC7C29}"/>
              </a:ext>
            </a:extLst>
          </p:cNvPr>
          <p:cNvSpPr txBox="1"/>
          <p:nvPr/>
        </p:nvSpPr>
        <p:spPr>
          <a:xfrm>
            <a:off x="5443691" y="5305882"/>
            <a:ext cx="1791653" cy="4712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000" spc="-19" dirty="0">
                <a:solidFill>
                  <a:srgbClr val="001F5F"/>
                </a:solidFill>
                <a:latin typeface="Arial Black"/>
                <a:cs typeface="Arial Black"/>
              </a:rPr>
              <a:t>OR</a:t>
            </a:r>
            <a:endParaRPr sz="3000" dirty="0">
              <a:latin typeface="Arial Black"/>
              <a:cs typeface="Arial Black"/>
            </a:endParaRP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CC0892AF-18DC-5A2A-D7AB-3E3F8C19627D}"/>
              </a:ext>
            </a:extLst>
          </p:cNvPr>
          <p:cNvCxnSpPr/>
          <p:nvPr/>
        </p:nvCxnSpPr>
        <p:spPr>
          <a:xfrm>
            <a:off x="3896139" y="4432631"/>
            <a:ext cx="1179444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B3E87704-956D-3553-7BC1-FC2DF4278CA9}"/>
              </a:ext>
            </a:extLst>
          </p:cNvPr>
          <p:cNvCxnSpPr>
            <a:cxnSpLocks/>
          </p:cNvCxnSpPr>
          <p:nvPr/>
        </p:nvCxnSpPr>
        <p:spPr>
          <a:xfrm flipV="1">
            <a:off x="3915349" y="4482110"/>
            <a:ext cx="1013307" cy="664297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1158" y="4146806"/>
            <a:ext cx="3688579" cy="22418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3864" y="0"/>
            <a:ext cx="2675082" cy="14058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6886"/>
            <a:ext cx="2675082" cy="14058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406997" y="47493"/>
            <a:ext cx="5764054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68191" marR="3810" indent="-759143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LEVEL6:</a:t>
            </a:r>
            <a:r>
              <a:rPr sz="3000" spc="-68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006FC0"/>
                </a:solidFill>
                <a:latin typeface="Arial Black"/>
                <a:cs typeface="Arial Black"/>
              </a:rPr>
              <a:t>MENTOR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70650" y="2318788"/>
            <a:ext cx="1895475" cy="1670209"/>
            <a:chOff x="1768348" y="3753561"/>
            <a:chExt cx="2527300" cy="22269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9298" y="5168544"/>
              <a:ext cx="882662" cy="811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8348" y="3753561"/>
              <a:ext cx="1066800" cy="98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82748" y="4456430"/>
              <a:ext cx="265430" cy="0"/>
            </a:xfrm>
            <a:custGeom>
              <a:avLst/>
              <a:gdLst/>
              <a:ahLst/>
              <a:cxnLst/>
              <a:rect l="l" t="t" r="r" b="b"/>
              <a:pathLst>
                <a:path w="265430">
                  <a:moveTo>
                    <a:pt x="0" y="0"/>
                  </a:moveTo>
                  <a:lnTo>
                    <a:pt x="265429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948178" y="4227830"/>
              <a:ext cx="1334770" cy="457200"/>
            </a:xfrm>
            <a:custGeom>
              <a:avLst/>
              <a:gdLst/>
              <a:ahLst/>
              <a:cxnLst/>
              <a:rect l="l" t="t" r="r" b="b"/>
              <a:pathLst>
                <a:path w="1334770" h="457200">
                  <a:moveTo>
                    <a:pt x="0" y="76200"/>
                  </a:moveTo>
                  <a:lnTo>
                    <a:pt x="5976" y="46505"/>
                  </a:lnTo>
                  <a:lnTo>
                    <a:pt x="22288" y="22288"/>
                  </a:lnTo>
                  <a:lnTo>
                    <a:pt x="46505" y="5976"/>
                  </a:lnTo>
                  <a:lnTo>
                    <a:pt x="76200" y="0"/>
                  </a:lnTo>
                  <a:lnTo>
                    <a:pt x="1258570" y="0"/>
                  </a:lnTo>
                  <a:lnTo>
                    <a:pt x="1288210" y="5976"/>
                  </a:lnTo>
                  <a:lnTo>
                    <a:pt x="1312433" y="22288"/>
                  </a:lnTo>
                  <a:lnTo>
                    <a:pt x="1328775" y="46505"/>
                  </a:lnTo>
                  <a:lnTo>
                    <a:pt x="1334770" y="76200"/>
                  </a:lnTo>
                  <a:lnTo>
                    <a:pt x="1334770" y="381000"/>
                  </a:lnTo>
                  <a:lnTo>
                    <a:pt x="1328775" y="410640"/>
                  </a:lnTo>
                  <a:lnTo>
                    <a:pt x="1312433" y="434863"/>
                  </a:lnTo>
                  <a:lnTo>
                    <a:pt x="1288210" y="451205"/>
                  </a:lnTo>
                  <a:lnTo>
                    <a:pt x="1258570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725830" y="2734458"/>
            <a:ext cx="659130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1000PV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17579" y="2956333"/>
            <a:ext cx="2828925" cy="1385411"/>
            <a:chOff x="497586" y="4603622"/>
            <a:chExt cx="3771900" cy="1847214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586" y="5092344"/>
              <a:ext cx="1086637" cy="8880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23848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4003" y="53783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138"/>
                  </a:lnTo>
                  <a:lnTo>
                    <a:pt x="39751" y="467868"/>
                  </a:lnTo>
                  <a:lnTo>
                    <a:pt x="36068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3251" y="543052"/>
                  </a:lnTo>
                  <a:lnTo>
                    <a:pt x="102616" y="539496"/>
                  </a:lnTo>
                  <a:lnTo>
                    <a:pt x="99441" y="537210"/>
                  </a:lnTo>
                  <a:lnTo>
                    <a:pt x="95885" y="537718"/>
                  </a:lnTo>
                  <a:lnTo>
                    <a:pt x="31877" y="547712"/>
                  </a:lnTo>
                  <a:lnTo>
                    <a:pt x="626364" y="64008"/>
                  </a:lnTo>
                  <a:close/>
                </a:path>
                <a:path w="2047875" h="565785">
                  <a:moveTo>
                    <a:pt x="2047875" y="565531"/>
                  </a:moveTo>
                  <a:lnTo>
                    <a:pt x="2046871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171" y="470027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1996681" y="479806"/>
                  </a:lnTo>
                  <a:lnTo>
                    <a:pt x="2022411" y="538975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109" y="549389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81" y="554863"/>
                  </a:lnTo>
                  <a:lnTo>
                    <a:pt x="2047875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680081" y="5980429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500378" y="0"/>
                  </a:lnTo>
                  <a:lnTo>
                    <a:pt x="1530072" y="5976"/>
                  </a:lnTo>
                  <a:lnTo>
                    <a:pt x="1554289" y="22288"/>
                  </a:lnTo>
                  <a:lnTo>
                    <a:pt x="1570601" y="46505"/>
                  </a:lnTo>
                  <a:lnTo>
                    <a:pt x="1576578" y="76200"/>
                  </a:lnTo>
                  <a:lnTo>
                    <a:pt x="1576578" y="381000"/>
                  </a:lnTo>
                  <a:lnTo>
                    <a:pt x="1570601" y="410640"/>
                  </a:lnTo>
                  <a:lnTo>
                    <a:pt x="1554289" y="434863"/>
                  </a:lnTo>
                  <a:lnTo>
                    <a:pt x="1530072" y="451205"/>
                  </a:lnTo>
                  <a:lnTo>
                    <a:pt x="1500378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488277" y="4049424"/>
            <a:ext cx="912971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1</a:t>
            </a:r>
            <a:r>
              <a:rPr lang="fr-FR" sz="1200" spc="-8" dirty="0">
                <a:latin typeface="Arial Black"/>
                <a:cs typeface="Arial Black"/>
              </a:rPr>
              <a:t>0</a:t>
            </a:r>
            <a:r>
              <a:rPr sz="1200" spc="-8" dirty="0">
                <a:latin typeface="Arial Black"/>
                <a:cs typeface="Arial Black"/>
              </a:rPr>
              <a:t>0,000PV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09924" y="398893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200"/>
                </a:moveTo>
                <a:lnTo>
                  <a:pt x="5987" y="46505"/>
                </a:lnTo>
                <a:lnTo>
                  <a:pt x="22317" y="22288"/>
                </a:lnTo>
                <a:lnTo>
                  <a:pt x="46537" y="5976"/>
                </a:lnTo>
                <a:lnTo>
                  <a:pt x="76200" y="0"/>
                </a:lnTo>
                <a:lnTo>
                  <a:pt x="1579130" y="0"/>
                </a:lnTo>
                <a:lnTo>
                  <a:pt x="1608824" y="5976"/>
                </a:lnTo>
                <a:lnTo>
                  <a:pt x="1633042" y="22288"/>
                </a:lnTo>
                <a:lnTo>
                  <a:pt x="1649353" y="46505"/>
                </a:lnTo>
                <a:lnTo>
                  <a:pt x="1655330" y="76200"/>
                </a:lnTo>
                <a:lnTo>
                  <a:pt x="1655330" y="381000"/>
                </a:lnTo>
                <a:lnTo>
                  <a:pt x="1649353" y="410640"/>
                </a:lnTo>
                <a:lnTo>
                  <a:pt x="1633042" y="434863"/>
                </a:lnTo>
                <a:lnTo>
                  <a:pt x="1608824" y="451205"/>
                </a:lnTo>
                <a:lnTo>
                  <a:pt x="1579130" y="457200"/>
                </a:lnTo>
                <a:lnTo>
                  <a:pt x="76200" y="457200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683523" y="4073730"/>
            <a:ext cx="912971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1</a:t>
            </a:r>
            <a:r>
              <a:rPr lang="fr-FR" sz="1200" spc="-8" dirty="0">
                <a:latin typeface="Arial Black"/>
                <a:cs typeface="Arial Black"/>
              </a:rPr>
              <a:t>0</a:t>
            </a:r>
            <a:r>
              <a:rPr sz="1200" spc="-8" dirty="0">
                <a:latin typeface="Arial Black"/>
                <a:cs typeface="Arial Black"/>
              </a:rPr>
              <a:t>0,015PV</a:t>
            </a:r>
            <a:endParaRPr sz="12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70506" y="1952169"/>
            <a:ext cx="6603473" cy="188096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 err="1">
                <a:latin typeface="Arial"/>
                <a:cs typeface="Arial"/>
              </a:rPr>
              <a:t>Etre</a:t>
            </a:r>
            <a:r>
              <a:rPr lang="fr-FR" sz="2000" b="1" dirty="0">
                <a:latin typeface="Arial"/>
                <a:cs typeface="Arial"/>
              </a:rPr>
              <a:t> détenteur d'un package Triomphe ou plus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Avoir au moins 2 MANAGERS parrainés personnellement, un sur votre jambe gauche et un sur votre jambe droite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Générer cumulativement 100,000PV sur votre jambe faible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25464" y="6699112"/>
            <a:ext cx="9435941" cy="128588"/>
          </a:xfrm>
          <a:custGeom>
            <a:avLst/>
            <a:gdLst/>
            <a:ahLst/>
            <a:cxnLst/>
            <a:rect l="l" t="t" r="r" b="b"/>
            <a:pathLst>
              <a:path w="12581255" h="171450">
                <a:moveTo>
                  <a:pt x="12409487" y="0"/>
                </a:moveTo>
                <a:lnTo>
                  <a:pt x="12409487" y="171447"/>
                </a:lnTo>
                <a:lnTo>
                  <a:pt x="12523787" y="114297"/>
                </a:lnTo>
                <a:lnTo>
                  <a:pt x="12438062" y="114297"/>
                </a:lnTo>
                <a:lnTo>
                  <a:pt x="12438062" y="57150"/>
                </a:lnTo>
                <a:lnTo>
                  <a:pt x="12523790" y="57150"/>
                </a:lnTo>
                <a:lnTo>
                  <a:pt x="12409487" y="0"/>
                </a:lnTo>
                <a:close/>
              </a:path>
              <a:path w="12581255" h="171450">
                <a:moveTo>
                  <a:pt x="12409487" y="57150"/>
                </a:moveTo>
                <a:lnTo>
                  <a:pt x="0" y="57150"/>
                </a:lnTo>
                <a:lnTo>
                  <a:pt x="0" y="114297"/>
                </a:lnTo>
                <a:lnTo>
                  <a:pt x="12409487" y="114297"/>
                </a:lnTo>
                <a:lnTo>
                  <a:pt x="12409487" y="57150"/>
                </a:lnTo>
                <a:close/>
              </a:path>
              <a:path w="12581255" h="171450">
                <a:moveTo>
                  <a:pt x="12523790" y="57150"/>
                </a:moveTo>
                <a:lnTo>
                  <a:pt x="12438062" y="57150"/>
                </a:lnTo>
                <a:lnTo>
                  <a:pt x="12438062" y="114297"/>
                </a:lnTo>
                <a:lnTo>
                  <a:pt x="12523787" y="114297"/>
                </a:lnTo>
                <a:lnTo>
                  <a:pt x="12580937" y="85722"/>
                </a:lnTo>
                <a:lnTo>
                  <a:pt x="12523790" y="5715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5394576" y="4595720"/>
            <a:ext cx="202215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1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0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0,000PV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00819" y="5040805"/>
            <a:ext cx="3418046" cy="1394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4500" dirty="0">
                <a:solidFill>
                  <a:srgbClr val="001F5F"/>
                </a:solidFill>
                <a:latin typeface="Arial Black"/>
                <a:cs typeface="Arial Black"/>
              </a:rPr>
              <a:t>FIRST</a:t>
            </a:r>
            <a:r>
              <a:rPr sz="4500" spc="-19" dirty="0">
                <a:solidFill>
                  <a:srgbClr val="001F5F"/>
                </a:solidFill>
                <a:latin typeface="Arial Black"/>
                <a:cs typeface="Arial Black"/>
              </a:rPr>
              <a:t> CAR</a:t>
            </a:r>
            <a:endParaRPr sz="4500" dirty="0">
              <a:latin typeface="Arial Black"/>
              <a:cs typeface="Arial Black"/>
            </a:endParaRPr>
          </a:p>
          <a:p>
            <a:pPr marR="185738" algn="ctr">
              <a:spcBef>
                <a:spcPts val="38"/>
              </a:spcBef>
            </a:pPr>
            <a:r>
              <a:rPr sz="4500" spc="-8" dirty="0">
                <a:solidFill>
                  <a:srgbClr val="FF0000"/>
                </a:solidFill>
                <a:latin typeface="Arial Black"/>
                <a:cs typeface="Arial Black"/>
              </a:rPr>
              <a:t>$10,000</a:t>
            </a:r>
            <a:endParaRPr sz="4500" dirty="0">
              <a:latin typeface="Arial Black"/>
              <a:cs typeface="Arial Black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B6B71AE9-1F48-32FD-B604-959C268486DF}"/>
              </a:ext>
            </a:extLst>
          </p:cNvPr>
          <p:cNvSpPr txBox="1"/>
          <p:nvPr/>
        </p:nvSpPr>
        <p:spPr>
          <a:xfrm>
            <a:off x="3171539" y="4615689"/>
            <a:ext cx="202215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170,000PV</a:t>
            </a:r>
            <a:endParaRPr sz="2700" dirty="0">
              <a:latin typeface="Arial Black"/>
              <a:cs typeface="Arial Black"/>
            </a:endParaRP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40EEA96F-019B-49D4-64FA-9F162F860D53}"/>
              </a:ext>
            </a:extLst>
          </p:cNvPr>
          <p:cNvCxnSpPr>
            <a:cxnSpLocks/>
          </p:cNvCxnSpPr>
          <p:nvPr/>
        </p:nvCxnSpPr>
        <p:spPr>
          <a:xfrm>
            <a:off x="3556601" y="4469702"/>
            <a:ext cx="1000887" cy="608373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3F1D645-C76A-FBA2-3F45-896C7CDFA921}"/>
              </a:ext>
            </a:extLst>
          </p:cNvPr>
          <p:cNvCxnSpPr>
            <a:cxnSpLocks/>
          </p:cNvCxnSpPr>
          <p:nvPr/>
        </p:nvCxnSpPr>
        <p:spPr>
          <a:xfrm flipV="1">
            <a:off x="3544181" y="4469702"/>
            <a:ext cx="1013307" cy="664297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object 13">
            <a:extLst>
              <a:ext uri="{FF2B5EF4-FFF2-40B4-BE49-F238E27FC236}">
                <a16:creationId xmlns:a16="http://schemas.microsoft.com/office/drawing/2014/main" id="{7BFBE223-E969-F73D-CF91-D93D4F2072E4}"/>
              </a:ext>
            </a:extLst>
          </p:cNvPr>
          <p:cNvSpPr txBox="1"/>
          <p:nvPr/>
        </p:nvSpPr>
        <p:spPr>
          <a:xfrm>
            <a:off x="931643" y="1781065"/>
            <a:ext cx="22781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8715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TRI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O</a:t>
            </a: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MPH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9724" y="4229082"/>
            <a:ext cx="3485728" cy="176855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6006" y="1655602"/>
            <a:ext cx="2234755" cy="26964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21817" y="-13396"/>
            <a:ext cx="2675082" cy="140589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-9892" y="5929"/>
            <a:ext cx="2675082" cy="140589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401385" y="34669"/>
            <a:ext cx="5764054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88169" marR="3810" indent="-579120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LEVEL7:</a:t>
            </a:r>
            <a:r>
              <a:rPr sz="3000" spc="-64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006FC0"/>
                </a:solidFill>
                <a:latin typeface="Arial Black"/>
                <a:cs typeface="Arial Black"/>
              </a:rPr>
              <a:t>DIRECTOR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05451" y="2439056"/>
            <a:ext cx="1895475" cy="1670209"/>
            <a:chOff x="1673732" y="3753561"/>
            <a:chExt cx="2527300" cy="222694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4682" y="5168544"/>
              <a:ext cx="882662" cy="8118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732" y="3753561"/>
              <a:ext cx="1066800" cy="98125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588132" y="4456430"/>
              <a:ext cx="250190" cy="0"/>
            </a:xfrm>
            <a:custGeom>
              <a:avLst/>
              <a:gdLst/>
              <a:ahLst/>
              <a:cxnLst/>
              <a:rect l="l" t="t" r="r" b="b"/>
              <a:pathLst>
                <a:path w="250189">
                  <a:moveTo>
                    <a:pt x="0" y="0"/>
                  </a:moveTo>
                  <a:lnTo>
                    <a:pt x="249681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837814" y="4227830"/>
              <a:ext cx="1350645" cy="457200"/>
            </a:xfrm>
            <a:custGeom>
              <a:avLst/>
              <a:gdLst/>
              <a:ahLst/>
              <a:cxnLst/>
              <a:rect l="l" t="t" r="r" b="b"/>
              <a:pathLst>
                <a:path w="1350645" h="457200">
                  <a:moveTo>
                    <a:pt x="0" y="76200"/>
                  </a:moveTo>
                  <a:lnTo>
                    <a:pt x="5976" y="46505"/>
                  </a:lnTo>
                  <a:lnTo>
                    <a:pt x="22288" y="22288"/>
                  </a:lnTo>
                  <a:lnTo>
                    <a:pt x="46505" y="5976"/>
                  </a:lnTo>
                  <a:lnTo>
                    <a:pt x="76200" y="0"/>
                  </a:lnTo>
                  <a:lnTo>
                    <a:pt x="1274318" y="0"/>
                  </a:lnTo>
                  <a:lnTo>
                    <a:pt x="1304012" y="5976"/>
                  </a:lnTo>
                  <a:lnTo>
                    <a:pt x="1328229" y="22288"/>
                  </a:lnTo>
                  <a:lnTo>
                    <a:pt x="1344541" y="46505"/>
                  </a:lnTo>
                  <a:lnTo>
                    <a:pt x="1350518" y="76200"/>
                  </a:lnTo>
                  <a:lnTo>
                    <a:pt x="1350518" y="381000"/>
                  </a:lnTo>
                  <a:lnTo>
                    <a:pt x="1344541" y="410640"/>
                  </a:lnTo>
                  <a:lnTo>
                    <a:pt x="1328229" y="434863"/>
                  </a:lnTo>
                  <a:lnTo>
                    <a:pt x="1304012" y="451205"/>
                  </a:lnTo>
                  <a:lnTo>
                    <a:pt x="1274318" y="457200"/>
                  </a:lnTo>
                  <a:lnTo>
                    <a:pt x="76200" y="457200"/>
                  </a:lnTo>
                  <a:lnTo>
                    <a:pt x="46505" y="451205"/>
                  </a:lnTo>
                  <a:lnTo>
                    <a:pt x="22288" y="434863"/>
                  </a:lnTo>
                  <a:lnTo>
                    <a:pt x="5976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755678" y="2854726"/>
            <a:ext cx="659130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1000PV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949" y="1920943"/>
            <a:ext cx="26627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7810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PROSPERIT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35211" y="3076601"/>
            <a:ext cx="3046095" cy="1385411"/>
            <a:chOff x="113412" y="4603622"/>
            <a:chExt cx="4061460" cy="1847214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996" y="5092344"/>
              <a:ext cx="1086637" cy="8880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229245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51" y="64008"/>
                  </a:moveTo>
                  <a:lnTo>
                    <a:pt x="618350" y="54229"/>
                  </a:lnTo>
                  <a:lnTo>
                    <a:pt x="23939" y="537908"/>
                  </a:lnTo>
                  <a:lnTo>
                    <a:pt x="46723" y="477266"/>
                  </a:lnTo>
                  <a:lnTo>
                    <a:pt x="47993" y="473964"/>
                  </a:lnTo>
                  <a:lnTo>
                    <a:pt x="46342" y="470281"/>
                  </a:lnTo>
                  <a:lnTo>
                    <a:pt x="43040" y="469138"/>
                  </a:lnTo>
                  <a:lnTo>
                    <a:pt x="39776" y="467868"/>
                  </a:lnTo>
                  <a:lnTo>
                    <a:pt x="36106" y="469519"/>
                  </a:lnTo>
                  <a:lnTo>
                    <a:pt x="0" y="565531"/>
                  </a:lnTo>
                  <a:lnTo>
                    <a:pt x="19570" y="562483"/>
                  </a:lnTo>
                  <a:lnTo>
                    <a:pt x="97904" y="550291"/>
                  </a:lnTo>
                  <a:lnTo>
                    <a:pt x="101333" y="549656"/>
                  </a:lnTo>
                  <a:lnTo>
                    <a:pt x="103746" y="546481"/>
                  </a:lnTo>
                  <a:lnTo>
                    <a:pt x="103238" y="543052"/>
                  </a:lnTo>
                  <a:lnTo>
                    <a:pt x="102603" y="539496"/>
                  </a:lnTo>
                  <a:lnTo>
                    <a:pt x="99428" y="537210"/>
                  </a:lnTo>
                  <a:lnTo>
                    <a:pt x="31940" y="547700"/>
                  </a:lnTo>
                  <a:lnTo>
                    <a:pt x="626351" y="64008"/>
                  </a:lnTo>
                  <a:close/>
                </a:path>
                <a:path w="2047875" h="565785">
                  <a:moveTo>
                    <a:pt x="2047862" y="565531"/>
                  </a:moveTo>
                  <a:lnTo>
                    <a:pt x="2046859" y="563245"/>
                  </a:lnTo>
                  <a:lnTo>
                    <a:pt x="2008365" y="474726"/>
                  </a:lnTo>
                  <a:lnTo>
                    <a:pt x="2006968" y="471424"/>
                  </a:lnTo>
                  <a:lnTo>
                    <a:pt x="2003285" y="470027"/>
                  </a:lnTo>
                  <a:lnTo>
                    <a:pt x="1999983" y="471424"/>
                  </a:lnTo>
                  <a:lnTo>
                    <a:pt x="1996808" y="472821"/>
                  </a:lnTo>
                  <a:lnTo>
                    <a:pt x="1995284" y="476504"/>
                  </a:lnTo>
                  <a:lnTo>
                    <a:pt x="1996681" y="479806"/>
                  </a:lnTo>
                  <a:lnTo>
                    <a:pt x="2022538" y="539076"/>
                  </a:lnTo>
                  <a:lnTo>
                    <a:pt x="1286497" y="0"/>
                  </a:lnTo>
                  <a:lnTo>
                    <a:pt x="1279004" y="10287"/>
                  </a:lnTo>
                  <a:lnTo>
                    <a:pt x="2015070" y="549376"/>
                  </a:lnTo>
                  <a:lnTo>
                    <a:pt x="1947151" y="542290"/>
                  </a:lnTo>
                  <a:lnTo>
                    <a:pt x="1944103" y="544830"/>
                  </a:lnTo>
                  <a:lnTo>
                    <a:pt x="1943341" y="551815"/>
                  </a:lnTo>
                  <a:lnTo>
                    <a:pt x="1945881" y="554863"/>
                  </a:lnTo>
                  <a:lnTo>
                    <a:pt x="204786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126112" y="5980429"/>
              <a:ext cx="4036060" cy="457200"/>
            </a:xfrm>
            <a:custGeom>
              <a:avLst/>
              <a:gdLst/>
              <a:ahLst/>
              <a:cxnLst/>
              <a:rect l="l" t="t" r="r" b="b"/>
              <a:pathLst>
                <a:path w="4036060" h="457200">
                  <a:moveTo>
                    <a:pt x="2459480" y="76200"/>
                  </a:moveTo>
                  <a:lnTo>
                    <a:pt x="2465457" y="46505"/>
                  </a:lnTo>
                  <a:lnTo>
                    <a:pt x="2481769" y="22288"/>
                  </a:lnTo>
                  <a:lnTo>
                    <a:pt x="2505986" y="5976"/>
                  </a:lnTo>
                  <a:lnTo>
                    <a:pt x="2535680" y="0"/>
                  </a:lnTo>
                  <a:lnTo>
                    <a:pt x="3959731" y="0"/>
                  </a:lnTo>
                  <a:lnTo>
                    <a:pt x="3989425" y="5976"/>
                  </a:lnTo>
                  <a:lnTo>
                    <a:pt x="4013643" y="22288"/>
                  </a:lnTo>
                  <a:lnTo>
                    <a:pt x="4029954" y="46505"/>
                  </a:lnTo>
                  <a:lnTo>
                    <a:pt x="4035931" y="76200"/>
                  </a:lnTo>
                  <a:lnTo>
                    <a:pt x="4035931" y="381000"/>
                  </a:lnTo>
                  <a:lnTo>
                    <a:pt x="4029954" y="410640"/>
                  </a:lnTo>
                  <a:lnTo>
                    <a:pt x="4013643" y="434863"/>
                  </a:lnTo>
                  <a:lnTo>
                    <a:pt x="3989425" y="451205"/>
                  </a:lnTo>
                  <a:lnTo>
                    <a:pt x="3959731" y="457200"/>
                  </a:lnTo>
                  <a:lnTo>
                    <a:pt x="2535680" y="457200"/>
                  </a:lnTo>
                  <a:lnTo>
                    <a:pt x="2505986" y="451205"/>
                  </a:lnTo>
                  <a:lnTo>
                    <a:pt x="2481769" y="434863"/>
                  </a:lnTo>
                  <a:lnTo>
                    <a:pt x="2465457" y="410640"/>
                  </a:lnTo>
                  <a:lnTo>
                    <a:pt x="2459480" y="381000"/>
                  </a:lnTo>
                  <a:lnTo>
                    <a:pt x="2459480" y="76200"/>
                  </a:lnTo>
                  <a:close/>
                </a:path>
                <a:path w="4036060" h="457200">
                  <a:moveTo>
                    <a:pt x="0" y="76200"/>
                  </a:moveTo>
                  <a:lnTo>
                    <a:pt x="5987" y="46505"/>
                  </a:lnTo>
                  <a:lnTo>
                    <a:pt x="22316" y="22288"/>
                  </a:lnTo>
                  <a:lnTo>
                    <a:pt x="46536" y="5976"/>
                  </a:lnTo>
                  <a:lnTo>
                    <a:pt x="76198" y="0"/>
                  </a:lnTo>
                  <a:lnTo>
                    <a:pt x="1579243" y="0"/>
                  </a:lnTo>
                  <a:lnTo>
                    <a:pt x="1608884" y="5976"/>
                  </a:lnTo>
                  <a:lnTo>
                    <a:pt x="1633107" y="22288"/>
                  </a:lnTo>
                  <a:lnTo>
                    <a:pt x="1649448" y="46505"/>
                  </a:lnTo>
                  <a:lnTo>
                    <a:pt x="1655443" y="76200"/>
                  </a:lnTo>
                  <a:lnTo>
                    <a:pt x="1655443" y="381000"/>
                  </a:lnTo>
                  <a:lnTo>
                    <a:pt x="1649448" y="410640"/>
                  </a:lnTo>
                  <a:lnTo>
                    <a:pt x="1633107" y="434863"/>
                  </a:lnTo>
                  <a:lnTo>
                    <a:pt x="1608884" y="451205"/>
                  </a:lnTo>
                  <a:lnTo>
                    <a:pt x="1579243" y="457200"/>
                  </a:lnTo>
                  <a:lnTo>
                    <a:pt x="76198" y="457200"/>
                  </a:lnTo>
                  <a:lnTo>
                    <a:pt x="46536" y="451205"/>
                  </a:lnTo>
                  <a:lnTo>
                    <a:pt x="22316" y="434863"/>
                  </a:lnTo>
                  <a:lnTo>
                    <a:pt x="5987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693425" y="2143478"/>
            <a:ext cx="4267676" cy="167578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sz="1500" b="1" dirty="0">
                <a:latin typeface="Arial"/>
                <a:cs typeface="Arial"/>
              </a:rPr>
              <a:t>Be</a:t>
            </a:r>
            <a:r>
              <a:rPr sz="1500" b="1" spc="-34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a</a:t>
            </a:r>
            <a:r>
              <a:rPr sz="1500" b="1" spc="-49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PROSPERITY</a:t>
            </a:r>
            <a:r>
              <a:rPr sz="1500" b="1" spc="-19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package</a:t>
            </a:r>
            <a:r>
              <a:rPr sz="1500" b="1" spc="-26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holder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or</a:t>
            </a:r>
            <a:r>
              <a:rPr sz="1500" b="1" spc="-49" dirty="0">
                <a:latin typeface="Arial"/>
                <a:cs typeface="Arial"/>
              </a:rPr>
              <a:t> </a:t>
            </a:r>
            <a:r>
              <a:rPr sz="1500" b="1" spc="-8" dirty="0">
                <a:latin typeface="Arial"/>
                <a:cs typeface="Arial"/>
              </a:rPr>
              <a:t>higher</a:t>
            </a:r>
            <a:endParaRPr sz="1500" dirty="0">
              <a:latin typeface="Arial"/>
              <a:cs typeface="Arial"/>
            </a:endParaRPr>
          </a:p>
          <a:p>
            <a:pPr marL="9525" marR="3810" indent="207169">
              <a:lnSpc>
                <a:spcPct val="100099"/>
              </a:lnSpc>
              <a:spcBef>
                <a:spcPts val="1080"/>
              </a:spcBef>
              <a:buAutoNum type="arabicPeriod"/>
              <a:tabLst>
                <a:tab pos="216694" algn="l"/>
              </a:tabLst>
            </a:pPr>
            <a:r>
              <a:rPr sz="1500" b="1" dirty="0">
                <a:latin typeface="Arial"/>
                <a:cs typeface="Arial"/>
              </a:rPr>
              <a:t>Have</a:t>
            </a:r>
            <a:r>
              <a:rPr sz="1500" b="1" spc="-19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at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least</a:t>
            </a:r>
            <a:r>
              <a:rPr sz="1500" b="1" spc="-19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2</a:t>
            </a:r>
            <a:r>
              <a:rPr sz="1500" b="1" spc="-38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personally </a:t>
            </a:r>
            <a:r>
              <a:rPr sz="1500" b="1" spc="-8" dirty="0">
                <a:latin typeface="Arial"/>
                <a:cs typeface="Arial"/>
              </a:rPr>
              <a:t>sponsored </a:t>
            </a:r>
            <a:r>
              <a:rPr sz="1500" dirty="0">
                <a:latin typeface="Arial Black"/>
                <a:cs typeface="Arial Black"/>
              </a:rPr>
              <a:t>MENTORS</a:t>
            </a:r>
            <a:r>
              <a:rPr sz="1500" b="1" dirty="0">
                <a:latin typeface="Arial"/>
                <a:cs typeface="Arial"/>
              </a:rPr>
              <a:t>,</a:t>
            </a:r>
            <a:r>
              <a:rPr sz="1500" b="1" spc="24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one</a:t>
            </a:r>
            <a:r>
              <a:rPr sz="1500" b="1" spc="248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on</a:t>
            </a:r>
            <a:r>
              <a:rPr sz="1500" b="1" spc="266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your</a:t>
            </a:r>
            <a:r>
              <a:rPr sz="1500" b="1" spc="244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left</a:t>
            </a:r>
            <a:r>
              <a:rPr sz="1500" b="1" spc="25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binary</a:t>
            </a:r>
            <a:r>
              <a:rPr sz="1500" b="1" spc="22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and</a:t>
            </a:r>
            <a:r>
              <a:rPr sz="1500" b="1" spc="255" dirty="0">
                <a:latin typeface="Arial"/>
                <a:cs typeface="Arial"/>
              </a:rPr>
              <a:t> </a:t>
            </a:r>
            <a:r>
              <a:rPr sz="1500" b="1" spc="-19" dirty="0">
                <a:latin typeface="Arial"/>
                <a:cs typeface="Arial"/>
              </a:rPr>
              <a:t>one </a:t>
            </a:r>
            <a:r>
              <a:rPr sz="1500" b="1" dirty="0">
                <a:latin typeface="Arial"/>
                <a:cs typeface="Arial"/>
              </a:rPr>
              <a:t>on</a:t>
            </a:r>
            <a:r>
              <a:rPr sz="1500" b="1" spc="-49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your right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8" dirty="0">
                <a:latin typeface="Arial"/>
                <a:cs typeface="Arial"/>
              </a:rPr>
              <a:t>binary</a:t>
            </a:r>
            <a:endParaRPr sz="1500" dirty="0">
              <a:latin typeface="Arial"/>
              <a:cs typeface="Arial"/>
            </a:endParaRPr>
          </a:p>
          <a:p>
            <a:pPr marL="216694" indent="-207169">
              <a:spcBef>
                <a:spcPts val="1080"/>
              </a:spcBef>
              <a:buAutoNum type="arabicPeriod"/>
              <a:tabLst>
                <a:tab pos="216694" algn="l"/>
              </a:tabLst>
            </a:pPr>
            <a:r>
              <a:rPr sz="1500" b="1" dirty="0">
                <a:latin typeface="Arial"/>
                <a:cs typeface="Arial"/>
              </a:rPr>
              <a:t>Generate</a:t>
            </a:r>
            <a:r>
              <a:rPr sz="1500" b="1" spc="-49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cumulatively</a:t>
            </a:r>
            <a:r>
              <a:rPr sz="1500" b="1" spc="-68" dirty="0">
                <a:latin typeface="Arial"/>
                <a:cs typeface="Arial"/>
              </a:rPr>
              <a:t> </a:t>
            </a:r>
            <a:r>
              <a:rPr lang="fr-FR" sz="1500" b="1" spc="-68" dirty="0">
                <a:latin typeface="Arial"/>
                <a:cs typeface="Arial"/>
              </a:rPr>
              <a:t>2</a:t>
            </a:r>
            <a:r>
              <a:rPr sz="1500" b="1" dirty="0">
                <a:latin typeface="Arial"/>
                <a:cs typeface="Arial"/>
              </a:rPr>
              <a:t>70,000PV</a:t>
            </a:r>
            <a:r>
              <a:rPr sz="1500" b="1" spc="-11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on</a:t>
            </a:r>
            <a:r>
              <a:rPr sz="1500" b="1" spc="-6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your</a:t>
            </a:r>
            <a:endParaRPr sz="1500" dirty="0">
              <a:latin typeface="Arial"/>
              <a:cs typeface="Arial"/>
            </a:endParaRPr>
          </a:p>
          <a:p>
            <a:pPr marL="9525"/>
            <a:r>
              <a:rPr sz="1500" b="1" dirty="0">
                <a:latin typeface="Arial"/>
                <a:cs typeface="Arial"/>
              </a:rPr>
              <a:t>less</a:t>
            </a:r>
            <a:r>
              <a:rPr sz="1500" b="1" spc="-38" dirty="0">
                <a:latin typeface="Arial"/>
                <a:cs typeface="Arial"/>
              </a:rPr>
              <a:t> </a:t>
            </a:r>
            <a:r>
              <a:rPr sz="1500" b="1" spc="-19" dirty="0">
                <a:latin typeface="Arial"/>
                <a:cs typeface="Arial"/>
              </a:rPr>
              <a:t>leg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159274" y="5218694"/>
            <a:ext cx="4890136" cy="1325843"/>
          </a:xfrm>
          <a:prstGeom prst="rect">
            <a:avLst/>
          </a:prstGeom>
        </p:spPr>
        <p:txBody>
          <a:bodyPr vert="horz" wrap="square" lIns="0" tIns="78581" rIns="0" bIns="0" rtlCol="0">
            <a:spAutoFit/>
          </a:bodyPr>
          <a:lstStyle/>
          <a:p>
            <a:pPr marL="441960" algn="ctr">
              <a:spcBef>
                <a:spcPts val="334"/>
              </a:spcBef>
            </a:pPr>
            <a:r>
              <a:rPr lang="fr-FR" sz="4050" dirty="0">
                <a:solidFill>
                  <a:srgbClr val="001F5F"/>
                </a:solidFill>
                <a:latin typeface="Arial Black"/>
                <a:cs typeface="Arial Black"/>
              </a:rPr>
              <a:t>SECOND</a:t>
            </a:r>
            <a:r>
              <a:rPr lang="fr-FR" sz="4050" spc="-206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fr-FR" sz="4050" spc="-19" dirty="0">
                <a:solidFill>
                  <a:srgbClr val="001F5F"/>
                </a:solidFill>
                <a:latin typeface="Arial Black"/>
                <a:cs typeface="Arial Black"/>
              </a:rPr>
              <a:t>CAR</a:t>
            </a:r>
            <a:endParaRPr lang="fr-FR" sz="4050" dirty="0">
              <a:latin typeface="Arial Black"/>
              <a:cs typeface="Arial Black"/>
            </a:endParaRPr>
          </a:p>
          <a:p>
            <a:pPr marR="54293" algn="ctr">
              <a:spcBef>
                <a:spcPts val="19"/>
              </a:spcBef>
            </a:pPr>
            <a:r>
              <a:rPr lang="fr-FR" sz="4050" spc="-8" dirty="0">
                <a:solidFill>
                  <a:srgbClr val="FF0000"/>
                </a:solidFill>
                <a:latin typeface="Arial Black"/>
                <a:cs typeface="Arial Black"/>
              </a:rPr>
              <a:t>$20,000</a:t>
            </a:r>
            <a:endParaRPr lang="fr-FR" sz="4050" dirty="0">
              <a:latin typeface="Arial Black"/>
              <a:cs typeface="Arial Black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25464" y="6734585"/>
            <a:ext cx="9435941" cy="123825"/>
          </a:xfrm>
          <a:custGeom>
            <a:avLst/>
            <a:gdLst/>
            <a:ahLst/>
            <a:cxnLst/>
            <a:rect l="l" t="t" r="r" b="b"/>
            <a:pathLst>
              <a:path w="12581255" h="165100">
                <a:moveTo>
                  <a:pt x="12409487" y="0"/>
                </a:moveTo>
                <a:lnTo>
                  <a:pt x="12409487" y="164551"/>
                </a:lnTo>
                <a:lnTo>
                  <a:pt x="12423285" y="164551"/>
                </a:lnTo>
                <a:lnTo>
                  <a:pt x="12523787" y="114299"/>
                </a:lnTo>
                <a:lnTo>
                  <a:pt x="12438062" y="114299"/>
                </a:lnTo>
                <a:lnTo>
                  <a:pt x="12438062" y="57149"/>
                </a:lnTo>
                <a:lnTo>
                  <a:pt x="12523787" y="57149"/>
                </a:lnTo>
                <a:lnTo>
                  <a:pt x="12409487" y="0"/>
                </a:lnTo>
                <a:close/>
              </a:path>
              <a:path w="12581255" h="165100">
                <a:moveTo>
                  <a:pt x="12409487" y="57149"/>
                </a:moveTo>
                <a:lnTo>
                  <a:pt x="0" y="57149"/>
                </a:lnTo>
                <a:lnTo>
                  <a:pt x="0" y="114299"/>
                </a:lnTo>
                <a:lnTo>
                  <a:pt x="12409487" y="114299"/>
                </a:lnTo>
                <a:lnTo>
                  <a:pt x="12409487" y="57149"/>
                </a:lnTo>
                <a:close/>
              </a:path>
              <a:path w="12581255" h="165100">
                <a:moveTo>
                  <a:pt x="12523787" y="57149"/>
                </a:moveTo>
                <a:lnTo>
                  <a:pt x="12438062" y="57149"/>
                </a:lnTo>
                <a:lnTo>
                  <a:pt x="12438062" y="114299"/>
                </a:lnTo>
                <a:lnTo>
                  <a:pt x="12523787" y="114299"/>
                </a:lnTo>
                <a:lnTo>
                  <a:pt x="12580937" y="85724"/>
                </a:lnTo>
                <a:lnTo>
                  <a:pt x="12523787" y="5714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CB5ADCBD-AB40-E08E-2050-74F1CAB0EFF5}"/>
              </a:ext>
            </a:extLst>
          </p:cNvPr>
          <p:cNvSpPr txBox="1"/>
          <p:nvPr/>
        </p:nvSpPr>
        <p:spPr>
          <a:xfrm>
            <a:off x="714207" y="4104926"/>
            <a:ext cx="4890135" cy="1302760"/>
          </a:xfrm>
          <a:prstGeom prst="rect">
            <a:avLst/>
          </a:prstGeom>
        </p:spPr>
        <p:txBody>
          <a:bodyPr vert="horz" wrap="square" lIns="0" tIns="78581" rIns="0" bIns="0" rtlCol="0">
            <a:spAutoFit/>
          </a:bodyPr>
          <a:lstStyle/>
          <a:p>
            <a:pPr marL="9525">
              <a:spcBef>
                <a:spcPts val="619"/>
              </a:spcBef>
              <a:tabLst>
                <a:tab pos="1824990" algn="l"/>
              </a:tabLst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270,015PV                  270,000PV</a:t>
            </a:r>
            <a:endParaRPr lang="fr-FR" sz="1200" dirty="0">
              <a:latin typeface="Arial Black"/>
              <a:cs typeface="Arial Black"/>
            </a:endParaRPr>
          </a:p>
          <a:p>
            <a:pPr marL="9525">
              <a:spcBef>
                <a:spcPts val="619"/>
              </a:spcBef>
              <a:tabLst>
                <a:tab pos="1824990" algn="l"/>
              </a:tabLst>
            </a:pPr>
            <a:endParaRPr lang="fr-FR" sz="1200" dirty="0">
              <a:latin typeface="Arial Black"/>
              <a:cs typeface="Arial Black"/>
            </a:endParaRPr>
          </a:p>
          <a:p>
            <a:pPr marL="2877503">
              <a:spcBef>
                <a:spcPts val="1211"/>
              </a:spcBef>
            </a:pPr>
            <a:endParaRPr sz="4050" dirty="0">
              <a:latin typeface="Arial Black"/>
              <a:cs typeface="Arial Black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2F84E-6D21-90B9-7380-F43F220289F5}"/>
              </a:ext>
            </a:extLst>
          </p:cNvPr>
          <p:cNvSpPr txBox="1"/>
          <p:nvPr/>
        </p:nvSpPr>
        <p:spPr>
          <a:xfrm>
            <a:off x="455537" y="4554718"/>
            <a:ext cx="48901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7503">
              <a:spcBef>
                <a:spcPts val="1211"/>
              </a:spcBef>
            </a:pPr>
            <a:r>
              <a:rPr lang="fr-FR" sz="2400" spc="-8" dirty="0">
                <a:solidFill>
                  <a:srgbClr val="001F5F"/>
                </a:solidFill>
                <a:latin typeface="Arial Black"/>
                <a:cs typeface="Arial Black"/>
              </a:rPr>
              <a:t>370,000PV</a:t>
            </a:r>
            <a:endParaRPr lang="fr-FR" sz="2400" dirty="0">
              <a:latin typeface="Arial Black"/>
              <a:cs typeface="Arial Black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315C27D-99DE-86BE-5C8A-1AB92FD00AD6}"/>
              </a:ext>
            </a:extLst>
          </p:cNvPr>
          <p:cNvSpPr txBox="1"/>
          <p:nvPr/>
        </p:nvSpPr>
        <p:spPr>
          <a:xfrm>
            <a:off x="2974662" y="4527511"/>
            <a:ext cx="49444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77503">
              <a:spcBef>
                <a:spcPts val="1211"/>
              </a:spcBef>
            </a:pPr>
            <a:r>
              <a:rPr lang="fr-FR" sz="2400" spc="-8" dirty="0">
                <a:solidFill>
                  <a:srgbClr val="001F5F"/>
                </a:solidFill>
                <a:latin typeface="Arial Black"/>
                <a:cs typeface="Arial Black"/>
              </a:rPr>
              <a:t>270,000PV</a:t>
            </a:r>
            <a:endParaRPr lang="fr-FR" sz="2400" dirty="0">
              <a:latin typeface="Arial Black"/>
              <a:cs typeface="Arial Black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C990DAE-7A13-55A2-DBC4-98E8E2678ECD}"/>
              </a:ext>
            </a:extLst>
          </p:cNvPr>
          <p:cNvCxnSpPr/>
          <p:nvPr/>
        </p:nvCxnSpPr>
        <p:spPr>
          <a:xfrm>
            <a:off x="3705842" y="4432511"/>
            <a:ext cx="1179444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656C2F6-5E84-F698-6401-34C95D5C8DED}"/>
              </a:ext>
            </a:extLst>
          </p:cNvPr>
          <p:cNvCxnSpPr>
            <a:cxnSpLocks/>
          </p:cNvCxnSpPr>
          <p:nvPr/>
        </p:nvCxnSpPr>
        <p:spPr>
          <a:xfrm flipV="1">
            <a:off x="3725052" y="4432511"/>
            <a:ext cx="1013109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67111" y="4330552"/>
            <a:ext cx="3741255" cy="215984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16918" y="0"/>
            <a:ext cx="2675082" cy="14058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7591" y="0"/>
            <a:ext cx="2675082" cy="14058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175159" y="20074"/>
            <a:ext cx="5841682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77153" algn="ctr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LEVEL8:</a:t>
            </a:r>
            <a:r>
              <a:rPr sz="3000" spc="-56" dirty="0"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9900"/>
                </a:solidFill>
                <a:latin typeface="Arial Black"/>
                <a:cs typeface="Arial Black"/>
              </a:rPr>
              <a:t>GOLD</a:t>
            </a:r>
            <a:r>
              <a:rPr sz="3000" spc="-30" dirty="0">
                <a:solidFill>
                  <a:srgbClr val="FF9900"/>
                </a:solidFill>
                <a:latin typeface="Arial Black"/>
                <a:cs typeface="Arial Black"/>
              </a:rPr>
              <a:t> </a:t>
            </a:r>
            <a:r>
              <a:rPr lang="fr-FR" sz="3000" spc="-8" dirty="0">
                <a:solidFill>
                  <a:srgbClr val="006FC0"/>
                </a:solidFill>
                <a:latin typeface="Arial Black"/>
                <a:cs typeface="Arial Black"/>
              </a:rPr>
              <a:t>DIRECTEUR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86161" y="2550508"/>
            <a:ext cx="1895475" cy="1670209"/>
            <a:chOff x="1768348" y="3753561"/>
            <a:chExt cx="2527300" cy="22269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9298" y="5168544"/>
              <a:ext cx="882662" cy="811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8348" y="3753561"/>
              <a:ext cx="1066800" cy="98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82748" y="4456430"/>
              <a:ext cx="313055" cy="0"/>
            </a:xfrm>
            <a:custGeom>
              <a:avLst/>
              <a:gdLst/>
              <a:ahLst/>
              <a:cxnLst/>
              <a:rect l="l" t="t" r="r" b="b"/>
              <a:pathLst>
                <a:path w="313055">
                  <a:moveTo>
                    <a:pt x="0" y="0"/>
                  </a:moveTo>
                  <a:lnTo>
                    <a:pt x="312674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995422" y="4227830"/>
              <a:ext cx="1287780" cy="457200"/>
            </a:xfrm>
            <a:custGeom>
              <a:avLst/>
              <a:gdLst/>
              <a:ahLst/>
              <a:cxnLst/>
              <a:rect l="l" t="t" r="r" b="b"/>
              <a:pathLst>
                <a:path w="1287779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211326" y="0"/>
                  </a:lnTo>
                  <a:lnTo>
                    <a:pt x="1240966" y="5976"/>
                  </a:lnTo>
                  <a:lnTo>
                    <a:pt x="1265189" y="22288"/>
                  </a:lnTo>
                  <a:lnTo>
                    <a:pt x="1281531" y="46505"/>
                  </a:lnTo>
                  <a:lnTo>
                    <a:pt x="1287526" y="76200"/>
                  </a:lnTo>
                  <a:lnTo>
                    <a:pt x="1287526" y="381000"/>
                  </a:lnTo>
                  <a:lnTo>
                    <a:pt x="1281531" y="410640"/>
                  </a:lnTo>
                  <a:lnTo>
                    <a:pt x="1265189" y="434863"/>
                  </a:lnTo>
                  <a:lnTo>
                    <a:pt x="1240966" y="451205"/>
                  </a:lnTo>
                  <a:lnTo>
                    <a:pt x="1211326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60962" y="2966178"/>
            <a:ext cx="659130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1000PV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2640" y="2032395"/>
            <a:ext cx="26627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7810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PROSPERIT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33090" y="3188053"/>
            <a:ext cx="2828925" cy="1385411"/>
            <a:chOff x="497586" y="4603622"/>
            <a:chExt cx="3771900" cy="1847214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586" y="5092344"/>
              <a:ext cx="1086637" cy="8880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23848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4003" y="53783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138"/>
                  </a:lnTo>
                  <a:lnTo>
                    <a:pt x="39751" y="467868"/>
                  </a:lnTo>
                  <a:lnTo>
                    <a:pt x="36068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3251" y="543052"/>
                  </a:lnTo>
                  <a:lnTo>
                    <a:pt x="102616" y="539496"/>
                  </a:lnTo>
                  <a:lnTo>
                    <a:pt x="99441" y="537210"/>
                  </a:lnTo>
                  <a:lnTo>
                    <a:pt x="95885" y="537718"/>
                  </a:lnTo>
                  <a:lnTo>
                    <a:pt x="31877" y="547712"/>
                  </a:lnTo>
                  <a:lnTo>
                    <a:pt x="626364" y="64008"/>
                  </a:lnTo>
                  <a:close/>
                </a:path>
                <a:path w="2047875" h="565785">
                  <a:moveTo>
                    <a:pt x="2047875" y="565531"/>
                  </a:moveTo>
                  <a:lnTo>
                    <a:pt x="2046871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171" y="470027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1996681" y="479806"/>
                  </a:lnTo>
                  <a:lnTo>
                    <a:pt x="2022411" y="538975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109" y="549389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81" y="554863"/>
                  </a:lnTo>
                  <a:lnTo>
                    <a:pt x="2047875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680081" y="5980429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500378" y="0"/>
                  </a:lnTo>
                  <a:lnTo>
                    <a:pt x="1530072" y="5976"/>
                  </a:lnTo>
                  <a:lnTo>
                    <a:pt x="1554289" y="22288"/>
                  </a:lnTo>
                  <a:lnTo>
                    <a:pt x="1570601" y="46505"/>
                  </a:lnTo>
                  <a:lnTo>
                    <a:pt x="1576578" y="76200"/>
                  </a:lnTo>
                  <a:lnTo>
                    <a:pt x="1576578" y="381000"/>
                  </a:lnTo>
                  <a:lnTo>
                    <a:pt x="1570601" y="410640"/>
                  </a:lnTo>
                  <a:lnTo>
                    <a:pt x="1554289" y="434863"/>
                  </a:lnTo>
                  <a:lnTo>
                    <a:pt x="1530072" y="451205"/>
                  </a:lnTo>
                  <a:lnTo>
                    <a:pt x="1500378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403788" y="4281144"/>
            <a:ext cx="912971" cy="39225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550,000PV</a:t>
            </a:r>
            <a:endParaRPr lang="fr-FR" sz="1200" dirty="0">
              <a:latin typeface="Arial Black"/>
              <a:cs typeface="Arial Black"/>
            </a:endParaRPr>
          </a:p>
          <a:p>
            <a:pPr marL="9525">
              <a:spcBef>
                <a:spcPts val="79"/>
              </a:spcBef>
            </a:pPr>
            <a:endParaRPr sz="12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25435" y="422065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200"/>
                </a:moveTo>
                <a:lnTo>
                  <a:pt x="5987" y="46505"/>
                </a:lnTo>
                <a:lnTo>
                  <a:pt x="22317" y="22288"/>
                </a:lnTo>
                <a:lnTo>
                  <a:pt x="46537" y="5976"/>
                </a:lnTo>
                <a:lnTo>
                  <a:pt x="76200" y="0"/>
                </a:lnTo>
                <a:lnTo>
                  <a:pt x="1579130" y="0"/>
                </a:lnTo>
                <a:lnTo>
                  <a:pt x="1608824" y="5976"/>
                </a:lnTo>
                <a:lnTo>
                  <a:pt x="1633042" y="22288"/>
                </a:lnTo>
                <a:lnTo>
                  <a:pt x="1649353" y="46505"/>
                </a:lnTo>
                <a:lnTo>
                  <a:pt x="1655330" y="76200"/>
                </a:lnTo>
                <a:lnTo>
                  <a:pt x="1655330" y="381000"/>
                </a:lnTo>
                <a:lnTo>
                  <a:pt x="1649353" y="410640"/>
                </a:lnTo>
                <a:lnTo>
                  <a:pt x="1633042" y="434863"/>
                </a:lnTo>
                <a:lnTo>
                  <a:pt x="1608824" y="451205"/>
                </a:lnTo>
                <a:lnTo>
                  <a:pt x="1579130" y="457200"/>
                </a:lnTo>
                <a:lnTo>
                  <a:pt x="76200" y="457200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588246" y="4281144"/>
            <a:ext cx="912971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550,015PV</a:t>
            </a:r>
            <a:endParaRPr lang="fr-FR" sz="12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40153" y="1720830"/>
            <a:ext cx="5676577" cy="1880964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Être détenteur d'un forfait Triomphe ou plus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Avoir au moins 2 DIRECTEURS parrainés personnellement, un sur votre jambe gauche et un sur votre jambe droite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Générer cumulativement 550,000PV sur votre jambe faible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25464" y="6722764"/>
            <a:ext cx="9435941" cy="128588"/>
          </a:xfrm>
          <a:custGeom>
            <a:avLst/>
            <a:gdLst/>
            <a:ahLst/>
            <a:cxnLst/>
            <a:rect l="l" t="t" r="r" b="b"/>
            <a:pathLst>
              <a:path w="12581255" h="171450">
                <a:moveTo>
                  <a:pt x="12409487" y="0"/>
                </a:moveTo>
                <a:lnTo>
                  <a:pt x="12409487" y="171445"/>
                </a:lnTo>
                <a:lnTo>
                  <a:pt x="12523787" y="114294"/>
                </a:lnTo>
                <a:lnTo>
                  <a:pt x="12438062" y="114294"/>
                </a:lnTo>
                <a:lnTo>
                  <a:pt x="12438062" y="57144"/>
                </a:lnTo>
                <a:lnTo>
                  <a:pt x="12523784" y="57144"/>
                </a:lnTo>
                <a:lnTo>
                  <a:pt x="12409487" y="0"/>
                </a:lnTo>
                <a:close/>
              </a:path>
              <a:path w="12581255" h="171450">
                <a:moveTo>
                  <a:pt x="12409487" y="57144"/>
                </a:moveTo>
                <a:lnTo>
                  <a:pt x="0" y="57144"/>
                </a:lnTo>
                <a:lnTo>
                  <a:pt x="0" y="114294"/>
                </a:lnTo>
                <a:lnTo>
                  <a:pt x="12409487" y="114294"/>
                </a:lnTo>
                <a:lnTo>
                  <a:pt x="12409487" y="57144"/>
                </a:lnTo>
                <a:close/>
              </a:path>
              <a:path w="12581255" h="171450">
                <a:moveTo>
                  <a:pt x="12523784" y="57144"/>
                </a:moveTo>
                <a:lnTo>
                  <a:pt x="12438062" y="57144"/>
                </a:lnTo>
                <a:lnTo>
                  <a:pt x="12438062" y="114294"/>
                </a:lnTo>
                <a:lnTo>
                  <a:pt x="12523787" y="114294"/>
                </a:lnTo>
                <a:lnTo>
                  <a:pt x="12580937" y="85719"/>
                </a:lnTo>
                <a:lnTo>
                  <a:pt x="12523784" y="57144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3965047" y="4210419"/>
            <a:ext cx="2020729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800,000PV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56222" y="4855874"/>
            <a:ext cx="3542824" cy="1394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4500" dirty="0">
                <a:solidFill>
                  <a:srgbClr val="001F5F"/>
                </a:solidFill>
                <a:latin typeface="Arial Black"/>
                <a:cs typeface="Arial Black"/>
              </a:rPr>
              <a:t>THIRD</a:t>
            </a:r>
            <a:r>
              <a:rPr sz="4500" spc="8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4500" spc="-19" dirty="0">
                <a:solidFill>
                  <a:srgbClr val="001F5F"/>
                </a:solidFill>
                <a:latin typeface="Arial Black"/>
                <a:cs typeface="Arial Black"/>
              </a:rPr>
              <a:t>CAR</a:t>
            </a:r>
            <a:endParaRPr sz="4500" dirty="0">
              <a:latin typeface="Arial Black"/>
              <a:cs typeface="Arial Black"/>
            </a:endParaRPr>
          </a:p>
          <a:p>
            <a:pPr marL="189547" algn="ctr">
              <a:spcBef>
                <a:spcPts val="38"/>
              </a:spcBef>
            </a:pPr>
            <a:r>
              <a:rPr sz="4500" spc="-8" dirty="0">
                <a:solidFill>
                  <a:srgbClr val="FF0000"/>
                </a:solidFill>
                <a:latin typeface="Arial Black"/>
                <a:cs typeface="Arial Black"/>
              </a:rPr>
              <a:t>$45,000</a:t>
            </a:r>
            <a:endParaRPr sz="4500" dirty="0">
              <a:latin typeface="Arial Black"/>
              <a:cs typeface="Arial Black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3E6F2D32-5D1C-EE8D-99A5-0885FE9DE324}"/>
              </a:ext>
            </a:extLst>
          </p:cNvPr>
          <p:cNvSpPr txBox="1"/>
          <p:nvPr/>
        </p:nvSpPr>
        <p:spPr>
          <a:xfrm>
            <a:off x="6844189" y="4198387"/>
            <a:ext cx="2020729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0,000PV</a:t>
            </a:r>
            <a:endParaRPr sz="2700" dirty="0">
              <a:latin typeface="Arial Black"/>
              <a:cs typeface="Arial Black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0E720840-2832-99E3-A939-1CA655D55ADF}"/>
              </a:ext>
            </a:extLst>
          </p:cNvPr>
          <p:cNvCxnSpPr/>
          <p:nvPr/>
        </p:nvCxnSpPr>
        <p:spPr>
          <a:xfrm>
            <a:off x="4348761" y="4085278"/>
            <a:ext cx="1179444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E1A390F6-82CB-0DB3-D466-92B862641FF0}"/>
              </a:ext>
            </a:extLst>
          </p:cNvPr>
          <p:cNvCxnSpPr>
            <a:cxnSpLocks/>
          </p:cNvCxnSpPr>
          <p:nvPr/>
        </p:nvCxnSpPr>
        <p:spPr>
          <a:xfrm flipV="1">
            <a:off x="4367971" y="4085278"/>
            <a:ext cx="1013109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16918" y="4228040"/>
            <a:ext cx="2616005" cy="23554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16918" y="0"/>
            <a:ext cx="2675082" cy="14058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5082" cy="14058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208149" y="22207"/>
            <a:ext cx="5764054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4344" marR="3810" indent="-455295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LEVEL9:</a:t>
            </a:r>
            <a:r>
              <a:rPr sz="3000" spc="-64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9900"/>
                </a:solidFill>
                <a:latin typeface="Arial Black"/>
                <a:cs typeface="Arial Black"/>
              </a:rPr>
              <a:t>PRESIDENT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216810" y="2302639"/>
            <a:ext cx="1895475" cy="1670209"/>
            <a:chOff x="1768348" y="3753561"/>
            <a:chExt cx="2527300" cy="22269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9298" y="5168544"/>
              <a:ext cx="882662" cy="811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8348" y="3753561"/>
              <a:ext cx="1066800" cy="98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82748" y="4456430"/>
              <a:ext cx="202565" cy="0"/>
            </a:xfrm>
            <a:custGeom>
              <a:avLst/>
              <a:gdLst/>
              <a:ahLst/>
              <a:cxnLst/>
              <a:rect l="l" t="t" r="r" b="b"/>
              <a:pathLst>
                <a:path w="202564">
                  <a:moveTo>
                    <a:pt x="0" y="0"/>
                  </a:moveTo>
                  <a:lnTo>
                    <a:pt x="20231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885059" y="4227830"/>
              <a:ext cx="1398270" cy="457200"/>
            </a:xfrm>
            <a:custGeom>
              <a:avLst/>
              <a:gdLst/>
              <a:ahLst/>
              <a:cxnLst/>
              <a:rect l="l" t="t" r="r" b="b"/>
              <a:pathLst>
                <a:path w="1398270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321689" y="0"/>
                  </a:lnTo>
                  <a:lnTo>
                    <a:pt x="1351329" y="5976"/>
                  </a:lnTo>
                  <a:lnTo>
                    <a:pt x="1375552" y="22288"/>
                  </a:lnTo>
                  <a:lnTo>
                    <a:pt x="1391894" y="46505"/>
                  </a:lnTo>
                  <a:lnTo>
                    <a:pt x="1397889" y="76200"/>
                  </a:lnTo>
                  <a:lnTo>
                    <a:pt x="1397889" y="381000"/>
                  </a:lnTo>
                  <a:lnTo>
                    <a:pt x="1391894" y="410640"/>
                  </a:lnTo>
                  <a:lnTo>
                    <a:pt x="1375552" y="434863"/>
                  </a:lnTo>
                  <a:lnTo>
                    <a:pt x="1351329" y="451205"/>
                  </a:lnTo>
                  <a:lnTo>
                    <a:pt x="1321689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249511" y="2718309"/>
            <a:ext cx="659130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1000PV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3289" y="1784526"/>
            <a:ext cx="26627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7810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PROSPERIT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263739" y="2940184"/>
            <a:ext cx="2828925" cy="1385411"/>
            <a:chOff x="497586" y="4603622"/>
            <a:chExt cx="3771900" cy="1847214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586" y="5092344"/>
              <a:ext cx="1086637" cy="8880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23848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4003" y="53783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138"/>
                  </a:lnTo>
                  <a:lnTo>
                    <a:pt x="39751" y="467868"/>
                  </a:lnTo>
                  <a:lnTo>
                    <a:pt x="36068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3251" y="543052"/>
                  </a:lnTo>
                  <a:lnTo>
                    <a:pt x="102616" y="539496"/>
                  </a:lnTo>
                  <a:lnTo>
                    <a:pt x="99441" y="537210"/>
                  </a:lnTo>
                  <a:lnTo>
                    <a:pt x="95885" y="537718"/>
                  </a:lnTo>
                  <a:lnTo>
                    <a:pt x="31877" y="547712"/>
                  </a:lnTo>
                  <a:lnTo>
                    <a:pt x="626364" y="64008"/>
                  </a:lnTo>
                  <a:close/>
                </a:path>
                <a:path w="2047875" h="565785">
                  <a:moveTo>
                    <a:pt x="2047875" y="565531"/>
                  </a:moveTo>
                  <a:lnTo>
                    <a:pt x="2046871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171" y="470027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1996681" y="479806"/>
                  </a:lnTo>
                  <a:lnTo>
                    <a:pt x="2022411" y="538975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109" y="549389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81" y="554863"/>
                  </a:lnTo>
                  <a:lnTo>
                    <a:pt x="2047875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427859" y="5980429"/>
              <a:ext cx="1828800" cy="457200"/>
            </a:xfrm>
            <a:custGeom>
              <a:avLst/>
              <a:gdLst/>
              <a:ahLst/>
              <a:cxnLst/>
              <a:rect l="l" t="t" r="r" b="b"/>
              <a:pathLst>
                <a:path w="1828800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752600" y="0"/>
                  </a:lnTo>
                  <a:lnTo>
                    <a:pt x="1782294" y="5976"/>
                  </a:lnTo>
                  <a:lnTo>
                    <a:pt x="1806511" y="22288"/>
                  </a:lnTo>
                  <a:lnTo>
                    <a:pt x="1822823" y="46505"/>
                  </a:lnTo>
                  <a:lnTo>
                    <a:pt x="1828800" y="76200"/>
                  </a:lnTo>
                  <a:lnTo>
                    <a:pt x="1828800" y="381000"/>
                  </a:lnTo>
                  <a:lnTo>
                    <a:pt x="1822823" y="410640"/>
                  </a:lnTo>
                  <a:lnTo>
                    <a:pt x="1806511" y="434863"/>
                  </a:lnTo>
                  <a:lnTo>
                    <a:pt x="1782294" y="451205"/>
                  </a:lnTo>
                  <a:lnTo>
                    <a:pt x="1752600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863652" y="4033275"/>
            <a:ext cx="106584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1,500,000PV</a:t>
            </a:r>
            <a:endParaRPr lang="fr-FR" sz="12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56084" y="3972790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200"/>
                </a:moveTo>
                <a:lnTo>
                  <a:pt x="5987" y="46505"/>
                </a:lnTo>
                <a:lnTo>
                  <a:pt x="22317" y="22288"/>
                </a:lnTo>
                <a:lnTo>
                  <a:pt x="46537" y="5976"/>
                </a:lnTo>
                <a:lnTo>
                  <a:pt x="76200" y="0"/>
                </a:lnTo>
                <a:lnTo>
                  <a:pt x="1579130" y="0"/>
                </a:lnTo>
                <a:lnTo>
                  <a:pt x="1608824" y="5976"/>
                </a:lnTo>
                <a:lnTo>
                  <a:pt x="1633042" y="22288"/>
                </a:lnTo>
                <a:lnTo>
                  <a:pt x="1649353" y="46505"/>
                </a:lnTo>
                <a:lnTo>
                  <a:pt x="1655330" y="76200"/>
                </a:lnTo>
                <a:lnTo>
                  <a:pt x="1655330" y="381000"/>
                </a:lnTo>
                <a:lnTo>
                  <a:pt x="1649353" y="410640"/>
                </a:lnTo>
                <a:lnTo>
                  <a:pt x="1633042" y="434863"/>
                </a:lnTo>
                <a:lnTo>
                  <a:pt x="1608824" y="451205"/>
                </a:lnTo>
                <a:lnTo>
                  <a:pt x="1579130" y="457200"/>
                </a:lnTo>
                <a:lnTo>
                  <a:pt x="76200" y="457200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1143456" y="4033275"/>
            <a:ext cx="106584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1,500,015PV</a:t>
            </a:r>
            <a:endParaRPr lang="fr-FR" sz="12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94022" y="1607869"/>
            <a:ext cx="5401630" cy="2189221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6218" indent="-206693">
              <a:spcBef>
                <a:spcPts val="71"/>
              </a:spcBef>
              <a:buAutoNum type="arabicPeriod"/>
              <a:tabLst>
                <a:tab pos="216218" algn="l"/>
              </a:tabLst>
            </a:pPr>
            <a:r>
              <a:rPr lang="fr-FR" sz="2000" b="1" dirty="0">
                <a:latin typeface="Arial"/>
                <a:cs typeface="Arial"/>
              </a:rPr>
              <a:t>Être détenteur d'un package PROSPÉRITÉ ou plus</a:t>
            </a:r>
          </a:p>
          <a:p>
            <a:pPr marL="216218" indent="-206693">
              <a:spcBef>
                <a:spcPts val="71"/>
              </a:spcBef>
              <a:buAutoNum type="arabicPeriod"/>
              <a:tabLst>
                <a:tab pos="216218" algn="l"/>
              </a:tabLst>
            </a:pPr>
            <a:r>
              <a:rPr lang="fr-FR" sz="2000" b="1" dirty="0">
                <a:latin typeface="Arial"/>
                <a:cs typeface="Arial"/>
              </a:rPr>
              <a:t>Avoir au moins 2GOLD DIRECTORS parrainés personnellement, un sur votre jambe gauche et un sur votre jambe droite</a:t>
            </a:r>
          </a:p>
          <a:p>
            <a:pPr marL="216218" indent="-206693">
              <a:spcBef>
                <a:spcPts val="71"/>
              </a:spcBef>
              <a:buAutoNum type="arabicPeriod"/>
              <a:tabLst>
                <a:tab pos="216218" algn="l"/>
              </a:tabLst>
            </a:pPr>
            <a:r>
              <a:rPr lang="fr-FR" sz="2000" b="1" dirty="0">
                <a:latin typeface="Arial"/>
                <a:cs typeface="Arial"/>
              </a:rPr>
              <a:t>Générer cumulativement 1,500,000PV sur votre jambe faible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307197" y="6699265"/>
            <a:ext cx="9565958" cy="128588"/>
          </a:xfrm>
          <a:custGeom>
            <a:avLst/>
            <a:gdLst/>
            <a:ahLst/>
            <a:cxnLst/>
            <a:rect l="l" t="t" r="r" b="b"/>
            <a:pathLst>
              <a:path w="12754610" h="171450">
                <a:moveTo>
                  <a:pt x="12697405" y="57124"/>
                </a:moveTo>
                <a:lnTo>
                  <a:pt x="12611498" y="57124"/>
                </a:lnTo>
                <a:lnTo>
                  <a:pt x="12611498" y="114268"/>
                </a:lnTo>
                <a:lnTo>
                  <a:pt x="12582966" y="114303"/>
                </a:lnTo>
                <a:lnTo>
                  <a:pt x="12583050" y="171455"/>
                </a:lnTo>
                <a:lnTo>
                  <a:pt x="12754373" y="85519"/>
                </a:lnTo>
                <a:lnTo>
                  <a:pt x="12697405" y="57124"/>
                </a:lnTo>
                <a:close/>
              </a:path>
              <a:path w="12754610" h="171450">
                <a:moveTo>
                  <a:pt x="12582881" y="57159"/>
                </a:moveTo>
                <a:lnTo>
                  <a:pt x="0" y="72707"/>
                </a:lnTo>
                <a:lnTo>
                  <a:pt x="71" y="129861"/>
                </a:lnTo>
                <a:lnTo>
                  <a:pt x="12582966" y="114303"/>
                </a:lnTo>
                <a:lnTo>
                  <a:pt x="12582881" y="57159"/>
                </a:lnTo>
                <a:close/>
              </a:path>
              <a:path w="12754610" h="171450">
                <a:moveTo>
                  <a:pt x="12611498" y="57124"/>
                </a:moveTo>
                <a:lnTo>
                  <a:pt x="12582881" y="57159"/>
                </a:lnTo>
                <a:lnTo>
                  <a:pt x="12582966" y="114303"/>
                </a:lnTo>
                <a:lnTo>
                  <a:pt x="12611498" y="114268"/>
                </a:lnTo>
                <a:lnTo>
                  <a:pt x="12611498" y="57124"/>
                </a:lnTo>
                <a:close/>
              </a:path>
              <a:path w="12754610" h="171450">
                <a:moveTo>
                  <a:pt x="12582796" y="0"/>
                </a:moveTo>
                <a:lnTo>
                  <a:pt x="12582881" y="57159"/>
                </a:lnTo>
                <a:lnTo>
                  <a:pt x="12697405" y="57124"/>
                </a:lnTo>
                <a:lnTo>
                  <a:pt x="12582796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4103046" y="4353289"/>
            <a:ext cx="2361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2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0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00,000PV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11444" y="5103914"/>
            <a:ext cx="6364605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dirty="0">
                <a:solidFill>
                  <a:srgbClr val="001F5F"/>
                </a:solidFill>
                <a:latin typeface="Arial Black"/>
                <a:cs typeface="Arial Black"/>
              </a:rPr>
              <a:t>YUPI</a:t>
            </a:r>
            <a:r>
              <a:rPr sz="3600" spc="-64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3600" dirty="0">
                <a:solidFill>
                  <a:srgbClr val="001F5F"/>
                </a:solidFill>
                <a:latin typeface="Arial Black"/>
                <a:cs typeface="Arial Black"/>
              </a:rPr>
              <a:t>INVESTMENT</a:t>
            </a:r>
            <a:r>
              <a:rPr sz="3600" spc="-64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3600" spc="-15" dirty="0">
                <a:solidFill>
                  <a:srgbClr val="001F5F"/>
                </a:solidFill>
                <a:latin typeface="Arial Black"/>
                <a:cs typeface="Arial Black"/>
              </a:rPr>
              <a:t>FUND</a:t>
            </a:r>
            <a:endParaRPr sz="3600" dirty="0">
              <a:latin typeface="Arial Black"/>
              <a:cs typeface="Arial Black"/>
            </a:endParaRPr>
          </a:p>
          <a:p>
            <a:pPr marL="460534" algn="ctr">
              <a:spcBef>
                <a:spcPts val="38"/>
              </a:spcBef>
            </a:pPr>
            <a:r>
              <a:rPr sz="3600" spc="-8" dirty="0">
                <a:solidFill>
                  <a:srgbClr val="FF0000"/>
                </a:solidFill>
                <a:latin typeface="Arial Black"/>
                <a:cs typeface="Arial Black"/>
              </a:rPr>
              <a:t>$1</a:t>
            </a:r>
            <a:r>
              <a:rPr lang="fr-FR" sz="3600" spc="-8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3600" spc="-8" dirty="0">
                <a:solidFill>
                  <a:srgbClr val="FF0000"/>
                </a:solidFill>
                <a:latin typeface="Arial Black"/>
                <a:cs typeface="Arial Black"/>
              </a:rPr>
              <a:t>0,000</a:t>
            </a:r>
            <a:endParaRPr sz="3600" dirty="0">
              <a:latin typeface="Arial Black"/>
              <a:cs typeface="Arial Black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7F5A21D7-F9C1-3554-811D-07C15A0CB214}"/>
              </a:ext>
            </a:extLst>
          </p:cNvPr>
          <p:cNvSpPr txBox="1"/>
          <p:nvPr/>
        </p:nvSpPr>
        <p:spPr>
          <a:xfrm>
            <a:off x="6809982" y="4315690"/>
            <a:ext cx="2361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1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00,000PV</a:t>
            </a:r>
            <a:endParaRPr sz="2700" dirty="0">
              <a:latin typeface="Arial Black"/>
              <a:cs typeface="Arial Black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28A36FC-BD37-5E39-9016-85C64F0F9078}"/>
              </a:ext>
            </a:extLst>
          </p:cNvPr>
          <p:cNvCxnSpPr/>
          <p:nvPr/>
        </p:nvCxnSpPr>
        <p:spPr>
          <a:xfrm>
            <a:off x="4671730" y="4194713"/>
            <a:ext cx="1179444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F5BA6C4E-B111-9F12-43E1-15F132658B4F}"/>
              </a:ext>
            </a:extLst>
          </p:cNvPr>
          <p:cNvCxnSpPr>
            <a:cxnSpLocks/>
          </p:cNvCxnSpPr>
          <p:nvPr/>
        </p:nvCxnSpPr>
        <p:spPr>
          <a:xfrm flipV="1">
            <a:off x="4690940" y="4194713"/>
            <a:ext cx="1013109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object 24">
            <a:extLst>
              <a:ext uri="{FF2B5EF4-FFF2-40B4-BE49-F238E27FC236}">
                <a16:creationId xmlns:a16="http://schemas.microsoft.com/office/drawing/2014/main" id="{BAEAE673-ECAB-CCCD-2A96-BB43DF2F4B47}"/>
              </a:ext>
            </a:extLst>
          </p:cNvPr>
          <p:cNvSpPr txBox="1"/>
          <p:nvPr/>
        </p:nvSpPr>
        <p:spPr>
          <a:xfrm>
            <a:off x="1536415" y="6356008"/>
            <a:ext cx="8407075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algn="ctr">
              <a:spcBef>
                <a:spcPts val="75"/>
              </a:spcBef>
            </a:pPr>
            <a:r>
              <a:rPr lang="fr-FR" dirty="0">
                <a:solidFill>
                  <a:schemeClr val="accent4"/>
                </a:solidFill>
                <a:latin typeface="Arial Black"/>
                <a:cs typeface="Arial Black"/>
              </a:rPr>
              <a:t>Vous recevez 1 part d'action dans la compagnie</a:t>
            </a:r>
            <a:endParaRPr dirty="0">
              <a:solidFill>
                <a:schemeClr val="accent4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3142" y="4224155"/>
            <a:ext cx="2616005" cy="23554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16918" y="-11465"/>
            <a:ext cx="2675082" cy="140589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11465"/>
            <a:ext cx="2675082" cy="14058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228252" y="-39711"/>
            <a:ext cx="7159466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963454" algn="ctr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LEVEL10:</a:t>
            </a:r>
            <a:r>
              <a:rPr sz="3000" spc="-75" dirty="0">
                <a:latin typeface="Arial Black"/>
                <a:cs typeface="Arial Black"/>
              </a:rPr>
              <a:t> </a:t>
            </a:r>
            <a:r>
              <a:rPr sz="3000" dirty="0">
                <a:latin typeface="Arial Black"/>
                <a:cs typeface="Arial Black"/>
              </a:rPr>
              <a:t>EXECUTIVE</a:t>
            </a:r>
            <a:r>
              <a:rPr sz="3000" spc="-49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9900"/>
                </a:solidFill>
                <a:latin typeface="Arial Black"/>
                <a:cs typeface="Arial Black"/>
              </a:rPr>
              <a:t>PRESIDENT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85556" y="2342743"/>
            <a:ext cx="1895475" cy="1670209"/>
            <a:chOff x="1768348" y="3753561"/>
            <a:chExt cx="2527300" cy="222694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9298" y="5168544"/>
              <a:ext cx="882662" cy="81188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8348" y="3753561"/>
              <a:ext cx="1066800" cy="9812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82748" y="4456430"/>
              <a:ext cx="202565" cy="0"/>
            </a:xfrm>
            <a:custGeom>
              <a:avLst/>
              <a:gdLst/>
              <a:ahLst/>
              <a:cxnLst/>
              <a:rect l="l" t="t" r="r" b="b"/>
              <a:pathLst>
                <a:path w="202564">
                  <a:moveTo>
                    <a:pt x="0" y="0"/>
                  </a:moveTo>
                  <a:lnTo>
                    <a:pt x="20231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885059" y="4227830"/>
              <a:ext cx="1398270" cy="457200"/>
            </a:xfrm>
            <a:custGeom>
              <a:avLst/>
              <a:gdLst/>
              <a:ahLst/>
              <a:cxnLst/>
              <a:rect l="l" t="t" r="r" b="b"/>
              <a:pathLst>
                <a:path w="1398270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321689" y="0"/>
                  </a:lnTo>
                  <a:lnTo>
                    <a:pt x="1351329" y="5976"/>
                  </a:lnTo>
                  <a:lnTo>
                    <a:pt x="1375552" y="22288"/>
                  </a:lnTo>
                  <a:lnTo>
                    <a:pt x="1391894" y="46505"/>
                  </a:lnTo>
                  <a:lnTo>
                    <a:pt x="1397889" y="76200"/>
                  </a:lnTo>
                  <a:lnTo>
                    <a:pt x="1397889" y="381000"/>
                  </a:lnTo>
                  <a:lnTo>
                    <a:pt x="1391894" y="410640"/>
                  </a:lnTo>
                  <a:lnTo>
                    <a:pt x="1375552" y="434863"/>
                  </a:lnTo>
                  <a:lnTo>
                    <a:pt x="1351329" y="451205"/>
                  </a:lnTo>
                  <a:lnTo>
                    <a:pt x="1321689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018257" y="2758413"/>
            <a:ext cx="659130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1000PV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2035" y="1824630"/>
            <a:ext cx="26627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7810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PROSPERIT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32485" y="2980288"/>
            <a:ext cx="2828925" cy="1385411"/>
            <a:chOff x="497586" y="4603622"/>
            <a:chExt cx="3771900" cy="1847214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586" y="5092344"/>
              <a:ext cx="1086637" cy="8880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323848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4003" y="53783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138"/>
                  </a:lnTo>
                  <a:lnTo>
                    <a:pt x="39751" y="467868"/>
                  </a:lnTo>
                  <a:lnTo>
                    <a:pt x="36068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3251" y="543052"/>
                  </a:lnTo>
                  <a:lnTo>
                    <a:pt x="102616" y="539496"/>
                  </a:lnTo>
                  <a:lnTo>
                    <a:pt x="99441" y="537210"/>
                  </a:lnTo>
                  <a:lnTo>
                    <a:pt x="95885" y="537718"/>
                  </a:lnTo>
                  <a:lnTo>
                    <a:pt x="31877" y="547712"/>
                  </a:lnTo>
                  <a:lnTo>
                    <a:pt x="626364" y="64008"/>
                  </a:lnTo>
                  <a:close/>
                </a:path>
                <a:path w="2047875" h="565785">
                  <a:moveTo>
                    <a:pt x="2047875" y="565531"/>
                  </a:moveTo>
                  <a:lnTo>
                    <a:pt x="2046871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171" y="470027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1996681" y="479806"/>
                  </a:lnTo>
                  <a:lnTo>
                    <a:pt x="2022411" y="538975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109" y="549389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81" y="554863"/>
                  </a:lnTo>
                  <a:lnTo>
                    <a:pt x="2047875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427859" y="5980429"/>
              <a:ext cx="1828800" cy="457200"/>
            </a:xfrm>
            <a:custGeom>
              <a:avLst/>
              <a:gdLst/>
              <a:ahLst/>
              <a:cxnLst/>
              <a:rect l="l" t="t" r="r" b="b"/>
              <a:pathLst>
                <a:path w="1828800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752600" y="0"/>
                  </a:lnTo>
                  <a:lnTo>
                    <a:pt x="1782294" y="5976"/>
                  </a:lnTo>
                  <a:lnTo>
                    <a:pt x="1806511" y="22288"/>
                  </a:lnTo>
                  <a:lnTo>
                    <a:pt x="1822823" y="46505"/>
                  </a:lnTo>
                  <a:lnTo>
                    <a:pt x="1828800" y="76200"/>
                  </a:lnTo>
                  <a:lnTo>
                    <a:pt x="1828800" y="381000"/>
                  </a:lnTo>
                  <a:lnTo>
                    <a:pt x="1822823" y="410640"/>
                  </a:lnTo>
                  <a:lnTo>
                    <a:pt x="1806511" y="434863"/>
                  </a:lnTo>
                  <a:lnTo>
                    <a:pt x="1782294" y="451205"/>
                  </a:lnTo>
                  <a:lnTo>
                    <a:pt x="1752600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32398" y="4073379"/>
            <a:ext cx="106584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3,500,000PV</a:t>
            </a:r>
            <a:endParaRPr lang="fr-FR" sz="1200" dirty="0">
              <a:latin typeface="Arial Black"/>
              <a:cs typeface="Arial Black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4830" y="4012894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200"/>
                </a:moveTo>
                <a:lnTo>
                  <a:pt x="5987" y="46505"/>
                </a:lnTo>
                <a:lnTo>
                  <a:pt x="22317" y="22288"/>
                </a:lnTo>
                <a:lnTo>
                  <a:pt x="46537" y="5976"/>
                </a:lnTo>
                <a:lnTo>
                  <a:pt x="76200" y="0"/>
                </a:lnTo>
                <a:lnTo>
                  <a:pt x="1579130" y="0"/>
                </a:lnTo>
                <a:lnTo>
                  <a:pt x="1608824" y="5976"/>
                </a:lnTo>
                <a:lnTo>
                  <a:pt x="1633042" y="22288"/>
                </a:lnTo>
                <a:lnTo>
                  <a:pt x="1649353" y="46505"/>
                </a:lnTo>
                <a:lnTo>
                  <a:pt x="1655330" y="76200"/>
                </a:lnTo>
                <a:lnTo>
                  <a:pt x="1655330" y="381000"/>
                </a:lnTo>
                <a:lnTo>
                  <a:pt x="1649353" y="410640"/>
                </a:lnTo>
                <a:lnTo>
                  <a:pt x="1633042" y="434863"/>
                </a:lnTo>
                <a:lnTo>
                  <a:pt x="1608824" y="451205"/>
                </a:lnTo>
                <a:lnTo>
                  <a:pt x="1579130" y="457200"/>
                </a:lnTo>
                <a:lnTo>
                  <a:pt x="76200" y="457200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0" name="object 20"/>
          <p:cNvSpPr txBox="1"/>
          <p:nvPr/>
        </p:nvSpPr>
        <p:spPr>
          <a:xfrm>
            <a:off x="912202" y="4073379"/>
            <a:ext cx="106584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1200" spc="-8" dirty="0">
                <a:solidFill>
                  <a:srgbClr val="001F5F"/>
                </a:solidFill>
                <a:latin typeface="Arial Black"/>
                <a:cs typeface="Arial Black"/>
              </a:rPr>
              <a:t>3,500,015PV</a:t>
            </a:r>
            <a:endParaRPr lang="fr-FR" sz="12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66930" y="1713283"/>
            <a:ext cx="5513035" cy="2188741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Être détenteur d'un package PROSPÉRITÉ ou plus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Avoir au moins 2 PRESIDENTS parrainés personnellement, un sur votre jambe gauche et un sur votre jambe droite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sz="2000" b="1" dirty="0">
                <a:latin typeface="Arial"/>
                <a:cs typeface="Arial"/>
              </a:rPr>
              <a:t>Générer cumulativement 3,500,000PV sur votre jambe faible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25464" y="6710933"/>
            <a:ext cx="9435941" cy="128588"/>
          </a:xfrm>
          <a:custGeom>
            <a:avLst/>
            <a:gdLst/>
            <a:ahLst/>
            <a:cxnLst/>
            <a:rect l="l" t="t" r="r" b="b"/>
            <a:pathLst>
              <a:path w="12581255" h="171450">
                <a:moveTo>
                  <a:pt x="12409487" y="0"/>
                </a:moveTo>
                <a:lnTo>
                  <a:pt x="12409487" y="171452"/>
                </a:lnTo>
                <a:lnTo>
                  <a:pt x="12523787" y="114302"/>
                </a:lnTo>
                <a:lnTo>
                  <a:pt x="12438062" y="114302"/>
                </a:lnTo>
                <a:lnTo>
                  <a:pt x="12438062" y="57150"/>
                </a:lnTo>
                <a:lnTo>
                  <a:pt x="12523784" y="57150"/>
                </a:lnTo>
                <a:lnTo>
                  <a:pt x="12409487" y="0"/>
                </a:lnTo>
                <a:close/>
              </a:path>
              <a:path w="12581255" h="171450">
                <a:moveTo>
                  <a:pt x="12409487" y="57150"/>
                </a:moveTo>
                <a:lnTo>
                  <a:pt x="0" y="57150"/>
                </a:lnTo>
                <a:lnTo>
                  <a:pt x="0" y="114302"/>
                </a:lnTo>
                <a:lnTo>
                  <a:pt x="12409487" y="114302"/>
                </a:lnTo>
                <a:lnTo>
                  <a:pt x="12409487" y="57150"/>
                </a:lnTo>
                <a:close/>
              </a:path>
              <a:path w="12581255" h="171450">
                <a:moveTo>
                  <a:pt x="12523784" y="57150"/>
                </a:moveTo>
                <a:lnTo>
                  <a:pt x="12438062" y="57150"/>
                </a:lnTo>
                <a:lnTo>
                  <a:pt x="12438062" y="114302"/>
                </a:lnTo>
                <a:lnTo>
                  <a:pt x="12523787" y="114302"/>
                </a:lnTo>
                <a:lnTo>
                  <a:pt x="12580937" y="85727"/>
                </a:lnTo>
                <a:lnTo>
                  <a:pt x="12523784" y="5715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3816836" y="4477362"/>
            <a:ext cx="2361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0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00,000PV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71356" y="5112631"/>
            <a:ext cx="6365558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dirty="0">
                <a:solidFill>
                  <a:srgbClr val="001F5F"/>
                </a:solidFill>
                <a:latin typeface="Arial Black"/>
                <a:cs typeface="Arial Black"/>
              </a:rPr>
              <a:t>YUPI</a:t>
            </a:r>
            <a:r>
              <a:rPr sz="3600" spc="-71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3600" dirty="0">
                <a:solidFill>
                  <a:srgbClr val="001F5F"/>
                </a:solidFill>
                <a:latin typeface="Arial Black"/>
                <a:cs typeface="Arial Black"/>
              </a:rPr>
              <a:t>INVESTMENT</a:t>
            </a:r>
            <a:r>
              <a:rPr sz="3600" spc="-68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3600" spc="-15" dirty="0">
                <a:solidFill>
                  <a:srgbClr val="001F5F"/>
                </a:solidFill>
                <a:latin typeface="Arial Black"/>
                <a:cs typeface="Arial Black"/>
              </a:rPr>
              <a:t>FUND</a:t>
            </a:r>
            <a:endParaRPr sz="3600" dirty="0">
              <a:latin typeface="Arial Black"/>
              <a:cs typeface="Arial Black"/>
            </a:endParaRPr>
          </a:p>
          <a:p>
            <a:pPr marL="1068229" algn="ctr">
              <a:spcBef>
                <a:spcPts val="38"/>
              </a:spcBef>
            </a:pPr>
            <a:r>
              <a:rPr sz="3600" spc="-8" dirty="0">
                <a:solidFill>
                  <a:srgbClr val="FF0000"/>
                </a:solidFill>
                <a:latin typeface="Arial Black"/>
                <a:cs typeface="Arial Black"/>
              </a:rPr>
              <a:t>$300,000</a:t>
            </a:r>
            <a:endParaRPr sz="3600" dirty="0">
              <a:latin typeface="Arial Black"/>
              <a:cs typeface="Arial Black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4B4EF0AA-7312-5271-0A7E-43DE96A0750A}"/>
              </a:ext>
            </a:extLst>
          </p:cNvPr>
          <p:cNvSpPr txBox="1"/>
          <p:nvPr/>
        </p:nvSpPr>
        <p:spPr>
          <a:xfrm>
            <a:off x="6484989" y="4477362"/>
            <a:ext cx="236172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3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00,000PV</a:t>
            </a:r>
            <a:endParaRPr sz="2700" dirty="0">
              <a:latin typeface="Arial Black"/>
              <a:cs typeface="Arial Black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3F2D641D-E003-DE56-357C-A3BBF1E2C5FE}"/>
              </a:ext>
            </a:extLst>
          </p:cNvPr>
          <p:cNvCxnSpPr/>
          <p:nvPr/>
        </p:nvCxnSpPr>
        <p:spPr>
          <a:xfrm>
            <a:off x="4407976" y="4333205"/>
            <a:ext cx="1179444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24B731B-809B-9FAA-38B7-EA65AC63FCB1}"/>
              </a:ext>
            </a:extLst>
          </p:cNvPr>
          <p:cNvCxnSpPr>
            <a:cxnSpLocks/>
          </p:cNvCxnSpPr>
          <p:nvPr/>
        </p:nvCxnSpPr>
        <p:spPr>
          <a:xfrm flipV="1">
            <a:off x="4427186" y="4333205"/>
            <a:ext cx="1013109" cy="713776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object 24">
            <a:extLst>
              <a:ext uri="{FF2B5EF4-FFF2-40B4-BE49-F238E27FC236}">
                <a16:creationId xmlns:a16="http://schemas.microsoft.com/office/drawing/2014/main" id="{D6C8AF6F-C765-A317-0CD1-81744A03F38B}"/>
              </a:ext>
            </a:extLst>
          </p:cNvPr>
          <p:cNvSpPr txBox="1"/>
          <p:nvPr/>
        </p:nvSpPr>
        <p:spPr>
          <a:xfrm>
            <a:off x="1536415" y="6356008"/>
            <a:ext cx="8407075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algn="ctr">
              <a:spcBef>
                <a:spcPts val="75"/>
              </a:spcBef>
            </a:pPr>
            <a:r>
              <a:rPr lang="fr-FR" dirty="0">
                <a:solidFill>
                  <a:schemeClr val="accent4"/>
                </a:solidFill>
                <a:latin typeface="Arial Black"/>
                <a:cs typeface="Arial Black"/>
              </a:rPr>
              <a:t>Vous recevez 3 parts d'action dans la compagnie</a:t>
            </a:r>
            <a:endParaRPr dirty="0">
              <a:solidFill>
                <a:schemeClr val="accent4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56447" y="1437249"/>
            <a:ext cx="10784541" cy="5768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-268941" y="2326341"/>
            <a:ext cx="12573000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object 6"/>
          <p:cNvSpPr txBox="1"/>
          <p:nvPr/>
        </p:nvSpPr>
        <p:spPr>
          <a:xfrm>
            <a:off x="838201" y="1825625"/>
            <a:ext cx="10515600" cy="6374822"/>
          </a:xfrm>
          <a:prstGeom prst="rect">
            <a:avLst/>
          </a:prstGeom>
        </p:spPr>
        <p:txBody>
          <a:bodyPr vert="horz" wrap="square" lIns="0" tIns="176530" rIns="0" bIns="0" numCol="2" spcCol="720000" rtlCol="0">
            <a:spAutoFit/>
          </a:bodyPr>
          <a:lstStyle/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25% VENTE DÉTAIL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30% PARAINAGE DIRECT 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15% PARRAINAGE INDIRECT 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15% BINAIRE 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30% UPGRADE 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65% SHOPPING BONUS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STOKIST BONUS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BONUS D'INFLUENCEUR</a:t>
            </a:r>
          </a:p>
          <a:p>
            <a:pPr marL="393065" indent="-380365">
              <a:lnSpc>
                <a:spcPct val="100000"/>
              </a:lnSpc>
              <a:spcBef>
                <a:spcPts val="960"/>
              </a:spcBef>
              <a:buClr>
                <a:srgbClr val="001F5F"/>
              </a:buClr>
              <a:buAutoNum type="arabicPeriod"/>
              <a:tabLst>
                <a:tab pos="393065" algn="l"/>
              </a:tabLst>
            </a:pPr>
            <a:r>
              <a:rPr lang="fr-FR"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UNILEVEL BONUS</a:t>
            </a:r>
            <a:endParaRPr lang="fr-FR" sz="2400" b="1" spc="-10" dirty="0">
              <a:solidFill>
                <a:srgbClr val="001F5F"/>
              </a:solidFill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  <a:tab pos="2206625" algn="l"/>
              </a:tabLst>
            </a:pPr>
            <a:endParaRPr lang="fr-FR" sz="2400" b="1" spc="-10" dirty="0">
              <a:solidFill>
                <a:srgbClr val="001F5F"/>
              </a:solidFill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  <a:tab pos="2206625" algn="l"/>
              </a:tabLst>
            </a:pPr>
            <a:endParaRPr lang="fr-FR" sz="2400" b="1" spc="-10" dirty="0">
              <a:solidFill>
                <a:srgbClr val="001F5F"/>
              </a:solidFill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  <a:tab pos="2206625" algn="l"/>
              </a:tabLst>
            </a:pPr>
            <a:endParaRPr lang="fr-FR" sz="2400" dirty="0"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  <a:tab pos="2206625" algn="l"/>
              </a:tabLst>
            </a:pPr>
            <a:endParaRPr lang="fr-FR" sz="2400" dirty="0"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  <a:tab pos="2206625" algn="l"/>
              </a:tabLst>
            </a:pPr>
            <a:endParaRPr lang="fr-FR" sz="2400" dirty="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84200" algn="l"/>
                <a:tab pos="2404745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STOCKISTE REFERRAL BONUS 5%</a:t>
            </a: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UNI LEVEL MATCHING</a:t>
            </a: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3% MENTOR BONUS</a:t>
            </a: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5% VENDOR BONUS</a:t>
            </a: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SHOPPING AWARD</a:t>
            </a: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AWORD ROL UP </a:t>
            </a: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AWARDS</a:t>
            </a:r>
            <a:r>
              <a:rPr lang="fr-FR" sz="24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fr-FR"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&amp;</a:t>
            </a:r>
            <a:r>
              <a:rPr lang="fr-FR" sz="24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RECOGNITIONS</a:t>
            </a:r>
            <a:endParaRPr lang="fr-FR" sz="2400" b="1" dirty="0">
              <a:solidFill>
                <a:srgbClr val="001F5F"/>
              </a:solidFill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GLOBAL</a:t>
            </a:r>
            <a:r>
              <a:rPr sz="2400" b="1" spc="-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SHARE</a:t>
            </a:r>
            <a:r>
              <a:rPr lang="fr-FR"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BONUS</a:t>
            </a:r>
            <a:endParaRPr lang="fr-FR" sz="2400" dirty="0">
              <a:latin typeface="Times New Roman"/>
              <a:cs typeface="Times New Roman"/>
            </a:endParaRPr>
          </a:p>
          <a:p>
            <a:pPr marL="392430" indent="-379730">
              <a:buFontTx/>
              <a:buAutoNum type="arabicPeriod"/>
              <a:tabLst>
                <a:tab pos="392430" algn="l"/>
              </a:tabLst>
            </a:pPr>
            <a:r>
              <a:rPr lang="fr-FR"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SPECIAL</a:t>
            </a:r>
            <a:r>
              <a:rPr lang="fr-FR"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  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PROMOTIONS</a:t>
            </a:r>
            <a:endParaRPr lang="fr-FR" sz="2400" b="1" spc="-10" dirty="0">
              <a:solidFill>
                <a:srgbClr val="001F5F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B3E01D5A-50DE-75CB-2043-79FA295FA3FB}"/>
              </a:ext>
            </a:extLst>
          </p:cNvPr>
          <p:cNvSpPr txBox="1"/>
          <p:nvPr/>
        </p:nvSpPr>
        <p:spPr>
          <a:xfrm>
            <a:off x="1901687" y="-7199"/>
            <a:ext cx="8388625" cy="6569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200" b="1" kern="0" spc="-8" dirty="0">
                <a:solidFill>
                  <a:srgbClr val="006FC0"/>
                </a:solidFill>
                <a:latin typeface="Arial Black"/>
                <a:cs typeface="Arial Black"/>
              </a:rPr>
              <a:t>18</a:t>
            </a:r>
            <a:endParaRPr sz="3200" b="1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60714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3864" y="0"/>
            <a:ext cx="2675082" cy="14058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75082" cy="140589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79497" y="-8186"/>
            <a:ext cx="6058376" cy="1104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93846">
              <a:lnSpc>
                <a:spcPct val="122800"/>
              </a:lnSpc>
              <a:spcBef>
                <a:spcPts val="75"/>
              </a:spcBef>
            </a:pP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spc="-53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C000"/>
                </a:solidFill>
                <a:latin typeface="Arial Black"/>
                <a:cs typeface="Arial Black"/>
              </a:rPr>
              <a:t>RECOGNITIONS </a:t>
            </a:r>
            <a:r>
              <a:rPr sz="3000" dirty="0">
                <a:latin typeface="Arial Black"/>
                <a:cs typeface="Arial Black"/>
              </a:rPr>
              <a:t>LEVEL11:</a:t>
            </a:r>
            <a:r>
              <a:rPr sz="3000" spc="-158" dirty="0">
                <a:latin typeface="Arial Black"/>
                <a:cs typeface="Arial Black"/>
              </a:rPr>
              <a:t> </a:t>
            </a:r>
            <a:r>
              <a:rPr sz="3000" dirty="0">
                <a:latin typeface="Arial Black"/>
                <a:cs typeface="Arial Black"/>
              </a:rPr>
              <a:t>STAR</a:t>
            </a:r>
            <a:r>
              <a:rPr sz="3000" spc="-135" dirty="0">
                <a:latin typeface="Arial Black"/>
                <a:cs typeface="Arial Black"/>
              </a:rPr>
              <a:t> </a:t>
            </a:r>
            <a:r>
              <a:rPr sz="3000" spc="-8" dirty="0">
                <a:solidFill>
                  <a:srgbClr val="FF9900"/>
                </a:solidFill>
                <a:latin typeface="Arial Black"/>
                <a:cs typeface="Arial Black"/>
              </a:rPr>
              <a:t>PRESIDENT</a:t>
            </a:r>
            <a:endParaRPr sz="3000" dirty="0">
              <a:latin typeface="Arial Black"/>
              <a:cs typeface="Arial 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835556" y="2398817"/>
            <a:ext cx="1895475" cy="1670209"/>
            <a:chOff x="1768348" y="3753561"/>
            <a:chExt cx="2527300" cy="222694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9298" y="5168544"/>
              <a:ext cx="882662" cy="8118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8348" y="3753561"/>
              <a:ext cx="1066800" cy="98125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82748" y="4456430"/>
              <a:ext cx="202565" cy="0"/>
            </a:xfrm>
            <a:custGeom>
              <a:avLst/>
              <a:gdLst/>
              <a:ahLst/>
              <a:cxnLst/>
              <a:rect l="l" t="t" r="r" b="b"/>
              <a:pathLst>
                <a:path w="202564">
                  <a:moveTo>
                    <a:pt x="0" y="0"/>
                  </a:moveTo>
                  <a:lnTo>
                    <a:pt x="20231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885059" y="4227830"/>
              <a:ext cx="1398270" cy="457200"/>
            </a:xfrm>
            <a:custGeom>
              <a:avLst/>
              <a:gdLst/>
              <a:ahLst/>
              <a:cxnLst/>
              <a:rect l="l" t="t" r="r" b="b"/>
              <a:pathLst>
                <a:path w="1398270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321689" y="0"/>
                  </a:lnTo>
                  <a:lnTo>
                    <a:pt x="1351329" y="5976"/>
                  </a:lnTo>
                  <a:lnTo>
                    <a:pt x="1375552" y="22288"/>
                  </a:lnTo>
                  <a:lnTo>
                    <a:pt x="1391894" y="46505"/>
                  </a:lnTo>
                  <a:lnTo>
                    <a:pt x="1397889" y="76200"/>
                  </a:lnTo>
                  <a:lnTo>
                    <a:pt x="1397889" y="381000"/>
                  </a:lnTo>
                  <a:lnTo>
                    <a:pt x="1391894" y="410640"/>
                  </a:lnTo>
                  <a:lnTo>
                    <a:pt x="1375552" y="434863"/>
                  </a:lnTo>
                  <a:lnTo>
                    <a:pt x="1351329" y="451205"/>
                  </a:lnTo>
                  <a:lnTo>
                    <a:pt x="1321689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68257" y="2814487"/>
            <a:ext cx="659130" cy="19524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200" spc="-8" dirty="0">
                <a:latin typeface="Arial Black"/>
                <a:cs typeface="Arial Black"/>
              </a:rPr>
              <a:t>1000PV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2035" y="1880704"/>
            <a:ext cx="2662714" cy="495328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338" rIns="0" bIns="0" rtlCol="0">
            <a:spAutoFit/>
          </a:bodyPr>
          <a:lstStyle/>
          <a:p>
            <a:pPr marL="78104">
              <a:spcBef>
                <a:spcPts val="263"/>
              </a:spcBef>
            </a:pPr>
            <a:r>
              <a:rPr sz="3000" b="1" spc="-8" dirty="0">
                <a:solidFill>
                  <a:srgbClr val="00CC00"/>
                </a:solidFill>
                <a:latin typeface="Tahoma"/>
                <a:cs typeface="Tahoma"/>
              </a:rPr>
              <a:t>PROSPERIT</a:t>
            </a:r>
            <a:r>
              <a:rPr lang="fr-FR" sz="3000" b="1" spc="-8" dirty="0">
                <a:solidFill>
                  <a:srgbClr val="00CC00"/>
                </a:solidFill>
                <a:latin typeface="Tahoma"/>
                <a:cs typeface="Tahoma"/>
              </a:rPr>
              <a:t>E</a:t>
            </a:r>
            <a:endParaRPr sz="3000" dirty="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82485" y="3036362"/>
            <a:ext cx="2828925" cy="1385411"/>
            <a:chOff x="497586" y="4603622"/>
            <a:chExt cx="3771900" cy="1847214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7586" y="5092344"/>
              <a:ext cx="1086637" cy="88808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23848" y="4603622"/>
              <a:ext cx="2047875" cy="565785"/>
            </a:xfrm>
            <a:custGeom>
              <a:avLst/>
              <a:gdLst/>
              <a:ahLst/>
              <a:cxnLst/>
              <a:rect l="l" t="t" r="r" b="b"/>
              <a:pathLst>
                <a:path w="2047875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4003" y="53783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138"/>
                  </a:lnTo>
                  <a:lnTo>
                    <a:pt x="39751" y="467868"/>
                  </a:lnTo>
                  <a:lnTo>
                    <a:pt x="36068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3251" y="543052"/>
                  </a:lnTo>
                  <a:lnTo>
                    <a:pt x="102616" y="539496"/>
                  </a:lnTo>
                  <a:lnTo>
                    <a:pt x="99441" y="537210"/>
                  </a:lnTo>
                  <a:lnTo>
                    <a:pt x="95885" y="537718"/>
                  </a:lnTo>
                  <a:lnTo>
                    <a:pt x="31877" y="547712"/>
                  </a:lnTo>
                  <a:lnTo>
                    <a:pt x="626364" y="64008"/>
                  </a:lnTo>
                  <a:close/>
                </a:path>
                <a:path w="2047875" h="565785">
                  <a:moveTo>
                    <a:pt x="2047875" y="565531"/>
                  </a:moveTo>
                  <a:lnTo>
                    <a:pt x="2046871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171" y="470027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1996681" y="479806"/>
                  </a:lnTo>
                  <a:lnTo>
                    <a:pt x="2022411" y="538975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109" y="549389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81" y="554863"/>
                  </a:lnTo>
                  <a:lnTo>
                    <a:pt x="2047875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317496" y="5980429"/>
              <a:ext cx="1939289" cy="457200"/>
            </a:xfrm>
            <a:custGeom>
              <a:avLst/>
              <a:gdLst/>
              <a:ahLst/>
              <a:cxnLst/>
              <a:rect l="l" t="t" r="r" b="b"/>
              <a:pathLst>
                <a:path w="1939289" h="457200">
                  <a:moveTo>
                    <a:pt x="0" y="76200"/>
                  </a:moveTo>
                  <a:lnTo>
                    <a:pt x="5994" y="46505"/>
                  </a:lnTo>
                  <a:lnTo>
                    <a:pt x="22336" y="22288"/>
                  </a:lnTo>
                  <a:lnTo>
                    <a:pt x="46559" y="5976"/>
                  </a:lnTo>
                  <a:lnTo>
                    <a:pt x="76200" y="0"/>
                  </a:lnTo>
                  <a:lnTo>
                    <a:pt x="1862963" y="0"/>
                  </a:lnTo>
                  <a:lnTo>
                    <a:pt x="1892657" y="5976"/>
                  </a:lnTo>
                  <a:lnTo>
                    <a:pt x="1916874" y="22288"/>
                  </a:lnTo>
                  <a:lnTo>
                    <a:pt x="1933186" y="46505"/>
                  </a:lnTo>
                  <a:lnTo>
                    <a:pt x="1939163" y="76200"/>
                  </a:lnTo>
                  <a:lnTo>
                    <a:pt x="1939163" y="381000"/>
                  </a:lnTo>
                  <a:lnTo>
                    <a:pt x="1933186" y="410640"/>
                  </a:lnTo>
                  <a:lnTo>
                    <a:pt x="1916874" y="434863"/>
                  </a:lnTo>
                  <a:lnTo>
                    <a:pt x="1892657" y="451205"/>
                  </a:lnTo>
                  <a:lnTo>
                    <a:pt x="1862963" y="457200"/>
                  </a:lnTo>
                  <a:lnTo>
                    <a:pt x="76200" y="457200"/>
                  </a:lnTo>
                  <a:lnTo>
                    <a:pt x="46559" y="451205"/>
                  </a:lnTo>
                  <a:lnTo>
                    <a:pt x="22336" y="434863"/>
                  </a:lnTo>
                  <a:lnTo>
                    <a:pt x="5994" y="410640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390102" y="4129453"/>
            <a:ext cx="116633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10,000,000PV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74830" y="4068968"/>
            <a:ext cx="1431131" cy="342900"/>
          </a:xfrm>
          <a:custGeom>
            <a:avLst/>
            <a:gdLst/>
            <a:ahLst/>
            <a:cxnLst/>
            <a:rect l="l" t="t" r="r" b="b"/>
            <a:pathLst>
              <a:path w="1908175" h="457200">
                <a:moveTo>
                  <a:pt x="0" y="76200"/>
                </a:moveTo>
                <a:lnTo>
                  <a:pt x="5987" y="46505"/>
                </a:lnTo>
                <a:lnTo>
                  <a:pt x="22317" y="22288"/>
                </a:lnTo>
                <a:lnTo>
                  <a:pt x="46537" y="5976"/>
                </a:lnTo>
                <a:lnTo>
                  <a:pt x="76200" y="0"/>
                </a:lnTo>
                <a:lnTo>
                  <a:pt x="1831479" y="0"/>
                </a:lnTo>
                <a:lnTo>
                  <a:pt x="1861120" y="5976"/>
                </a:lnTo>
                <a:lnTo>
                  <a:pt x="1885343" y="22288"/>
                </a:lnTo>
                <a:lnTo>
                  <a:pt x="1901684" y="46505"/>
                </a:lnTo>
                <a:lnTo>
                  <a:pt x="1907679" y="76200"/>
                </a:lnTo>
                <a:lnTo>
                  <a:pt x="1907679" y="381000"/>
                </a:lnTo>
                <a:lnTo>
                  <a:pt x="1901684" y="410640"/>
                </a:lnTo>
                <a:lnTo>
                  <a:pt x="1885343" y="434863"/>
                </a:lnTo>
                <a:lnTo>
                  <a:pt x="1861120" y="451205"/>
                </a:lnTo>
                <a:lnTo>
                  <a:pt x="1831479" y="457200"/>
                </a:lnTo>
                <a:lnTo>
                  <a:pt x="76200" y="457200"/>
                </a:lnTo>
                <a:lnTo>
                  <a:pt x="46537" y="451205"/>
                </a:lnTo>
                <a:lnTo>
                  <a:pt x="22317" y="434863"/>
                </a:lnTo>
                <a:lnTo>
                  <a:pt x="5987" y="410640"/>
                </a:lnTo>
                <a:lnTo>
                  <a:pt x="0" y="381000"/>
                </a:lnTo>
                <a:lnTo>
                  <a:pt x="0" y="762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 txBox="1"/>
          <p:nvPr/>
        </p:nvSpPr>
        <p:spPr>
          <a:xfrm>
            <a:off x="805866" y="4129453"/>
            <a:ext cx="116633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200" spc="-8" dirty="0">
                <a:latin typeface="Arial Black"/>
                <a:cs typeface="Arial Black"/>
              </a:rPr>
              <a:t>10,000,015PV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22205" y="1768871"/>
            <a:ext cx="5639200" cy="1973297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package PROSPÉRITÉ ou plus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b="1" dirty="0">
                <a:latin typeface="Arial"/>
                <a:cs typeface="Arial"/>
              </a:rPr>
              <a:t>Avoir au moins 2PRÉSIDENTS EXÉCUTIFS parrainés personnellement, un sur votre jambe gauche et un sur votre jambe droite</a:t>
            </a:r>
          </a:p>
          <a:p>
            <a:pPr marL="216694" indent="-207169">
              <a:spcBef>
                <a:spcPts val="68"/>
              </a:spcBef>
              <a:buAutoNum type="arabicPeriod"/>
              <a:tabLst>
                <a:tab pos="216694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10,000,000PV sur votre jambe inférieure</a:t>
            </a:r>
            <a:endParaRPr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25464" y="6616341"/>
            <a:ext cx="9435941" cy="128588"/>
          </a:xfrm>
          <a:custGeom>
            <a:avLst/>
            <a:gdLst/>
            <a:ahLst/>
            <a:cxnLst/>
            <a:rect l="l" t="t" r="r" b="b"/>
            <a:pathLst>
              <a:path w="12581255" h="171450">
                <a:moveTo>
                  <a:pt x="12409487" y="0"/>
                </a:moveTo>
                <a:lnTo>
                  <a:pt x="12409487" y="171449"/>
                </a:lnTo>
                <a:lnTo>
                  <a:pt x="12523787" y="114299"/>
                </a:lnTo>
                <a:lnTo>
                  <a:pt x="12438062" y="114299"/>
                </a:lnTo>
                <a:lnTo>
                  <a:pt x="12438062" y="57149"/>
                </a:lnTo>
                <a:lnTo>
                  <a:pt x="12523787" y="57149"/>
                </a:lnTo>
                <a:lnTo>
                  <a:pt x="12409487" y="0"/>
                </a:lnTo>
                <a:close/>
              </a:path>
              <a:path w="12581255" h="171450">
                <a:moveTo>
                  <a:pt x="12409487" y="57149"/>
                </a:moveTo>
                <a:lnTo>
                  <a:pt x="0" y="57149"/>
                </a:lnTo>
                <a:lnTo>
                  <a:pt x="0" y="114299"/>
                </a:lnTo>
                <a:lnTo>
                  <a:pt x="12409487" y="114299"/>
                </a:lnTo>
                <a:lnTo>
                  <a:pt x="12409487" y="57149"/>
                </a:lnTo>
                <a:close/>
              </a:path>
              <a:path w="12581255" h="171450">
                <a:moveTo>
                  <a:pt x="12523787" y="57149"/>
                </a:moveTo>
                <a:lnTo>
                  <a:pt x="12438062" y="57149"/>
                </a:lnTo>
                <a:lnTo>
                  <a:pt x="12438062" y="114299"/>
                </a:lnTo>
                <a:lnTo>
                  <a:pt x="12523787" y="114299"/>
                </a:lnTo>
                <a:lnTo>
                  <a:pt x="12580937" y="85724"/>
                </a:lnTo>
                <a:lnTo>
                  <a:pt x="12523787" y="5714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2" name="object 22"/>
          <p:cNvSpPr txBox="1"/>
          <p:nvPr/>
        </p:nvSpPr>
        <p:spPr>
          <a:xfrm>
            <a:off x="4442886" y="4135091"/>
            <a:ext cx="2594134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700" spc="-8" dirty="0">
                <a:solidFill>
                  <a:srgbClr val="001F5F"/>
                </a:solidFill>
                <a:latin typeface="Arial Black"/>
                <a:cs typeface="Arial Black"/>
              </a:rPr>
              <a:t>10,000,000PV</a:t>
            </a:r>
            <a:endParaRPr sz="2700" dirty="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70135" y="4923188"/>
            <a:ext cx="6365558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3600" dirty="0">
                <a:solidFill>
                  <a:srgbClr val="001F5F"/>
                </a:solidFill>
                <a:latin typeface="Arial Black"/>
                <a:cs typeface="Arial Black"/>
              </a:rPr>
              <a:t>YUPI</a:t>
            </a:r>
            <a:r>
              <a:rPr sz="3600" spc="-71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3600" dirty="0">
                <a:solidFill>
                  <a:srgbClr val="001F5F"/>
                </a:solidFill>
                <a:latin typeface="Arial Black"/>
                <a:cs typeface="Arial Black"/>
              </a:rPr>
              <a:t>INVESTMENT</a:t>
            </a:r>
            <a:r>
              <a:rPr sz="3600" spc="-68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3600" spc="-15" dirty="0">
                <a:solidFill>
                  <a:srgbClr val="001F5F"/>
                </a:solidFill>
                <a:latin typeface="Arial Black"/>
                <a:cs typeface="Arial Black"/>
              </a:rPr>
              <a:t>FUND</a:t>
            </a:r>
            <a:endParaRPr sz="3600" dirty="0">
              <a:latin typeface="Arial Black"/>
              <a:cs typeface="Arial Black"/>
            </a:endParaRPr>
          </a:p>
        </p:txBody>
      </p:sp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5143" y="3864836"/>
            <a:ext cx="2674144" cy="2648675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8A8B8DB-6081-D0A6-BF18-969D44BAB732}"/>
              </a:ext>
            </a:extLst>
          </p:cNvPr>
          <p:cNvCxnSpPr/>
          <p:nvPr/>
        </p:nvCxnSpPr>
        <p:spPr>
          <a:xfrm>
            <a:off x="3701885" y="5494262"/>
            <a:ext cx="1179444" cy="71377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D19A8FF-A23F-473C-C757-FF7188DEAC59}"/>
              </a:ext>
            </a:extLst>
          </p:cNvPr>
          <p:cNvCxnSpPr>
            <a:cxnSpLocks/>
          </p:cNvCxnSpPr>
          <p:nvPr/>
        </p:nvCxnSpPr>
        <p:spPr>
          <a:xfrm flipV="1">
            <a:off x="3721095" y="5494262"/>
            <a:ext cx="1013109" cy="71377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99868D5C-1E02-0D99-E2BF-78B4CA2931AA}"/>
              </a:ext>
            </a:extLst>
          </p:cNvPr>
          <p:cNvSpPr txBox="1"/>
          <p:nvPr/>
        </p:nvSpPr>
        <p:spPr>
          <a:xfrm>
            <a:off x="1748192" y="5474668"/>
            <a:ext cx="38422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68229" algn="ctr">
              <a:spcBef>
                <a:spcPts val="38"/>
              </a:spcBef>
            </a:pPr>
            <a:r>
              <a:rPr lang="fr-FR" sz="3600" spc="-8" dirty="0">
                <a:solidFill>
                  <a:srgbClr val="FF0000"/>
                </a:solidFill>
                <a:latin typeface="Arial Black"/>
                <a:cs typeface="Arial Black"/>
              </a:rPr>
              <a:t>$500,000</a:t>
            </a:r>
            <a:endParaRPr lang="fr-FR" sz="3600" dirty="0">
              <a:latin typeface="Arial Black"/>
              <a:cs typeface="Arial Black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731265-9522-42F4-8C74-C88A49CB9DFF}"/>
              </a:ext>
            </a:extLst>
          </p:cNvPr>
          <p:cNvSpPr txBox="1"/>
          <p:nvPr/>
        </p:nvSpPr>
        <p:spPr>
          <a:xfrm>
            <a:off x="4734205" y="5456733"/>
            <a:ext cx="39893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68229" algn="ctr">
              <a:spcBef>
                <a:spcPts val="38"/>
              </a:spcBef>
            </a:pPr>
            <a:r>
              <a:rPr lang="fr-FR" sz="3600" spc="-8" dirty="0">
                <a:solidFill>
                  <a:srgbClr val="FF0000"/>
                </a:solidFill>
                <a:latin typeface="Arial Black"/>
                <a:cs typeface="Arial Black"/>
              </a:rPr>
              <a:t>$1,000,000</a:t>
            </a:r>
            <a:endParaRPr lang="fr-FR" sz="3600" dirty="0">
              <a:latin typeface="Arial Black"/>
              <a:cs typeface="Arial Black"/>
            </a:endParaRPr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DAD60243-1A52-756A-169D-B4CF88123515}"/>
              </a:ext>
            </a:extLst>
          </p:cNvPr>
          <p:cNvSpPr txBox="1"/>
          <p:nvPr/>
        </p:nvSpPr>
        <p:spPr>
          <a:xfrm>
            <a:off x="1536415" y="6356008"/>
            <a:ext cx="8407075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algn="ctr">
              <a:spcBef>
                <a:spcPts val="75"/>
              </a:spcBef>
            </a:pPr>
            <a:r>
              <a:rPr lang="fr-FR" dirty="0">
                <a:solidFill>
                  <a:schemeClr val="accent4"/>
                </a:solidFill>
                <a:latin typeface="Arial Black"/>
                <a:cs typeface="Arial Black"/>
              </a:rPr>
              <a:t>Vous recevez 10 parts d'action dans la compagnie</a:t>
            </a:r>
            <a:endParaRPr dirty="0">
              <a:solidFill>
                <a:schemeClr val="accent4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18A5FB5-3F2E-74F0-5B66-9A8D1E1E6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97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F6407C-D75B-3FF8-F0FE-FF0464CF1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24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6E2C2E8-BC73-0242-2048-FF0FCE073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94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FCCBF4-EB3F-0593-8AA7-4A113BFCAC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740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" y="1038035"/>
            <a:ext cx="12192000" cy="5752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71"/>
          <a:stretch/>
        </p:blipFill>
        <p:spPr>
          <a:xfrm>
            <a:off x="0" y="0"/>
            <a:ext cx="12192000" cy="13255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126131F-2BC2-93BE-6F9E-0A3DF7744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61" y="1400207"/>
            <a:ext cx="11897077" cy="53831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639D78-D29B-96CA-CDF3-9756AAE917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50"/>
          <a:stretch/>
        </p:blipFill>
        <p:spPr>
          <a:xfrm>
            <a:off x="0" y="0"/>
            <a:ext cx="12192000" cy="126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96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49FF4-29A1-3F42-50BC-746C40B89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9EC736-2A1D-5C00-AEE9-F7322CE6D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4A5B26A-3F27-FD1D-E593-1E75CE544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4A929B4-6725-BE80-8FFA-315F88833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1205B1-34CC-9926-DFB3-EDB17FC14BBD}"/>
              </a:ext>
            </a:extLst>
          </p:cNvPr>
          <p:cNvSpPr/>
          <p:nvPr/>
        </p:nvSpPr>
        <p:spPr>
          <a:xfrm>
            <a:off x="1" y="1038035"/>
            <a:ext cx="12192000" cy="5752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0EB633-6F3A-151B-DD6E-954F456D5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71"/>
          <a:stretch/>
        </p:blipFill>
        <p:spPr>
          <a:xfrm>
            <a:off x="0" y="0"/>
            <a:ext cx="12192000" cy="13255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D6B0BD2-5F73-4411-C05A-FA6A03D1E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18" y="1460499"/>
            <a:ext cx="11944491" cy="50323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2B3367-DD3E-A583-715E-8C57119DA9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50"/>
          <a:stretch/>
        </p:blipFill>
        <p:spPr>
          <a:xfrm>
            <a:off x="0" y="0"/>
            <a:ext cx="12192000" cy="126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70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A032D-6290-CE2A-D21B-E8AF65BB1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B74DAF-7DC1-A6B3-5D9E-7138010D2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45E61D46-50E4-72C3-CC8C-EFB122BA26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398807-D024-2992-E12A-2B7022AF5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DFD3BBF-A94E-EE50-B041-65C5D41B8F76}"/>
              </a:ext>
            </a:extLst>
          </p:cNvPr>
          <p:cNvSpPr/>
          <p:nvPr/>
        </p:nvSpPr>
        <p:spPr>
          <a:xfrm>
            <a:off x="1" y="1038035"/>
            <a:ext cx="12192000" cy="5752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DB4351-8A99-C278-1023-058D68FCE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671"/>
          <a:stretch/>
        </p:blipFill>
        <p:spPr>
          <a:xfrm>
            <a:off x="0" y="0"/>
            <a:ext cx="12192000" cy="13255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040FD6D-3152-CCBC-D399-866DE54BD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6" y="1427304"/>
            <a:ext cx="12128187" cy="52617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2A5A369-6B7C-F2EF-F22C-F8ACD24192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50"/>
          <a:stretch/>
        </p:blipFill>
        <p:spPr>
          <a:xfrm>
            <a:off x="0" y="0"/>
            <a:ext cx="12192000" cy="126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439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9C62A-C223-6100-205A-46B944287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256CD0C8-71EB-AF84-2B36-B80869ECC71A}"/>
              </a:ext>
            </a:extLst>
          </p:cNvPr>
          <p:cNvGrpSpPr/>
          <p:nvPr/>
        </p:nvGrpSpPr>
        <p:grpSpPr>
          <a:xfrm>
            <a:off x="0" y="0"/>
            <a:ext cx="12192000" cy="6864350"/>
            <a:chOff x="0" y="0"/>
            <a:chExt cx="12192000" cy="6864350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id="{873ED12B-3BE6-C59E-D2C2-40B6EE13E79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8088" y="1825751"/>
              <a:ext cx="7735823" cy="4129440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30C3E34-87A9-C4A5-D610-32710B27906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0C2BEFCA-1305-B968-5816-16F446498ACC}"/>
                </a:ext>
              </a:extLst>
            </p:cNvPr>
            <p:cNvSpPr/>
            <p:nvPr/>
          </p:nvSpPr>
          <p:spPr>
            <a:xfrm>
              <a:off x="1962911" y="941831"/>
              <a:ext cx="8943340" cy="5916295"/>
            </a:xfrm>
            <a:custGeom>
              <a:avLst/>
              <a:gdLst/>
              <a:ahLst/>
              <a:cxnLst/>
              <a:rect l="l" t="t" r="r" b="b"/>
              <a:pathLst>
                <a:path w="8943340" h="5916295">
                  <a:moveTo>
                    <a:pt x="8942832" y="0"/>
                  </a:moveTo>
                  <a:lnTo>
                    <a:pt x="0" y="0"/>
                  </a:lnTo>
                  <a:lnTo>
                    <a:pt x="0" y="5916168"/>
                  </a:lnTo>
                  <a:lnTo>
                    <a:pt x="8942832" y="591616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9DAEFB8-6FFD-76E6-FA4D-F9FB1655BF4B}"/>
                </a:ext>
              </a:extLst>
            </p:cNvPr>
            <p:cNvSpPr/>
            <p:nvPr/>
          </p:nvSpPr>
          <p:spPr>
            <a:xfrm>
              <a:off x="1962911" y="941831"/>
              <a:ext cx="8943340" cy="5916295"/>
            </a:xfrm>
            <a:custGeom>
              <a:avLst/>
              <a:gdLst/>
              <a:ahLst/>
              <a:cxnLst/>
              <a:rect l="l" t="t" r="r" b="b"/>
              <a:pathLst>
                <a:path w="8943340" h="5916295">
                  <a:moveTo>
                    <a:pt x="0" y="5916168"/>
                  </a:moveTo>
                  <a:lnTo>
                    <a:pt x="8942832" y="591616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59161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9B57B022-DA5C-E654-C984-00D0ACD5D8E0}"/>
                </a:ext>
              </a:extLst>
            </p:cNvPr>
            <p:cNvSpPr/>
            <p:nvPr/>
          </p:nvSpPr>
          <p:spPr>
            <a:xfrm>
              <a:off x="0" y="1909572"/>
              <a:ext cx="12192000" cy="4948555"/>
            </a:xfrm>
            <a:custGeom>
              <a:avLst/>
              <a:gdLst/>
              <a:ahLst/>
              <a:cxnLst/>
              <a:rect l="l" t="t" r="r" b="b"/>
              <a:pathLst>
                <a:path w="12192000" h="4948555">
                  <a:moveTo>
                    <a:pt x="0" y="4948428"/>
                  </a:moveTo>
                  <a:lnTo>
                    <a:pt x="12192000" y="494842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9484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9D704C0F-AAA7-C33C-28E4-D75BAF158F27}"/>
                </a:ext>
              </a:extLst>
            </p:cNvPr>
            <p:cNvSpPr/>
            <p:nvPr/>
          </p:nvSpPr>
          <p:spPr>
            <a:xfrm>
              <a:off x="0" y="1903475"/>
              <a:ext cx="12192000" cy="4960620"/>
            </a:xfrm>
            <a:custGeom>
              <a:avLst/>
              <a:gdLst/>
              <a:ahLst/>
              <a:cxnLst/>
              <a:rect l="l" t="t" r="r" b="b"/>
              <a:pathLst>
                <a:path w="12192000" h="4960620">
                  <a:moveTo>
                    <a:pt x="12192000" y="4948428"/>
                  </a:moveTo>
                  <a:lnTo>
                    <a:pt x="0" y="4948428"/>
                  </a:lnTo>
                  <a:lnTo>
                    <a:pt x="0" y="4960620"/>
                  </a:lnTo>
                  <a:lnTo>
                    <a:pt x="12192000" y="4960620"/>
                  </a:lnTo>
                  <a:lnTo>
                    <a:pt x="12192000" y="4948428"/>
                  </a:lnTo>
                  <a:close/>
                </a:path>
                <a:path w="12192000" h="4960620">
                  <a:moveTo>
                    <a:pt x="12192000" y="0"/>
                  </a:moveTo>
                  <a:lnTo>
                    <a:pt x="0" y="0"/>
                  </a:lnTo>
                  <a:lnTo>
                    <a:pt x="0" y="12204"/>
                  </a:lnTo>
                  <a:lnTo>
                    <a:pt x="12192000" y="1220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9258C949-3B30-A1D0-A7BC-96FFEAF2739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6488" y="1095755"/>
              <a:ext cx="10497312" cy="5577840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C6B0D646-EF3B-11F9-50D9-E397D4B9CE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id="{02B2FCD3-64AF-D7A5-FD52-5DBDD5B49460}"/>
              </a:ext>
            </a:extLst>
          </p:cNvPr>
          <p:cNvSpPr txBox="1"/>
          <p:nvPr/>
        </p:nvSpPr>
        <p:spPr>
          <a:xfrm>
            <a:off x="4492347" y="4116512"/>
            <a:ext cx="2495211" cy="1102033"/>
          </a:xfrm>
          <a:prstGeom prst="rect">
            <a:avLst/>
          </a:prstGeom>
          <a:noFill/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5400" kern="0" spc="-8" dirty="0">
                <a:solidFill>
                  <a:srgbClr val="006FC0"/>
                </a:solidFill>
                <a:latin typeface="Arial Black"/>
                <a:cs typeface="Arial Black"/>
              </a:rPr>
              <a:t>CASH</a:t>
            </a:r>
          </a:p>
        </p:txBody>
      </p:sp>
    </p:spTree>
    <p:extLst>
      <p:ext uri="{BB962C8B-B14F-4D97-AF65-F5344CB8AC3E}">
        <p14:creationId xmlns:p14="http://schemas.microsoft.com/office/powerpoint/2010/main" val="2931847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81427-5792-01F1-8B90-B2BCFF38B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1A7B228-81BE-1648-331D-6233F3D97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552359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D03D07AC-8046-8331-7403-07F1B371511B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F8BF4AAC-4ED7-5ACD-109E-5334125DB27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7781FCA4-7DF3-57C8-1D55-5784500D3CC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1E716484-3449-7811-749B-F94F529D8971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B7D34D3A-717C-E9A3-07BE-D851775E1D56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2">
            <a:extLst>
              <a:ext uri="{FF2B5EF4-FFF2-40B4-BE49-F238E27FC236}">
                <a16:creationId xmlns:a16="http://schemas.microsoft.com/office/drawing/2014/main" id="{83A6861C-A3D8-5452-7E32-168B8A28DE44}"/>
              </a:ext>
            </a:extLst>
          </p:cNvPr>
          <p:cNvSpPr txBox="1"/>
          <p:nvPr/>
        </p:nvSpPr>
        <p:spPr>
          <a:xfrm>
            <a:off x="3148640" y="3146318"/>
            <a:ext cx="45339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1200" kern="0" spc="-15" dirty="0">
                <a:solidFill>
                  <a:sysClr val="windowText" lastClr="000000"/>
                </a:solidFill>
                <a:latin typeface="Arial Black"/>
                <a:cs typeface="Arial Black"/>
              </a:rPr>
              <a:t>35PV</a:t>
            </a:r>
            <a:endParaRPr sz="1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A0538BE9-AB36-2DEE-642A-1781364C204A}"/>
              </a:ext>
            </a:extLst>
          </p:cNvPr>
          <p:cNvSpPr txBox="1"/>
          <p:nvPr/>
        </p:nvSpPr>
        <p:spPr>
          <a:xfrm>
            <a:off x="1318450" y="2212304"/>
            <a:ext cx="1885950" cy="495809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000" b="1" kern="0" spc="-8" dirty="0">
                <a:solidFill>
                  <a:srgbClr val="00CC00"/>
                </a:solidFill>
                <a:latin typeface="Tahoma"/>
                <a:cs typeface="Tahoma"/>
              </a:rPr>
              <a:t>SUCCÈS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BC1431AA-3049-9004-24A6-78CE8B5B2C7D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B2632597-68F1-468F-1559-95AEF0AD519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52D673ED-95D3-57E3-B6D3-86B81BFA274C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1BC6013E-5B60-65D9-8352-63CE5946E946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EBA2D83B-9E82-CA9C-1BC8-2500673E6A0E}"/>
              </a:ext>
            </a:extLst>
          </p:cNvPr>
          <p:cNvSpPr txBox="1"/>
          <p:nvPr/>
        </p:nvSpPr>
        <p:spPr>
          <a:xfrm>
            <a:off x="2810598" y="4461243"/>
            <a:ext cx="709613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2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46A054E4-F8DA-8D4C-CAF9-C636CF3CD60A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30065D1B-6FFF-CA56-0EE8-12D9AB1DD804}"/>
              </a:ext>
            </a:extLst>
          </p:cNvPr>
          <p:cNvSpPr txBox="1"/>
          <p:nvPr/>
        </p:nvSpPr>
        <p:spPr>
          <a:xfrm>
            <a:off x="995019" y="4461243"/>
            <a:ext cx="709613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2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12AAE5CC-EB04-94BA-81D3-44BB1308C2BC}"/>
              </a:ext>
            </a:extLst>
          </p:cNvPr>
          <p:cNvSpPr txBox="1"/>
          <p:nvPr/>
        </p:nvSpPr>
        <p:spPr>
          <a:xfrm>
            <a:off x="4446123" y="4743469"/>
            <a:ext cx="2582228" cy="14125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21983" defTabSz="685800">
              <a:spcBef>
                <a:spcPts val="75"/>
              </a:spcBef>
            </a:pP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2</a:t>
            </a:r>
            <a:r>
              <a:rPr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0</a:t>
            </a:r>
            <a:r>
              <a:rPr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00PV</a:t>
            </a:r>
            <a:endParaRPr sz="27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algn="ctr" defTabSz="685800">
              <a:lnSpc>
                <a:spcPts val="2445"/>
              </a:lnSpc>
              <a:spcBef>
                <a:spcPts val="41"/>
              </a:spcBef>
            </a:pPr>
            <a:r>
              <a:rPr sz="2100" kern="0" dirty="0">
                <a:solidFill>
                  <a:srgbClr val="001F5F"/>
                </a:solidFill>
                <a:latin typeface="Arial Black"/>
                <a:cs typeface="Arial Black"/>
              </a:rPr>
              <a:t>CASH</a:t>
            </a:r>
            <a:r>
              <a:rPr sz="2100" kern="0" spc="-4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100" kern="0" spc="-8" dirty="0">
                <a:solidFill>
                  <a:srgbClr val="001F5F"/>
                </a:solidFill>
                <a:latin typeface="Arial Black"/>
                <a:cs typeface="Arial Black"/>
              </a:rPr>
              <a:t>INCENTIVE</a:t>
            </a:r>
            <a:endParaRPr sz="21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algn="ctr" defTabSz="685800">
              <a:lnSpc>
                <a:spcPts val="5325"/>
              </a:lnSpc>
            </a:pPr>
            <a:r>
              <a:rPr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20</a:t>
            </a:r>
            <a:r>
              <a:rPr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endParaRPr sz="45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85701DBB-8047-3DB4-3FDD-E4E8B63F1A14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STAR1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BBCA4CB2-CAFA-DC44-7515-1CFBC93CE171}"/>
              </a:ext>
            </a:extLst>
          </p:cNvPr>
          <p:cNvSpPr txBox="1">
            <a:spLocks/>
          </p:cNvSpPr>
          <p:nvPr/>
        </p:nvSpPr>
        <p:spPr>
          <a:xfrm>
            <a:off x="7605480" y="1813471"/>
            <a:ext cx="4254847" cy="2250296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lvl1pPr marL="0">
              <a:defRPr sz="1500" b="1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Être détenteur d'un Pack Succès ou d'un niveau supérieur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Avoir parrainé personnellement au moins 2 membres Succès, l'un sur votre jambe gauche et l'autre sur votre jambe droite.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Générer un cumul de 2 000 PV sur votre jambe de faible.</a:t>
            </a:r>
            <a:endParaRPr kumimoji="0" lang="en-US" sz="18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B16686-5507-ACD2-9FB5-5E935AA3F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98" y="1758963"/>
            <a:ext cx="3037838" cy="303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6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473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1582C-7D23-6A08-A08E-FB070A9ED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7EE933-E5BA-AC6A-2B83-007028F1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1"/>
            <a:ext cx="12192000" cy="1621090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26B0FD1D-38EC-018C-1278-8E509A4534F7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6E6D4FB1-9D10-9177-B63D-29884921AB5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867B27AF-0AE6-9783-08F3-327B700B3E9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93DE1056-95B2-9602-D7C2-278BC06707FF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A14C05C7-C00E-E7CB-1D88-D7DDD4A73AA7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2">
            <a:extLst>
              <a:ext uri="{FF2B5EF4-FFF2-40B4-BE49-F238E27FC236}">
                <a16:creationId xmlns:a16="http://schemas.microsoft.com/office/drawing/2014/main" id="{1B2493C1-FE29-7B08-33E3-3F73DF0800C1}"/>
              </a:ext>
            </a:extLst>
          </p:cNvPr>
          <p:cNvSpPr txBox="1"/>
          <p:nvPr/>
        </p:nvSpPr>
        <p:spPr>
          <a:xfrm>
            <a:off x="3148640" y="3146318"/>
            <a:ext cx="45339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1200" kern="0" spc="-15" dirty="0">
                <a:solidFill>
                  <a:sysClr val="windowText" lastClr="000000"/>
                </a:solidFill>
                <a:latin typeface="Arial Black"/>
                <a:cs typeface="Arial Black"/>
              </a:rPr>
              <a:t>35PV</a:t>
            </a:r>
            <a:endParaRPr sz="1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96E1168B-F47E-F61F-6E5B-5B8242176316}"/>
              </a:ext>
            </a:extLst>
          </p:cNvPr>
          <p:cNvSpPr txBox="1"/>
          <p:nvPr/>
        </p:nvSpPr>
        <p:spPr>
          <a:xfrm>
            <a:off x="1318450" y="2212304"/>
            <a:ext cx="2171672" cy="495809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000" b="1" kern="0" spc="-8" dirty="0">
                <a:solidFill>
                  <a:srgbClr val="00CC00"/>
                </a:solidFill>
                <a:latin typeface="Tahoma"/>
                <a:cs typeface="Tahoma"/>
              </a:rPr>
              <a:t>PERSTIGE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6885CFF6-3DF6-CE1B-E4B4-9340DC24E477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30ED3C7D-473C-3498-B751-ECBBF1ADC8F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15F371D9-8FA4-A703-220A-C018E688484E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1A30AA0D-EAE1-7931-529F-201D503CD69A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DF1BE080-CB56-4155-20BA-2F248BF5F0C7}"/>
              </a:ext>
            </a:extLst>
          </p:cNvPr>
          <p:cNvSpPr txBox="1"/>
          <p:nvPr/>
        </p:nvSpPr>
        <p:spPr>
          <a:xfrm>
            <a:off x="2810598" y="4461243"/>
            <a:ext cx="709613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3E36068E-FEDA-48A0-7C35-5E2F7D68298D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C68AADC1-6F8A-5472-7F49-C732ACD7761A}"/>
              </a:ext>
            </a:extLst>
          </p:cNvPr>
          <p:cNvSpPr txBox="1"/>
          <p:nvPr/>
        </p:nvSpPr>
        <p:spPr>
          <a:xfrm>
            <a:off x="995019" y="4461243"/>
            <a:ext cx="709613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8EC4F624-F30C-0BC9-CEA3-44D12C9217EE}"/>
              </a:ext>
            </a:extLst>
          </p:cNvPr>
          <p:cNvSpPr txBox="1"/>
          <p:nvPr/>
        </p:nvSpPr>
        <p:spPr>
          <a:xfrm>
            <a:off x="4446123" y="4743469"/>
            <a:ext cx="2582228" cy="141256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21983" defTabSz="685800">
              <a:spcBef>
                <a:spcPts val="75"/>
              </a:spcBef>
            </a:pP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0</a:t>
            </a:r>
            <a:r>
              <a:rPr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00PV</a:t>
            </a:r>
            <a:endParaRPr sz="27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algn="ctr" defTabSz="685800">
              <a:lnSpc>
                <a:spcPts val="2445"/>
              </a:lnSpc>
              <a:spcBef>
                <a:spcPts val="41"/>
              </a:spcBef>
            </a:pPr>
            <a:r>
              <a:rPr sz="2100" kern="0" dirty="0">
                <a:solidFill>
                  <a:srgbClr val="001F5F"/>
                </a:solidFill>
                <a:latin typeface="Arial Black"/>
                <a:cs typeface="Arial Black"/>
              </a:rPr>
              <a:t>CASH</a:t>
            </a:r>
            <a:r>
              <a:rPr sz="2100" kern="0" spc="-4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sz="2100" kern="0" spc="-8" dirty="0">
                <a:solidFill>
                  <a:srgbClr val="001F5F"/>
                </a:solidFill>
                <a:latin typeface="Arial Black"/>
                <a:cs typeface="Arial Black"/>
              </a:rPr>
              <a:t>INCENTIVE</a:t>
            </a:r>
            <a:endParaRPr sz="21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algn="ctr" defTabSz="685800">
              <a:lnSpc>
                <a:spcPts val="5325"/>
              </a:lnSpc>
            </a:pPr>
            <a:r>
              <a:rPr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300</a:t>
            </a:r>
            <a:endParaRPr sz="45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6A009CDB-8BC6-A536-43D2-65476C47DCB7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STAR2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22">
            <a:extLst>
              <a:ext uri="{FF2B5EF4-FFF2-40B4-BE49-F238E27FC236}">
                <a16:creationId xmlns:a16="http://schemas.microsoft.com/office/drawing/2014/main" id="{A0AE310C-2C73-942B-FCA2-BCBD3E43A0BB}"/>
              </a:ext>
            </a:extLst>
          </p:cNvPr>
          <p:cNvSpPr txBox="1">
            <a:spLocks/>
          </p:cNvSpPr>
          <p:nvPr/>
        </p:nvSpPr>
        <p:spPr>
          <a:xfrm>
            <a:off x="7437469" y="2032684"/>
            <a:ext cx="4161819" cy="20069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marL="0">
              <a:defRPr sz="2000" b="1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Être détenteur d'un Pack Prestige ou d'un niveau supérieur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Avoir parrainé personnellement au moins 2 membres </a:t>
            </a:r>
            <a:r>
              <a:rPr kumimoji="0" lang="fr-FR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STAR1</a:t>
            </a: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l'un sur votre jambe gauche et l'autre sur votre jambe droite.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Générer un cumul de 5 000 PV sur votre jambe de faible.</a:t>
            </a:r>
            <a:endParaRPr kumimoji="0" lang="en-US" sz="16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77F4C52-09D4-4B0A-E884-D974ECEC5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32" y="1576271"/>
            <a:ext cx="3079737" cy="307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764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FCE9B-C999-6DA6-8993-6964B9A0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86C8D7C-4E2B-59AB-E348-2865C7816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1"/>
            <a:ext cx="12192000" cy="1598690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822BF870-A244-E30A-65FC-2931BF611600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1ED8CEBF-3495-17D3-FE76-7BC28E67FF9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4A4F5CFA-55CC-64A1-E20C-771A1A07EE9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867483E6-04C4-35EF-D591-9A07F459C23D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49DD9301-7811-79DD-B95F-AF83E734B143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2">
            <a:extLst>
              <a:ext uri="{FF2B5EF4-FFF2-40B4-BE49-F238E27FC236}">
                <a16:creationId xmlns:a16="http://schemas.microsoft.com/office/drawing/2014/main" id="{B055CCE6-66B5-A369-F86C-0F271E11D32F}"/>
              </a:ext>
            </a:extLst>
          </p:cNvPr>
          <p:cNvSpPr txBox="1"/>
          <p:nvPr/>
        </p:nvSpPr>
        <p:spPr>
          <a:xfrm>
            <a:off x="3148640" y="3146318"/>
            <a:ext cx="45339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1200" kern="0" spc="-15" dirty="0">
                <a:solidFill>
                  <a:sysClr val="windowText" lastClr="000000"/>
                </a:solidFill>
                <a:latin typeface="Arial Black"/>
                <a:cs typeface="Arial Black"/>
              </a:rPr>
              <a:t>35PV</a:t>
            </a:r>
            <a:endParaRPr sz="1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BC5A5570-DE3B-F4FD-2F65-1EB3C98399AB}"/>
              </a:ext>
            </a:extLst>
          </p:cNvPr>
          <p:cNvSpPr txBox="1"/>
          <p:nvPr/>
        </p:nvSpPr>
        <p:spPr>
          <a:xfrm>
            <a:off x="1105785" y="2214065"/>
            <a:ext cx="2896372" cy="495809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000" b="1" kern="0" spc="-8" dirty="0">
                <a:solidFill>
                  <a:srgbClr val="00CC00"/>
                </a:solidFill>
                <a:latin typeface="Tahoma"/>
                <a:cs typeface="Tahoma"/>
              </a:rPr>
              <a:t>VISIONNAIRE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F3842C05-9D5A-6E5A-D0D5-1CE04027110F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BB23BA4F-830C-9F20-C94A-176F78D6969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191414BF-09BB-88FB-3100-A606867EB98F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4459075B-B95A-DAEF-F777-03AB6CBE1D46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BD0419B4-C509-31BF-D23D-F6BBED71BC89}"/>
              </a:ext>
            </a:extLst>
          </p:cNvPr>
          <p:cNvSpPr txBox="1"/>
          <p:nvPr/>
        </p:nvSpPr>
        <p:spPr>
          <a:xfrm>
            <a:off x="2690012" y="4461243"/>
            <a:ext cx="830199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3589386B-40A0-DC5C-2F77-A8A8AFE02181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4FF4DA98-83A2-FB7E-0B9F-C34EA61523F4}"/>
              </a:ext>
            </a:extLst>
          </p:cNvPr>
          <p:cNvSpPr txBox="1"/>
          <p:nvPr/>
        </p:nvSpPr>
        <p:spPr>
          <a:xfrm>
            <a:off x="889655" y="4461243"/>
            <a:ext cx="81497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9817A082-7EDA-581C-ECDD-DDBFA44E3020}"/>
              </a:ext>
            </a:extLst>
          </p:cNvPr>
          <p:cNvSpPr txBox="1"/>
          <p:nvPr/>
        </p:nvSpPr>
        <p:spPr>
          <a:xfrm>
            <a:off x="2329719" y="4708642"/>
            <a:ext cx="6464878" cy="177939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21983" algn="ctr" defTabSz="685800">
              <a:spcBef>
                <a:spcPts val="75"/>
              </a:spcBef>
            </a:pP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10</a:t>
            </a:r>
            <a:r>
              <a:rPr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,</a:t>
            </a:r>
            <a:r>
              <a:rPr lang="fr-FR"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0</a:t>
            </a:r>
            <a:r>
              <a:rPr sz="2700" kern="0" spc="-8" dirty="0">
                <a:solidFill>
                  <a:srgbClr val="001F5F"/>
                </a:solidFill>
                <a:latin typeface="Arial Black"/>
                <a:cs typeface="Arial Black"/>
              </a:rPr>
              <a:t>00PV</a:t>
            </a:r>
            <a:endParaRPr sz="27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  <a:p>
            <a:pPr algn="ctr">
              <a:lnSpc>
                <a:spcPts val="3260"/>
              </a:lnSpc>
              <a:spcBef>
                <a:spcPts val="55"/>
              </a:spcBef>
            </a:pPr>
            <a:r>
              <a:rPr lang="en-US" sz="2400" dirty="0">
                <a:solidFill>
                  <a:srgbClr val="001F5F"/>
                </a:solidFill>
                <a:latin typeface="Arial Black"/>
                <a:cs typeface="Arial Black"/>
              </a:rPr>
              <a:t>CASH</a:t>
            </a:r>
            <a:r>
              <a:rPr lang="en-US" sz="2400" spc="-55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en-US" sz="2400" spc="-10" dirty="0">
                <a:solidFill>
                  <a:srgbClr val="001F5F"/>
                </a:solidFill>
                <a:latin typeface="Arial Black"/>
                <a:cs typeface="Arial Black"/>
              </a:rPr>
              <a:t>INCENTIVE</a:t>
            </a:r>
          </a:p>
          <a:p>
            <a:pPr algn="ctr">
              <a:lnSpc>
                <a:spcPts val="3260"/>
              </a:lnSpc>
              <a:spcBef>
                <a:spcPts val="55"/>
              </a:spcBef>
            </a:pPr>
            <a:endParaRPr lang="en-US" sz="2400" kern="0" spc="-10" dirty="0">
              <a:solidFill>
                <a:srgbClr val="001F5F"/>
              </a:solidFill>
              <a:latin typeface="Arial Black"/>
              <a:cs typeface="Arial Black"/>
            </a:endParaRPr>
          </a:p>
          <a:p>
            <a:pPr algn="ctr">
              <a:lnSpc>
                <a:spcPts val="3260"/>
              </a:lnSpc>
              <a:spcBef>
                <a:spcPts val="55"/>
              </a:spcBef>
            </a:pPr>
            <a:r>
              <a:rPr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50</a:t>
            </a:r>
            <a:r>
              <a:rPr sz="4500" kern="0" spc="-15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endParaRPr sz="45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D771B7A7-4C43-6643-A965-4C0FBBE5298D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STAR3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5D40F427-ECE1-5884-E1E1-FA780BEE5D32}"/>
              </a:ext>
            </a:extLst>
          </p:cNvPr>
          <p:cNvSpPr txBox="1">
            <a:spLocks/>
          </p:cNvSpPr>
          <p:nvPr/>
        </p:nvSpPr>
        <p:spPr>
          <a:xfrm>
            <a:off x="7605480" y="1911429"/>
            <a:ext cx="3749675" cy="2250296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>
            <a:lvl1pPr marL="0">
              <a:defRPr sz="1500" b="1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Être détenteur d'un Pack Visionnaire ou d'un niveau supérieur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Avoir parrainé personnellement au moins 2 membres </a:t>
            </a:r>
            <a:r>
              <a:rPr kumimoji="0" lang="fr-FR" sz="16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STAR2</a:t>
            </a: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l'un sur votre jambe gauche et l'autre sur votre jambe droite.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Générer un cumul de 10 000 PV sur votre jambe de faible.</a:t>
            </a:r>
            <a:endParaRPr kumimoji="0" lang="en-US" sz="16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913C74-C74E-66B5-5CBB-1827C4222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19" y="1651323"/>
            <a:ext cx="3050139" cy="305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741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BCF67-67AF-8C06-A000-9270028F7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632DD7D-473F-6360-EFD0-A75BD99AA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1"/>
            <a:ext cx="12192000" cy="1598690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FCC8E19C-4B95-0826-723E-67D530739127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E0DA19AC-9B13-99AA-1A4C-B89AEA1916B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A5542E30-BD52-452E-8EE2-3690C75A478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EE7BC882-7C44-8133-3BD1-EC9AF9802032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F22CF6EB-6333-F679-3AF7-8CFF81514891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2">
            <a:extLst>
              <a:ext uri="{FF2B5EF4-FFF2-40B4-BE49-F238E27FC236}">
                <a16:creationId xmlns:a16="http://schemas.microsoft.com/office/drawing/2014/main" id="{71E6D25C-077D-CBA8-62CE-858476821AF0}"/>
              </a:ext>
            </a:extLst>
          </p:cNvPr>
          <p:cNvSpPr txBox="1"/>
          <p:nvPr/>
        </p:nvSpPr>
        <p:spPr>
          <a:xfrm>
            <a:off x="3148640" y="3146318"/>
            <a:ext cx="45339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sz="1200" kern="0" spc="-15" dirty="0">
                <a:solidFill>
                  <a:sysClr val="windowText" lastClr="000000"/>
                </a:solidFill>
                <a:latin typeface="Arial Black"/>
                <a:cs typeface="Arial Black"/>
              </a:rPr>
              <a:t>35PV</a:t>
            </a:r>
            <a:endParaRPr sz="1200" kern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D5D9ED6E-B31E-AAA2-10E6-B2988A0AF090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587F004D-382C-CF2C-A768-BFAD1A8DD2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31755BCF-2F1E-C0CE-A4D5-9C8FF4E8552C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111BCE05-A6F9-1AD0-654E-847C256AED66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5BE664E3-9EEF-8D15-7747-EEDCAFC9BA5D}"/>
              </a:ext>
            </a:extLst>
          </p:cNvPr>
          <p:cNvSpPr txBox="1"/>
          <p:nvPr/>
        </p:nvSpPr>
        <p:spPr>
          <a:xfrm>
            <a:off x="2690012" y="4461243"/>
            <a:ext cx="830199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25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9F0D16A6-235F-D62F-D4C5-A6DDECBCE1F5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3C83B1ED-9D92-FEE0-2D31-E16FAB2020F3}"/>
              </a:ext>
            </a:extLst>
          </p:cNvPr>
          <p:cNvSpPr txBox="1"/>
          <p:nvPr/>
        </p:nvSpPr>
        <p:spPr>
          <a:xfrm>
            <a:off x="889655" y="4461243"/>
            <a:ext cx="81497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25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E7A03AE6-D4E1-0122-23A8-B7C94F2EA4CF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STAR4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3" name="object 21">
            <a:extLst>
              <a:ext uri="{FF2B5EF4-FFF2-40B4-BE49-F238E27FC236}">
                <a16:creationId xmlns:a16="http://schemas.microsoft.com/office/drawing/2014/main" id="{E0D02F88-A089-7275-98FC-D57F6656F5E0}"/>
              </a:ext>
            </a:extLst>
          </p:cNvPr>
          <p:cNvSpPr txBox="1">
            <a:spLocks/>
          </p:cNvSpPr>
          <p:nvPr/>
        </p:nvSpPr>
        <p:spPr>
          <a:xfrm>
            <a:off x="7984352" y="2166475"/>
            <a:ext cx="4046283" cy="225318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marL="0">
              <a:defRPr sz="2000" b="1" i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Être détenteur d'un Pack Triomphe ou d'un niveau supérieur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Avoir parrainé personnellement au moins 2 membres </a:t>
            </a:r>
            <a:r>
              <a:rPr kumimoji="0" lang="fr-FR" sz="18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STAR3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l'un sur votre jambe gauche et l'autre sur votre jambe droite.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Générer un cumul de 25 000 PV sur votre jambe de faible.</a:t>
            </a:r>
            <a:endParaRPr kumimoji="0" lang="en-US" sz="18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69D7C0AB-EDBC-E516-709D-7EED5F9100CE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2</a:t>
            </a: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5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$1,500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26" name="object 13">
            <a:extLst>
              <a:ext uri="{FF2B5EF4-FFF2-40B4-BE49-F238E27FC236}">
                <a16:creationId xmlns:a16="http://schemas.microsoft.com/office/drawing/2014/main" id="{E3777498-CD8F-90A6-F06B-76F0DF86F978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TRIOMPHE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FB3E44-F08C-C86E-52E0-5C21106E82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818" y="1742904"/>
            <a:ext cx="3001592" cy="30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689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1B506-8EDD-442F-6923-592570612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93E8F0A-7563-E499-5EF0-19692ACCA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6B5EF4F6-426E-4395-A8C9-A5BADBAB3F47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56EB7594-EB5C-CC58-4E4A-2EE94A9D848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94E338FA-BF96-0005-C1E4-81B5472C708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587C2065-C34C-4151-82CF-EC5F33B1410F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A7B39615-3767-A22E-8ABB-B3AAD30B530C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04070B69-FD0F-B4D4-B7CE-FC98813ED0A0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7C077BDA-4034-75ED-E366-37EFC04F225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AE44D2E8-556F-8B83-3385-29E05485DC25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7288D330-62B0-5E1F-BEAB-D7DBD1374A93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E5277816-CF26-23E7-2CD7-610E0C7D7605}"/>
              </a:ext>
            </a:extLst>
          </p:cNvPr>
          <p:cNvSpPr txBox="1"/>
          <p:nvPr/>
        </p:nvSpPr>
        <p:spPr>
          <a:xfrm>
            <a:off x="2690012" y="4461243"/>
            <a:ext cx="830199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50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B1122C66-CBC0-CACE-5CA5-F29803FACB5A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B82FC7DE-0608-A5AD-3CBC-F33CE91F5A71}"/>
              </a:ext>
            </a:extLst>
          </p:cNvPr>
          <p:cNvSpPr txBox="1"/>
          <p:nvPr/>
        </p:nvSpPr>
        <p:spPr>
          <a:xfrm>
            <a:off x="889655" y="4461243"/>
            <a:ext cx="81497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50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513B5EAF-F1F5-CC43-B57B-4ACF33F12F3B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STAR5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4E9ACFA-23CA-76AD-464A-C498A0ABBF56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50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2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,500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1A10DF8C-0B2D-6E51-F922-317674952857}"/>
              </a:ext>
            </a:extLst>
          </p:cNvPr>
          <p:cNvSpPr txBox="1"/>
          <p:nvPr/>
        </p:nvSpPr>
        <p:spPr>
          <a:xfrm>
            <a:off x="3092920" y="3133471"/>
            <a:ext cx="742315" cy="1987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kern="0" spc="-8" dirty="0">
                <a:solidFill>
                  <a:sysClr val="windowText" lastClr="000000"/>
                </a:solidFill>
                <a:latin typeface="Arial Black"/>
              </a:rPr>
              <a:t>500PV</a:t>
            </a: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FBCD8AF8-1F1D-C923-6FDB-C0EE627E24B6}"/>
              </a:ext>
            </a:extLst>
          </p:cNvPr>
          <p:cNvSpPr txBox="1"/>
          <p:nvPr/>
        </p:nvSpPr>
        <p:spPr>
          <a:xfrm>
            <a:off x="7603496" y="1813963"/>
            <a:ext cx="4308682" cy="225318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Être détenteur d'un Pack Triomphe ou d'un niveau supérieur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Avoir parrainé personnellement au moins 2 membres </a:t>
            </a:r>
            <a:r>
              <a:rPr kumimoji="0" lang="fr-FR" sz="1800" b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STAR4,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l'un sur votre jambe gauche et l'autre sur votre jambe droite.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Générer un cumul de 50 000 PV sur votre jambe de faible.</a:t>
            </a:r>
            <a:endParaRPr kumimoji="0" lang="en-US" sz="18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4D53B94C-EA47-C2A4-1237-2EF626D7236C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TRIOMPHE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06449C2-44C8-27B9-4E83-6D4CB922B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58" y="1578434"/>
            <a:ext cx="3110074" cy="311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079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2B72B-304F-F515-0655-7C18CF56D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99E4380-6AA0-A75A-7A43-135CC05DD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520545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6DE88273-ACE9-1367-F9F6-63205E71D0B8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8763B1F3-CFF9-42D5-44E6-9E9D8500157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D0D3D620-320F-8702-B961-372FC88F98F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2042323E-275B-3A78-FD2F-B2B6EC793ECB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ACC10CB-C36E-FB68-62FC-55ED68F5BC63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3284C867-9E9A-F83C-F6F7-0B1F6B69A6EF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14BCC055-680E-A3AC-558C-6635C3A60D0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FBF65471-20E2-3CB9-043C-3B7CF5C362C4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51D969FC-39DA-632D-4F52-5426A0A20C47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6E8965BC-69C8-C8D4-37BE-2298724F99CE}"/>
              </a:ext>
            </a:extLst>
          </p:cNvPr>
          <p:cNvSpPr txBox="1"/>
          <p:nvPr/>
        </p:nvSpPr>
        <p:spPr>
          <a:xfrm>
            <a:off x="2690012" y="4461243"/>
            <a:ext cx="1045812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solidFill>
                  <a:srgbClr val="001F5F"/>
                </a:solidFill>
                <a:latin typeface="Arial Black"/>
                <a:cs typeface="Arial Black"/>
              </a:rPr>
              <a:t>100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9B588302-90B2-46F2-7A94-A4EB38545693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7432C8E8-A290-A7D6-1579-5852EAE588AE}"/>
              </a:ext>
            </a:extLst>
          </p:cNvPr>
          <p:cNvSpPr txBox="1"/>
          <p:nvPr/>
        </p:nvSpPr>
        <p:spPr>
          <a:xfrm>
            <a:off x="889654" y="4461243"/>
            <a:ext cx="1000257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solidFill>
                  <a:srgbClr val="001F5F"/>
                </a:solidFill>
                <a:latin typeface="Arial Black"/>
                <a:cs typeface="Arial Black"/>
              </a:rPr>
              <a:t>100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1BB2D808-674B-542F-81D0-F64400DB4384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SILVER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FA8B99F0-E2A9-C09B-769C-0E0DB5783554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100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5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66AF6AF0-FD42-1D05-FA86-E8BF94F5224F}"/>
              </a:ext>
            </a:extLst>
          </p:cNvPr>
          <p:cNvSpPr txBox="1"/>
          <p:nvPr/>
        </p:nvSpPr>
        <p:spPr>
          <a:xfrm>
            <a:off x="3092920" y="3133471"/>
            <a:ext cx="742315" cy="1987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kern="0" spc="-8" dirty="0">
                <a:solidFill>
                  <a:sysClr val="windowText" lastClr="000000"/>
                </a:solidFill>
                <a:latin typeface="Arial Black"/>
              </a:rPr>
              <a:t>500PV</a:t>
            </a: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8806B679-AF4D-CA07-0FA8-44C8353DAE93}"/>
              </a:ext>
            </a:extLst>
          </p:cNvPr>
          <p:cNvSpPr txBox="1"/>
          <p:nvPr/>
        </p:nvSpPr>
        <p:spPr>
          <a:xfrm>
            <a:off x="7603496" y="1813963"/>
            <a:ext cx="4308682" cy="23096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Être détenteur d'un Pack Triomphe ou d'un niveau supérieur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Avoir parrainé personnellement au moins 2 membres STAR5, l'un sur votre jambe gauche et l'autre sur votre jambe droite.</a:t>
            </a:r>
          </a:p>
          <a:p>
            <a:pPr marL="216694" marR="0" lvl="0" indent="-207169" defTabSz="914400" eaLnBrk="1" fontAlgn="auto" latinLnBrk="0" hangingPunct="1">
              <a:lnSpc>
                <a:spcPct val="100000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16694" algn="l"/>
              </a:tabLst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Générer un cumul de 100 000 PV sur votre jambe de faible.</a:t>
            </a:r>
            <a:endParaRPr kumimoji="0" lang="en-US" sz="1800" b="1" i="0" u="none" strike="noStrike" kern="0" cap="none" spc="-19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4DCA1367-85F4-4612-53C5-5ED2FBE3925B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TRIOMPHE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E144E65-FEAD-6562-0410-6642391DB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488" y="1403634"/>
            <a:ext cx="3364970" cy="336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250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D0D10-BEEE-D05C-E6EA-4A48E71AE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58F65EC-A612-1FCA-3FEB-C944BEE5C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1"/>
            <a:ext cx="12192000" cy="1541640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1507E542-1C33-610D-3B13-7D4CD417D386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83F75BFC-0957-066D-78B7-A42F4216698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805EC3C6-1EEC-7463-C879-1C80E52A7A7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5DB714A9-FDED-EA42-DFC2-0E43C2D03048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A3D3CB7D-04D0-D7F9-6273-0373D4B393C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1B462F91-568B-9F61-F5F3-3D5F1A27651E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D5819808-0D68-340D-3E8C-312497101687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36333BFC-2409-207C-E6E3-C51EB8557CCF}"/>
              </a:ext>
            </a:extLst>
          </p:cNvPr>
          <p:cNvSpPr txBox="1"/>
          <p:nvPr/>
        </p:nvSpPr>
        <p:spPr>
          <a:xfrm>
            <a:off x="2690012" y="4461243"/>
            <a:ext cx="1045812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solidFill>
                  <a:srgbClr val="001F5F"/>
                </a:solidFill>
                <a:latin typeface="Arial Black"/>
                <a:cs typeface="Arial Black"/>
              </a:rPr>
              <a:t>250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0238CF8A-ACA2-6391-DFD0-6041870E9520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031F0FBA-0181-7D91-886D-48F908349987}"/>
              </a:ext>
            </a:extLst>
          </p:cNvPr>
          <p:cNvSpPr txBox="1"/>
          <p:nvPr/>
        </p:nvSpPr>
        <p:spPr>
          <a:xfrm>
            <a:off x="889654" y="4461243"/>
            <a:ext cx="1000257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solidFill>
                  <a:srgbClr val="001F5F"/>
                </a:solidFill>
                <a:latin typeface="Arial Black"/>
                <a:cs typeface="Arial Black"/>
              </a:rPr>
              <a:t>250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A703853F-AB20-C55C-CEB3-D78482CE08EB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</a:t>
            </a:r>
            <a:r>
              <a:rPr sz="3000" kern="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BRONZE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353F9C74-A484-C80A-7477-EA27ACC7A8AE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250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15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404BE34F-6F57-6FDE-82EA-3E1F906E49DD}"/>
              </a:ext>
            </a:extLst>
          </p:cNvPr>
          <p:cNvSpPr txBox="1"/>
          <p:nvPr/>
        </p:nvSpPr>
        <p:spPr>
          <a:xfrm>
            <a:off x="7603496" y="1813963"/>
            <a:ext cx="4308682" cy="2530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SILVER 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250,000PV sur votre jambe de moins.</a:t>
            </a: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34CC0DC9-9AF5-A96E-F8C9-B24E4C969288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0934EDB-E989-9188-C55C-64ADFEA61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342" y="1541640"/>
            <a:ext cx="3204697" cy="320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269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6B206-6243-F161-32F9-84166941D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A94C0B1-07BB-761C-296C-92D64A61A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ED3B362A-C0C0-36B6-9F1C-DB892E9C66D3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230536F6-C34F-D93A-D069-AB126CF43EE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A0434096-CBDB-BFF3-FDF1-52DE5630214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C8F90817-A27C-C49F-049E-6889B6C9EF22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CA614819-E265-B789-9520-409DAC3A3E4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B9BEED22-7A39-70D7-E0C2-9C1EFDE451A1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5BBC6921-1D2B-2B27-7CE2-65D4FF73D07B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D4504F66-8917-CF0B-224E-6311D3CBEC48}"/>
              </a:ext>
            </a:extLst>
          </p:cNvPr>
          <p:cNvSpPr txBox="1"/>
          <p:nvPr/>
        </p:nvSpPr>
        <p:spPr>
          <a:xfrm>
            <a:off x="2690012" y="4461243"/>
            <a:ext cx="1045812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500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36467BBD-B521-E7F8-36D8-5F6C14C0DFE3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F0744C28-59D5-8794-F17F-4C9F9DAA9684}"/>
              </a:ext>
            </a:extLst>
          </p:cNvPr>
          <p:cNvSpPr txBox="1"/>
          <p:nvPr/>
        </p:nvSpPr>
        <p:spPr>
          <a:xfrm>
            <a:off x="889654" y="4461243"/>
            <a:ext cx="1000257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500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15PV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95397F9C-6ACD-9B98-B697-1EB6B7C6EF01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GOLD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7511670B-59F0-C5F7-B97B-F2EE1EC450CB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500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20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0BB33ECB-F10E-3F41-52EE-3E98A1D03EC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833" y="1753905"/>
            <a:ext cx="2043007" cy="2765873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A344DB93-660A-DDF3-2061-4B3B5AB18808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A057DBAC-4E86-6EAA-015C-32205C297A28}"/>
              </a:ext>
            </a:extLst>
          </p:cNvPr>
          <p:cNvSpPr txBox="1"/>
          <p:nvPr/>
        </p:nvSpPr>
        <p:spPr>
          <a:xfrm>
            <a:off x="7603496" y="1813963"/>
            <a:ext cx="4308682" cy="2530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BRONZE 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500,000PV sur votre jambe de moins.</a:t>
            </a:r>
          </a:p>
        </p:txBody>
      </p:sp>
    </p:spTree>
    <p:extLst>
      <p:ext uri="{BB962C8B-B14F-4D97-AF65-F5344CB8AC3E}">
        <p14:creationId xmlns:p14="http://schemas.microsoft.com/office/powerpoint/2010/main" val="2809237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69BF8-F68C-3655-B25E-33BD393EC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CE4AA61-363E-10C7-63AB-C0C86B741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1"/>
            <a:ext cx="12192000" cy="1618586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0B4AE4F4-D00E-BAF5-2450-2E80603616CF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5BA1194A-6442-5699-1EC5-98855D56F36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9C7D2DE7-A6B5-3AF5-019F-329851ACD93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3A8EBFB1-EF9E-0B05-DFF0-654AB8BAAA0C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A6A2DDBD-0FD7-7787-E82D-7ABBD714568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967A1696-826D-9A26-2B3F-D50598C5999A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B5CCDB03-C523-988F-386B-B42FE2CCEC37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28519BE7-2856-0284-24D5-51CADC754930}"/>
              </a:ext>
            </a:extLst>
          </p:cNvPr>
          <p:cNvSpPr txBox="1"/>
          <p:nvPr/>
        </p:nvSpPr>
        <p:spPr>
          <a:xfrm>
            <a:off x="2690012" y="4461243"/>
            <a:ext cx="1045812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1,000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7A3B38B1-F7AC-49DB-8909-73A4F86633BC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739C8D6C-D2C0-8462-995A-BBAC6952C0AA}"/>
              </a:ext>
            </a:extLst>
          </p:cNvPr>
          <p:cNvSpPr txBox="1"/>
          <p:nvPr/>
        </p:nvSpPr>
        <p:spPr>
          <a:xfrm>
            <a:off x="729206" y="4461243"/>
            <a:ext cx="11607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1,000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31FDB45D-6C48-156E-2AB8-B20C301F69E4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DIAMOND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7505833-6DB4-1EE1-DF67-2A79270AC2CF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1,000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50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0455882F-F8A8-7A88-558C-03F496F5462B}"/>
              </a:ext>
            </a:extLst>
          </p:cNvPr>
          <p:cNvSpPr txBox="1"/>
          <p:nvPr/>
        </p:nvSpPr>
        <p:spPr>
          <a:xfrm>
            <a:off x="7984294" y="1735781"/>
            <a:ext cx="4317177" cy="28071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GOLD 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1,000,000PV sur votre jambe de moins.</a:t>
            </a: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117DD9F4-A0ED-02C7-61C1-9D58345C3F2A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8FA6EA0-164A-8146-2FC6-2DDEA0358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938" y="1254121"/>
            <a:ext cx="3364970" cy="336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933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61012-0EE9-34DF-53A5-D5BC42D64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CB2F49B-79B2-CBD1-20B1-7D8D4AEE9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1"/>
            <a:ext cx="12192000" cy="1659364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ED737063-3B82-EC47-8BCA-1FE3FE8B0C23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B49F8D7C-ACFA-A311-FAA6-80F4B37F90C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1CBDF59D-0F17-B6CC-27C9-970CB6E6C43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AFF4F9EA-E715-64F9-AF68-387E0A6BB87B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96DB593C-6257-EC48-DF7D-D6E8A52425D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0397D4BF-A18F-5EFF-0CB8-95835B519785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771CDE33-BCF8-BC1D-A56C-C13D95F35449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797C004A-7F58-ED94-2158-DE5325464F4B}"/>
              </a:ext>
            </a:extLst>
          </p:cNvPr>
          <p:cNvSpPr txBox="1"/>
          <p:nvPr/>
        </p:nvSpPr>
        <p:spPr>
          <a:xfrm>
            <a:off x="2690012" y="4461243"/>
            <a:ext cx="1045812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2,000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6EF08FEB-86AB-442B-D010-DD32D448F40E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668B970D-8E5E-34C7-3932-F6717F4235BE}"/>
              </a:ext>
            </a:extLst>
          </p:cNvPr>
          <p:cNvSpPr txBox="1"/>
          <p:nvPr/>
        </p:nvSpPr>
        <p:spPr>
          <a:xfrm>
            <a:off x="729206" y="4461243"/>
            <a:ext cx="11607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2,000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F4E55F5A-B66C-6547-0536-8A780273240D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BLUE DIAMOND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1F5BE5A9-9564-B7EA-6614-444AF8DAB08D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2,000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100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3941E10F-7777-9595-A6D0-1C89EFEE0843}"/>
              </a:ext>
            </a:extLst>
          </p:cNvPr>
          <p:cNvSpPr txBox="1"/>
          <p:nvPr/>
        </p:nvSpPr>
        <p:spPr>
          <a:xfrm>
            <a:off x="7603496" y="1813963"/>
            <a:ext cx="4308682" cy="28071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DIAMOND 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2,000,000PV sur votre jambe de moins.</a:t>
            </a: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19E11F98-20E6-5010-5ED9-50A8CE968833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0F8CC0-0098-F8D2-9921-123AD21A10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213" y="1515925"/>
            <a:ext cx="3204697" cy="320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2512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A7614-0BEB-C95C-32B7-405F6708D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8401FC3-2A1A-C9E5-8EC5-D2807F464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39B5DDA6-3639-2589-D77B-538FA4B33F53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2BD7B0EB-5F89-F1F8-39F2-575993FA23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8D0FE2F6-84B6-0285-7AD5-27E3C00562B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FABEC812-CA77-A226-040C-FE6984F645FD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D42C1F5C-8101-441F-B82D-3E48F73DA3F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354A2021-884E-0F49-D18B-3ADF5AA3364F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A50CC57F-5C29-D440-A968-D5ABA4FC8AEC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BEA5286B-E240-18B2-9C50-CAABC79D6343}"/>
              </a:ext>
            </a:extLst>
          </p:cNvPr>
          <p:cNvSpPr txBox="1"/>
          <p:nvPr/>
        </p:nvSpPr>
        <p:spPr>
          <a:xfrm>
            <a:off x="2690012" y="4461243"/>
            <a:ext cx="1045812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5,000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11C9EF8C-5232-D92E-9D59-0BEA9FAFF59C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5F8D60C4-1B08-7B61-57B2-29233E720383}"/>
              </a:ext>
            </a:extLst>
          </p:cNvPr>
          <p:cNvSpPr txBox="1"/>
          <p:nvPr/>
        </p:nvSpPr>
        <p:spPr>
          <a:xfrm>
            <a:off x="729206" y="4461243"/>
            <a:ext cx="11607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5,000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C4564DD6-25B2-78D0-FD07-4BC92F64E326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CROWN DIAMOND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A7AB72BA-7453-4AA2-70E4-A6EEE6515BDB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5,000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250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6F65DF3C-5493-3FF9-D602-BD0ED26C2D3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833" y="1753905"/>
            <a:ext cx="2043007" cy="2765873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568C2761-C5F3-F821-A412-360AD8119A8F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932A1F04-3AAD-59C6-72B1-720E28C577A0}"/>
              </a:ext>
            </a:extLst>
          </p:cNvPr>
          <p:cNvSpPr txBox="1"/>
          <p:nvPr/>
        </p:nvSpPr>
        <p:spPr>
          <a:xfrm>
            <a:off x="7603496" y="1813963"/>
            <a:ext cx="4308682" cy="28071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BLUE DIAMOND 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5,000,000PV sur votre jambe de moins.</a:t>
            </a:r>
          </a:p>
        </p:txBody>
      </p:sp>
    </p:spTree>
    <p:extLst>
      <p:ext uri="{BB962C8B-B14F-4D97-AF65-F5344CB8AC3E}">
        <p14:creationId xmlns:p14="http://schemas.microsoft.com/office/powerpoint/2010/main" val="3082413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02506" y="1272568"/>
            <a:ext cx="5042647" cy="54460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8188" y="4852638"/>
            <a:ext cx="5746377" cy="15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0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37211" y="465841"/>
            <a:ext cx="2950336" cy="299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057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2E0A3-2131-C0B1-E85E-88241F3A9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E27972F-BC4B-AC6D-C9B8-34A99D2F7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E7C97179-5900-E2CC-7005-EFA5333BC75E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D3FB1969-2C06-197A-0295-32C59271DB8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4FAE9730-9BDC-8D22-F836-DEE6BE0CA98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39D8688C-1E98-B6B6-54E3-36DD73020B84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12D79922-61E6-366E-C288-A09B58420FE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266EAF45-3334-507D-823D-68E095AE4A38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AC8392A1-6E0F-E58E-C1FA-4671BE9F6FCA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4A4F23AD-5F85-723A-E1A6-0AF97A3D07E8}"/>
              </a:ext>
            </a:extLst>
          </p:cNvPr>
          <p:cNvSpPr txBox="1"/>
          <p:nvPr/>
        </p:nvSpPr>
        <p:spPr>
          <a:xfrm>
            <a:off x="2573806" y="4461243"/>
            <a:ext cx="116201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10,000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798124C8-2CB9-B88B-BE0B-7C4168A41DE2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3F097FAC-C910-A17F-90F8-3A5B7770620A}"/>
              </a:ext>
            </a:extLst>
          </p:cNvPr>
          <p:cNvSpPr txBox="1"/>
          <p:nvPr/>
        </p:nvSpPr>
        <p:spPr>
          <a:xfrm>
            <a:off x="729206" y="4461243"/>
            <a:ext cx="11607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10,000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6EAA1B4E-692F-B10A-B548-7086DA1BC856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SUPER STAR1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lang="fr-FR"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476D9FB6-E7C5-87D3-0A7E-6AB2D732EB29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10,000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400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251ED21E-8678-CCB5-C4B7-7FEB89178EC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833" y="1753905"/>
            <a:ext cx="2043007" cy="2765873"/>
          </a:xfrm>
          <a:prstGeom prst="rect">
            <a:avLst/>
          </a:prstGeom>
        </p:spPr>
      </p:pic>
      <p:sp>
        <p:nvSpPr>
          <p:cNvPr id="14" name="object 13">
            <a:extLst>
              <a:ext uri="{FF2B5EF4-FFF2-40B4-BE49-F238E27FC236}">
                <a16:creationId xmlns:a16="http://schemas.microsoft.com/office/drawing/2014/main" id="{72DC269E-E047-1DC6-69FB-E346A644C4ED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DD8D5D9C-3A58-C174-694D-F724B5C7B102}"/>
              </a:ext>
            </a:extLst>
          </p:cNvPr>
          <p:cNvSpPr txBox="1"/>
          <p:nvPr/>
        </p:nvSpPr>
        <p:spPr>
          <a:xfrm>
            <a:off x="7628845" y="1662117"/>
            <a:ext cx="4340706" cy="28071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</a:t>
            </a:r>
            <a:r>
              <a:rPr lang="en-US" spc="-10" dirty="0">
                <a:latin typeface="Arial Black"/>
                <a:cs typeface="Arial Black"/>
              </a:rPr>
              <a:t>CROWN DIAMOND</a:t>
            </a:r>
            <a:r>
              <a:rPr lang="fr-FR" b="1" dirty="0">
                <a:latin typeface="Arial"/>
                <a:cs typeface="Arial"/>
              </a:rPr>
              <a:t> 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10,000,000PV sur votre jambe de moins.</a:t>
            </a:r>
          </a:p>
        </p:txBody>
      </p:sp>
    </p:spTree>
    <p:extLst>
      <p:ext uri="{BB962C8B-B14F-4D97-AF65-F5344CB8AC3E}">
        <p14:creationId xmlns:p14="http://schemas.microsoft.com/office/powerpoint/2010/main" val="11848692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FB99A-8A6E-24D8-7F37-9070EC87D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2DDB0A-E021-4BBA-47F0-7560639E8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C8EF7943-AD65-2622-A6B6-9306067D42CE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4B0D1011-DE9C-B0F4-18FA-F69F1A583BB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A43E854D-12F1-0502-50B5-46D3C76E791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88695AB6-BF31-CD52-30DA-3690FD328D50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614DBB34-01FC-E369-E9F6-EA4E0E8FE7E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D25578EE-AF1E-8E6F-F230-92A286D9DE39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8FB0A2E6-6D11-A483-4538-3264117A246A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A98FBA6F-C7DC-BD7F-716A-5006F986CFAA}"/>
              </a:ext>
            </a:extLst>
          </p:cNvPr>
          <p:cNvSpPr txBox="1"/>
          <p:nvPr/>
        </p:nvSpPr>
        <p:spPr>
          <a:xfrm>
            <a:off x="2573806" y="4461243"/>
            <a:ext cx="116201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25,000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AA16AD44-2BC4-7BF5-8C21-48905550034D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BAD60A31-9C58-06DA-8EFD-7E750C4A07A8}"/>
              </a:ext>
            </a:extLst>
          </p:cNvPr>
          <p:cNvSpPr txBox="1"/>
          <p:nvPr/>
        </p:nvSpPr>
        <p:spPr>
          <a:xfrm>
            <a:off x="729206" y="4461243"/>
            <a:ext cx="11607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25,000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3ECED7A6-88CC-A842-5E39-6FD2B411BF58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SUPER STAR2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lang="fr-FR"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D7C23FE6-1826-48AB-1D66-4846308A075D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25,000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700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2DA51106-A924-6779-976F-7D0A6DDBD6E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833" y="1753905"/>
            <a:ext cx="2043007" cy="2765873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93B2F119-9E94-2E7F-718A-75BD0472F4DE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BEA9738D-852F-F668-54D6-17EE9C2462F9}"/>
              </a:ext>
            </a:extLst>
          </p:cNvPr>
          <p:cNvSpPr txBox="1"/>
          <p:nvPr/>
        </p:nvSpPr>
        <p:spPr>
          <a:xfrm>
            <a:off x="7557172" y="1893309"/>
            <a:ext cx="4340706" cy="2530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</a:t>
            </a:r>
            <a:r>
              <a:rPr lang="en-US" spc="-10" dirty="0">
                <a:latin typeface="Arial Black"/>
                <a:cs typeface="Arial Black"/>
              </a:rPr>
              <a:t>SUPER STAR1 </a:t>
            </a:r>
            <a:r>
              <a:rPr lang="fr-FR" b="1" dirty="0">
                <a:latin typeface="Arial"/>
                <a:cs typeface="Arial"/>
              </a:rPr>
              <a:t>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</a:t>
            </a:r>
            <a:r>
              <a:rPr lang="fr-FR" b="1" spc="-85" dirty="0">
                <a:latin typeface="Arial"/>
                <a:cs typeface="Arial"/>
              </a:rPr>
              <a:t>25,000</a:t>
            </a:r>
            <a:r>
              <a:rPr lang="fr-FR" b="1" dirty="0">
                <a:latin typeface="Arial"/>
                <a:cs typeface="Arial"/>
              </a:rPr>
              <a:t>,000PV sur votre jambe de moins.</a:t>
            </a:r>
          </a:p>
        </p:txBody>
      </p:sp>
    </p:spTree>
    <p:extLst>
      <p:ext uri="{BB962C8B-B14F-4D97-AF65-F5344CB8AC3E}">
        <p14:creationId xmlns:p14="http://schemas.microsoft.com/office/powerpoint/2010/main" val="13421998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C77EB-01B8-6FD0-A899-E049DAC86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24290D2-4F1C-704D-53AA-BCB3A78D6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7EBC4BC5-8EC0-3BF6-52AC-2A10FF882BCA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992965D6-ACB2-A253-6DF1-E22C09A7CB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82F097F0-D96A-E68E-0FA1-36B56CD6A6D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00927BE5-65D7-7D8D-99A2-1D1336D7BAB0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A00A641D-F115-6AB8-5CBB-27AAC7A6FA0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030607D7-C0AC-A52E-4B9C-A5F83FB508D0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C99FA75B-D27C-B15A-09A6-22F7F14071D6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833D96B7-F15B-2C3A-D696-B3038B73AD41}"/>
              </a:ext>
            </a:extLst>
          </p:cNvPr>
          <p:cNvSpPr txBox="1"/>
          <p:nvPr/>
        </p:nvSpPr>
        <p:spPr>
          <a:xfrm>
            <a:off x="2573806" y="4461243"/>
            <a:ext cx="1162018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50,000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A3EA3992-F6C2-D333-7A99-AF79285F8D24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A4A2FC17-3AC3-EC30-474E-00700CF947A0}"/>
              </a:ext>
            </a:extLst>
          </p:cNvPr>
          <p:cNvSpPr txBox="1"/>
          <p:nvPr/>
        </p:nvSpPr>
        <p:spPr>
          <a:xfrm>
            <a:off x="729206" y="4461243"/>
            <a:ext cx="1160706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50,000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46C5065C-7F4E-4C96-8C62-141F202DCCAD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SUPER STAR3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lang="fr-FR"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6CCFB3C3-0F57-61F3-AD1B-78FFC552965C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50,000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1,500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316B76D1-4AFB-6720-CFC1-F66BC2661473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D7CF9E34-5E5E-145D-BF12-29440EB8D55B}"/>
              </a:ext>
            </a:extLst>
          </p:cNvPr>
          <p:cNvSpPr txBox="1"/>
          <p:nvPr/>
        </p:nvSpPr>
        <p:spPr>
          <a:xfrm>
            <a:off x="7628845" y="1874280"/>
            <a:ext cx="4340706" cy="2530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</a:t>
            </a:r>
            <a:r>
              <a:rPr lang="en-US" spc="-10" dirty="0">
                <a:latin typeface="Arial Black"/>
                <a:cs typeface="Arial Black"/>
              </a:rPr>
              <a:t>SUPER STAR2 </a:t>
            </a:r>
            <a:r>
              <a:rPr lang="fr-FR" b="1" dirty="0">
                <a:latin typeface="Arial"/>
                <a:cs typeface="Arial"/>
              </a:rPr>
              <a:t>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</a:t>
            </a:r>
            <a:r>
              <a:rPr lang="fr-FR" b="1" spc="-85" dirty="0">
                <a:latin typeface="Arial"/>
                <a:cs typeface="Arial"/>
              </a:rPr>
              <a:t>50,000</a:t>
            </a:r>
            <a:r>
              <a:rPr lang="fr-FR" b="1" dirty="0">
                <a:latin typeface="Arial"/>
                <a:cs typeface="Arial"/>
              </a:rPr>
              <a:t>,000PV sur votre jambe de moins.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ACC6964-DBB5-29C5-9DDB-FF60FCEC0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213" y="1515925"/>
            <a:ext cx="3204697" cy="320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336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5E8C2-6A76-3B27-A349-03750E34B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0AFD375-2AD0-FC2C-1E3D-9600B9279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4E5DC1D5-BAF1-FC72-10E4-D2D98612D803}"/>
              </a:ext>
            </a:extLst>
          </p:cNvPr>
          <p:cNvGrpSpPr/>
          <p:nvPr/>
        </p:nvGrpSpPr>
        <p:grpSpPr>
          <a:xfrm>
            <a:off x="1889912" y="2730513"/>
            <a:ext cx="1600209" cy="1670056"/>
            <a:chOff x="1799844" y="4068902"/>
            <a:chExt cx="2133612" cy="22267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3D6FBEA0-B2F1-4FBC-9DD0-0075E0AA54F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535F1409-712A-A084-B518-415743492EC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648ED248-BF08-9A3F-F44B-B7A876C0ECAA}"/>
              </a:ext>
            </a:extLst>
          </p:cNvPr>
          <p:cNvSpPr txBox="1"/>
          <p:nvPr/>
        </p:nvSpPr>
        <p:spPr>
          <a:xfrm>
            <a:off x="893743" y="2173589"/>
            <a:ext cx="2856615" cy="526587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200" b="1" spc="-10" dirty="0">
                <a:solidFill>
                  <a:srgbClr val="00CC00"/>
                </a:solidFill>
                <a:latin typeface="Tahoma"/>
                <a:cs typeface="Tahoma"/>
              </a:rPr>
              <a:t>PROSPERITÉ</a:t>
            </a:r>
            <a:endParaRPr lang="fr-FR"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9E98A319-BBB0-41D7-0626-62F3C86C1B30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0FA3DCF7-32C8-01B5-497E-B107878F11F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73714B6C-43DF-6BB4-74FA-F42280A7CEF2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4A2FE9B5-2A4E-8FBC-038F-1D4EF8E4D724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1E69AF10-1507-50D4-2591-D7ADB34D9053}"/>
              </a:ext>
            </a:extLst>
          </p:cNvPr>
          <p:cNvSpPr txBox="1"/>
          <p:nvPr/>
        </p:nvSpPr>
        <p:spPr>
          <a:xfrm>
            <a:off x="2573805" y="4461243"/>
            <a:ext cx="1261429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100,000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D9A1CF93-AA5F-24CB-41E2-E7B3377DC22D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67FC15EF-1FF0-E421-34CF-E79991B1ECCF}"/>
              </a:ext>
            </a:extLst>
          </p:cNvPr>
          <p:cNvSpPr txBox="1"/>
          <p:nvPr/>
        </p:nvSpPr>
        <p:spPr>
          <a:xfrm>
            <a:off x="729206" y="4461243"/>
            <a:ext cx="137789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solidFill>
                  <a:srgbClr val="001F5F"/>
                </a:solidFill>
                <a:latin typeface="Arial Black"/>
                <a:cs typeface="Arial Black"/>
              </a:rPr>
              <a:t>100,000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BA557095-6E87-8163-7FBE-71B92FC7F0AF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dirty="0">
                <a:solidFill>
                  <a:srgbClr val="FFC000"/>
                </a:solidFill>
                <a:latin typeface="Arial Black"/>
                <a:cs typeface="Arial Black"/>
              </a:rPr>
              <a:t>SHOPPING AWARDS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SUPER STAR4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lang="fr-FR"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A449A345-56F0-3083-B489-72B94726B6DE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100,000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2,500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3CC8DFBF-E2FD-7AFC-0CD4-2368A939557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833" y="1753905"/>
            <a:ext cx="2043007" cy="2765873"/>
          </a:xfrm>
          <a:prstGeom prst="rect">
            <a:avLst/>
          </a:prstGeom>
        </p:spPr>
      </p:pic>
      <p:sp>
        <p:nvSpPr>
          <p:cNvPr id="14" name="object 21">
            <a:extLst>
              <a:ext uri="{FF2B5EF4-FFF2-40B4-BE49-F238E27FC236}">
                <a16:creationId xmlns:a16="http://schemas.microsoft.com/office/drawing/2014/main" id="{9274AF33-7821-01C9-69CC-264802B2A57E}"/>
              </a:ext>
            </a:extLst>
          </p:cNvPr>
          <p:cNvSpPr txBox="1"/>
          <p:nvPr/>
        </p:nvSpPr>
        <p:spPr>
          <a:xfrm>
            <a:off x="7610181" y="1833392"/>
            <a:ext cx="4340706" cy="25301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Être détenteur d'un pack PROSPERITÉ ou d'un pack supérieur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Avoir au moins 2 </a:t>
            </a:r>
            <a:r>
              <a:rPr lang="en-US" spc="-10" dirty="0">
                <a:latin typeface="Arial Black"/>
                <a:cs typeface="Arial Black"/>
              </a:rPr>
              <a:t>SUPER STAR3 </a:t>
            </a:r>
            <a:r>
              <a:rPr lang="fr-FR" b="1" dirty="0">
                <a:latin typeface="Arial"/>
                <a:cs typeface="Arial"/>
              </a:rPr>
              <a:t>parrainés personnellement, un sur votre binaire gauche et un sur votre binaire droit</a:t>
            </a:r>
          </a:p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lang="fr-FR" b="1" dirty="0">
                <a:latin typeface="Arial"/>
                <a:cs typeface="Arial"/>
              </a:rPr>
              <a:t>Générer cumulativement </a:t>
            </a:r>
            <a:r>
              <a:rPr lang="fr-FR" b="1" spc="-85" dirty="0">
                <a:latin typeface="Arial"/>
                <a:cs typeface="Arial"/>
              </a:rPr>
              <a:t>100,000</a:t>
            </a:r>
            <a:r>
              <a:rPr lang="fr-FR" b="1" dirty="0">
                <a:latin typeface="Arial"/>
                <a:cs typeface="Arial"/>
              </a:rPr>
              <a:t>,000PV sur votre jambe de moins.</a:t>
            </a:r>
          </a:p>
        </p:txBody>
      </p:sp>
    </p:spTree>
    <p:extLst>
      <p:ext uri="{BB962C8B-B14F-4D97-AF65-F5344CB8AC3E}">
        <p14:creationId xmlns:p14="http://schemas.microsoft.com/office/powerpoint/2010/main" val="5024734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BDCB5-065D-CDB3-9E04-34CDC9C67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A7D8CF6-CEC0-4DDC-37FD-58C4EC1E9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51"/>
          <a:stretch/>
        </p:blipFill>
        <p:spPr>
          <a:xfrm>
            <a:off x="0" y="0"/>
            <a:ext cx="12192000" cy="1758963"/>
          </a:xfrm>
          <a:prstGeom prst="rect">
            <a:avLst/>
          </a:prstGeom>
        </p:spPr>
      </p:pic>
      <p:grpSp>
        <p:nvGrpSpPr>
          <p:cNvPr id="9" name="object 7">
            <a:extLst>
              <a:ext uri="{FF2B5EF4-FFF2-40B4-BE49-F238E27FC236}">
                <a16:creationId xmlns:a16="http://schemas.microsoft.com/office/drawing/2014/main" id="{85C07E4A-F2A7-3E53-7E13-D80C84E0B0FA}"/>
              </a:ext>
            </a:extLst>
          </p:cNvPr>
          <p:cNvGrpSpPr/>
          <p:nvPr/>
        </p:nvGrpSpPr>
        <p:grpSpPr>
          <a:xfrm>
            <a:off x="1889912" y="2730513"/>
            <a:ext cx="1895475" cy="1670209"/>
            <a:chOff x="1799844" y="4068902"/>
            <a:chExt cx="2527300" cy="222694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78765EB4-ED09-9F7B-4077-A2248C53B64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50794" y="5483758"/>
              <a:ext cx="882662" cy="811885"/>
            </a:xfrm>
            <a:prstGeom prst="rect">
              <a:avLst/>
            </a:prstGeom>
          </p:spPr>
        </p:pic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836339FC-C8D1-8BE5-BA8C-0C93433F894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9844" y="4068902"/>
              <a:ext cx="1066800" cy="981252"/>
            </a:xfrm>
            <a:prstGeom prst="rect">
              <a:avLst/>
            </a:prstGeom>
          </p:spPr>
        </p:pic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F2EB3D5E-753A-B8EC-48A9-41C9A2A4D007}"/>
                </a:ext>
              </a:extLst>
            </p:cNvPr>
            <p:cNvSpPr/>
            <p:nvPr/>
          </p:nvSpPr>
          <p:spPr>
            <a:xfrm>
              <a:off x="2714244" y="4771643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0" y="0"/>
                  </a:moveTo>
                  <a:lnTo>
                    <a:pt x="533400" y="0"/>
                  </a:lnTo>
                </a:path>
              </a:pathLst>
            </a:custGeom>
            <a:ln w="1905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316F169-C7AB-8D51-C42F-0423AD439C0F}"/>
                </a:ext>
              </a:extLst>
            </p:cNvPr>
            <p:cNvSpPr/>
            <p:nvPr/>
          </p:nvSpPr>
          <p:spPr>
            <a:xfrm>
              <a:off x="3247644" y="4543043"/>
              <a:ext cx="1066800" cy="457200"/>
            </a:xfrm>
            <a:custGeom>
              <a:avLst/>
              <a:gdLst/>
              <a:ahLst/>
              <a:cxnLst/>
              <a:rect l="l" t="t" r="r" b="b"/>
              <a:pathLst>
                <a:path w="1066800" h="457200">
                  <a:moveTo>
                    <a:pt x="0" y="76200"/>
                  </a:moveTo>
                  <a:lnTo>
                    <a:pt x="5994" y="46559"/>
                  </a:lnTo>
                  <a:lnTo>
                    <a:pt x="22336" y="22336"/>
                  </a:lnTo>
                  <a:lnTo>
                    <a:pt x="46559" y="5994"/>
                  </a:lnTo>
                  <a:lnTo>
                    <a:pt x="76200" y="0"/>
                  </a:lnTo>
                  <a:lnTo>
                    <a:pt x="990600" y="0"/>
                  </a:lnTo>
                  <a:lnTo>
                    <a:pt x="1020294" y="5994"/>
                  </a:lnTo>
                  <a:lnTo>
                    <a:pt x="1044511" y="22336"/>
                  </a:lnTo>
                  <a:lnTo>
                    <a:pt x="1060823" y="46559"/>
                  </a:lnTo>
                  <a:lnTo>
                    <a:pt x="1066800" y="76200"/>
                  </a:lnTo>
                  <a:lnTo>
                    <a:pt x="1066800" y="381000"/>
                  </a:lnTo>
                  <a:lnTo>
                    <a:pt x="1060823" y="410694"/>
                  </a:lnTo>
                  <a:lnTo>
                    <a:pt x="1044511" y="434911"/>
                  </a:lnTo>
                  <a:lnTo>
                    <a:pt x="1020294" y="451223"/>
                  </a:lnTo>
                  <a:lnTo>
                    <a:pt x="990600" y="457200"/>
                  </a:lnTo>
                  <a:lnTo>
                    <a:pt x="76200" y="457200"/>
                  </a:lnTo>
                  <a:lnTo>
                    <a:pt x="46559" y="451223"/>
                  </a:lnTo>
                  <a:lnTo>
                    <a:pt x="22336" y="434911"/>
                  </a:lnTo>
                  <a:lnTo>
                    <a:pt x="5994" y="410694"/>
                  </a:lnTo>
                  <a:lnTo>
                    <a:pt x="0" y="3810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A7D4E62E-5343-AB48-7A82-85BC660109EC}"/>
              </a:ext>
            </a:extLst>
          </p:cNvPr>
          <p:cNvSpPr txBox="1"/>
          <p:nvPr/>
        </p:nvSpPr>
        <p:spPr>
          <a:xfrm>
            <a:off x="1105785" y="2214065"/>
            <a:ext cx="2437885" cy="495809"/>
          </a:xfrm>
          <a:prstGeom prst="rect">
            <a:avLst/>
          </a:prstGeom>
          <a:ln w="28575">
            <a:solidFill>
              <a:srgbClr val="6F2F9F"/>
            </a:solidFill>
          </a:ln>
        </p:spPr>
        <p:txBody>
          <a:bodyPr vert="horz" wrap="square" lIns="0" tIns="33814" rIns="0" bIns="0" rtlCol="0">
            <a:spAutoFit/>
          </a:bodyPr>
          <a:lstStyle/>
          <a:p>
            <a:pPr marL="187643" defTabSz="685800">
              <a:spcBef>
                <a:spcPts val="266"/>
              </a:spcBef>
            </a:pPr>
            <a:r>
              <a:rPr lang="fr-FR" sz="3000" b="1" kern="0" spc="-8" dirty="0">
                <a:solidFill>
                  <a:srgbClr val="00CC00"/>
                </a:solidFill>
                <a:latin typeface="Tahoma"/>
                <a:cs typeface="Tahoma"/>
              </a:rPr>
              <a:t>Visionnaire</a:t>
            </a:r>
            <a:endParaRPr sz="300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A8418BE4-70A2-4790-ABF8-AEA10C7FD806}"/>
              </a:ext>
            </a:extLst>
          </p:cNvPr>
          <p:cNvGrpSpPr/>
          <p:nvPr/>
        </p:nvGrpSpPr>
        <p:grpSpPr>
          <a:xfrm>
            <a:off x="936869" y="3368059"/>
            <a:ext cx="2828925" cy="1384935"/>
            <a:chOff x="529120" y="4918964"/>
            <a:chExt cx="3771900" cy="1846580"/>
          </a:xfrm>
        </p:grpSpPr>
        <p:pic>
          <p:nvPicPr>
            <p:cNvPr id="17" name="object 15">
              <a:extLst>
                <a:ext uri="{FF2B5EF4-FFF2-40B4-BE49-F238E27FC236}">
                  <a16:creationId xmlns:a16="http://schemas.microsoft.com/office/drawing/2014/main" id="{F944B4E9-0B06-160D-13EC-C8A1E4E542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120" y="5407558"/>
              <a:ext cx="1086637" cy="888085"/>
            </a:xfrm>
            <a:prstGeom prst="rect">
              <a:avLst/>
            </a:prstGeom>
          </p:spPr>
        </p:pic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C6B610FD-88CD-E0A8-21AA-8ACBEE0C59C9}"/>
                </a:ext>
              </a:extLst>
            </p:cNvPr>
            <p:cNvSpPr/>
            <p:nvPr/>
          </p:nvSpPr>
          <p:spPr>
            <a:xfrm>
              <a:off x="1355344" y="4918963"/>
              <a:ext cx="2048510" cy="565785"/>
            </a:xfrm>
            <a:custGeom>
              <a:avLst/>
              <a:gdLst/>
              <a:ahLst/>
              <a:cxnLst/>
              <a:rect l="l" t="t" r="r" b="b"/>
              <a:pathLst>
                <a:path w="2048510" h="565785">
                  <a:moveTo>
                    <a:pt x="626364" y="64008"/>
                  </a:moveTo>
                  <a:lnTo>
                    <a:pt x="618363" y="54229"/>
                  </a:lnTo>
                  <a:lnTo>
                    <a:pt x="23939" y="537972"/>
                  </a:lnTo>
                  <a:lnTo>
                    <a:pt x="46736" y="477266"/>
                  </a:lnTo>
                  <a:lnTo>
                    <a:pt x="48006" y="473964"/>
                  </a:lnTo>
                  <a:lnTo>
                    <a:pt x="46355" y="470281"/>
                  </a:lnTo>
                  <a:lnTo>
                    <a:pt x="43053" y="469011"/>
                  </a:lnTo>
                  <a:lnTo>
                    <a:pt x="39751" y="467868"/>
                  </a:lnTo>
                  <a:lnTo>
                    <a:pt x="36195" y="469519"/>
                  </a:lnTo>
                  <a:lnTo>
                    <a:pt x="34925" y="472821"/>
                  </a:lnTo>
                  <a:lnTo>
                    <a:pt x="0" y="565531"/>
                  </a:lnTo>
                  <a:lnTo>
                    <a:pt x="19583" y="562483"/>
                  </a:lnTo>
                  <a:lnTo>
                    <a:pt x="97917" y="550291"/>
                  </a:lnTo>
                  <a:lnTo>
                    <a:pt x="101346" y="549656"/>
                  </a:lnTo>
                  <a:lnTo>
                    <a:pt x="103759" y="546481"/>
                  </a:lnTo>
                  <a:lnTo>
                    <a:pt x="102743" y="539496"/>
                  </a:lnTo>
                  <a:lnTo>
                    <a:pt x="99441" y="537083"/>
                  </a:lnTo>
                  <a:lnTo>
                    <a:pt x="96012" y="537718"/>
                  </a:lnTo>
                  <a:lnTo>
                    <a:pt x="32016" y="547687"/>
                  </a:lnTo>
                  <a:lnTo>
                    <a:pt x="626364" y="64008"/>
                  </a:lnTo>
                  <a:close/>
                </a:path>
                <a:path w="2048510" h="565785">
                  <a:moveTo>
                    <a:pt x="2048002" y="565531"/>
                  </a:moveTo>
                  <a:lnTo>
                    <a:pt x="2046998" y="563245"/>
                  </a:lnTo>
                  <a:lnTo>
                    <a:pt x="2008378" y="474726"/>
                  </a:lnTo>
                  <a:lnTo>
                    <a:pt x="2006981" y="471424"/>
                  </a:lnTo>
                  <a:lnTo>
                    <a:pt x="2003298" y="470027"/>
                  </a:lnTo>
                  <a:lnTo>
                    <a:pt x="1999996" y="471424"/>
                  </a:lnTo>
                  <a:lnTo>
                    <a:pt x="1996821" y="472821"/>
                  </a:lnTo>
                  <a:lnTo>
                    <a:pt x="1995297" y="476504"/>
                  </a:lnTo>
                  <a:lnTo>
                    <a:pt x="2022627" y="539127"/>
                  </a:lnTo>
                  <a:lnTo>
                    <a:pt x="1286510" y="0"/>
                  </a:lnTo>
                  <a:lnTo>
                    <a:pt x="1279017" y="10287"/>
                  </a:lnTo>
                  <a:lnTo>
                    <a:pt x="2015083" y="549376"/>
                  </a:lnTo>
                  <a:lnTo>
                    <a:pt x="1947164" y="542290"/>
                  </a:lnTo>
                  <a:lnTo>
                    <a:pt x="1944116" y="544830"/>
                  </a:lnTo>
                  <a:lnTo>
                    <a:pt x="1943354" y="551815"/>
                  </a:lnTo>
                  <a:lnTo>
                    <a:pt x="1945894" y="554863"/>
                  </a:lnTo>
                  <a:lnTo>
                    <a:pt x="2048002" y="565531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E08BE23D-2E20-BFE4-0E64-206621A2DCF9}"/>
                </a:ext>
              </a:extLst>
            </p:cNvPr>
            <p:cNvSpPr/>
            <p:nvPr/>
          </p:nvSpPr>
          <p:spPr>
            <a:xfrm>
              <a:off x="2711703" y="6295644"/>
              <a:ext cx="1576705" cy="457200"/>
            </a:xfrm>
            <a:custGeom>
              <a:avLst/>
              <a:gdLst/>
              <a:ahLst/>
              <a:cxnLst/>
              <a:rect l="l" t="t" r="r" b="b"/>
              <a:pathLst>
                <a:path w="1576704" h="457200">
                  <a:moveTo>
                    <a:pt x="0" y="76199"/>
                  </a:moveTo>
                  <a:lnTo>
                    <a:pt x="5976" y="46559"/>
                  </a:lnTo>
                  <a:lnTo>
                    <a:pt x="22288" y="22336"/>
                  </a:lnTo>
                  <a:lnTo>
                    <a:pt x="46505" y="5994"/>
                  </a:lnTo>
                  <a:lnTo>
                    <a:pt x="76200" y="0"/>
                  </a:lnTo>
                  <a:lnTo>
                    <a:pt x="1500250" y="0"/>
                  </a:lnTo>
                  <a:lnTo>
                    <a:pt x="1529965" y="5994"/>
                  </a:lnTo>
                  <a:lnTo>
                    <a:pt x="1554226" y="22336"/>
                  </a:lnTo>
                  <a:lnTo>
                    <a:pt x="1570581" y="46559"/>
                  </a:lnTo>
                  <a:lnTo>
                    <a:pt x="1576578" y="76199"/>
                  </a:lnTo>
                  <a:lnTo>
                    <a:pt x="1576578" y="380999"/>
                  </a:lnTo>
                  <a:lnTo>
                    <a:pt x="1570581" y="410694"/>
                  </a:lnTo>
                  <a:lnTo>
                    <a:pt x="1554225" y="434911"/>
                  </a:lnTo>
                  <a:lnTo>
                    <a:pt x="1529965" y="451223"/>
                  </a:lnTo>
                  <a:lnTo>
                    <a:pt x="1500250" y="457199"/>
                  </a:lnTo>
                  <a:lnTo>
                    <a:pt x="76200" y="457199"/>
                  </a:lnTo>
                  <a:lnTo>
                    <a:pt x="46505" y="451223"/>
                  </a:lnTo>
                  <a:lnTo>
                    <a:pt x="22288" y="434911"/>
                  </a:lnTo>
                  <a:lnTo>
                    <a:pt x="5976" y="410694"/>
                  </a:lnTo>
                  <a:lnTo>
                    <a:pt x="0" y="380999"/>
                  </a:lnTo>
                  <a:lnTo>
                    <a:pt x="0" y="7619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44EDEA79-7D23-1F71-50D1-6D6C69C3DA89}"/>
              </a:ext>
            </a:extLst>
          </p:cNvPr>
          <p:cNvSpPr txBox="1"/>
          <p:nvPr/>
        </p:nvSpPr>
        <p:spPr>
          <a:xfrm>
            <a:off x="2573805" y="4461243"/>
            <a:ext cx="1261429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latin typeface="Arial Black"/>
                <a:cs typeface="Arial Black"/>
              </a:rPr>
              <a:t>100,000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,</a:t>
            </a:r>
            <a:r>
              <a:rPr lang="fr-FR"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</a:t>
            </a:r>
            <a:r>
              <a:rPr sz="1200" kern="0" spc="-8" dirty="0">
                <a:solidFill>
                  <a:sysClr val="windowText" lastClr="000000"/>
                </a:solidFill>
                <a:latin typeface="Arial Black"/>
                <a:cs typeface="Arial Black"/>
              </a:rPr>
              <a:t>00PV</a:t>
            </a:r>
            <a:endParaRPr sz="12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2491664F-C3CC-BC44-C075-E339462E0EC5}"/>
              </a:ext>
            </a:extLst>
          </p:cNvPr>
          <p:cNvSpPr/>
          <p:nvPr/>
        </p:nvSpPr>
        <p:spPr>
          <a:xfrm>
            <a:off x="729205" y="4400569"/>
            <a:ext cx="1241584" cy="342900"/>
          </a:xfrm>
          <a:custGeom>
            <a:avLst/>
            <a:gdLst/>
            <a:ahLst/>
            <a:cxnLst/>
            <a:rect l="l" t="t" r="r" b="b"/>
            <a:pathLst>
              <a:path w="1655445" h="457200">
                <a:moveTo>
                  <a:pt x="0" y="76199"/>
                </a:moveTo>
                <a:lnTo>
                  <a:pt x="5989" y="46559"/>
                </a:lnTo>
                <a:lnTo>
                  <a:pt x="22321" y="22336"/>
                </a:lnTo>
                <a:lnTo>
                  <a:pt x="46543" y="5994"/>
                </a:lnTo>
                <a:lnTo>
                  <a:pt x="76200" y="0"/>
                </a:lnTo>
                <a:lnTo>
                  <a:pt x="1579232" y="0"/>
                </a:lnTo>
                <a:lnTo>
                  <a:pt x="1608872" y="5994"/>
                </a:lnTo>
                <a:lnTo>
                  <a:pt x="1633096" y="22336"/>
                </a:lnTo>
                <a:lnTo>
                  <a:pt x="1649437" y="46559"/>
                </a:lnTo>
                <a:lnTo>
                  <a:pt x="1655432" y="76199"/>
                </a:lnTo>
                <a:lnTo>
                  <a:pt x="1655432" y="380999"/>
                </a:lnTo>
                <a:lnTo>
                  <a:pt x="1649437" y="410694"/>
                </a:lnTo>
                <a:lnTo>
                  <a:pt x="1633096" y="434911"/>
                </a:lnTo>
                <a:lnTo>
                  <a:pt x="1608872" y="451223"/>
                </a:lnTo>
                <a:lnTo>
                  <a:pt x="1579232" y="457199"/>
                </a:lnTo>
                <a:lnTo>
                  <a:pt x="76200" y="457199"/>
                </a:lnTo>
                <a:lnTo>
                  <a:pt x="46543" y="451223"/>
                </a:lnTo>
                <a:lnTo>
                  <a:pt x="22321" y="434911"/>
                </a:lnTo>
                <a:lnTo>
                  <a:pt x="5989" y="410694"/>
                </a:lnTo>
                <a:lnTo>
                  <a:pt x="0" y="380999"/>
                </a:lnTo>
                <a:lnTo>
                  <a:pt x="0" y="7619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0EA9874B-7170-92AB-A497-7C08D6A87F67}"/>
              </a:ext>
            </a:extLst>
          </p:cNvPr>
          <p:cNvSpPr txBox="1"/>
          <p:nvPr/>
        </p:nvSpPr>
        <p:spPr>
          <a:xfrm>
            <a:off x="729206" y="4461243"/>
            <a:ext cx="1377890" cy="194765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>
              <a:spcBef>
                <a:spcPts val="79"/>
              </a:spcBef>
            </a:pPr>
            <a:r>
              <a:rPr lang="fr-FR" sz="1200" spc="-10" dirty="0">
                <a:solidFill>
                  <a:srgbClr val="001F5F"/>
                </a:solidFill>
                <a:latin typeface="Arial Black"/>
                <a:cs typeface="Arial Black"/>
              </a:rPr>
              <a:t>100,000</a:t>
            </a:r>
            <a:r>
              <a:rPr sz="1200" kern="0" spc="-8" dirty="0">
                <a:latin typeface="Arial Black"/>
                <a:cs typeface="Arial Black"/>
              </a:rPr>
              <a:t>,</a:t>
            </a:r>
            <a:r>
              <a:rPr lang="fr-FR" sz="1200" kern="0" spc="-8" dirty="0">
                <a:latin typeface="Arial Black"/>
                <a:cs typeface="Arial Black"/>
              </a:rPr>
              <a:t>0</a:t>
            </a:r>
            <a:r>
              <a:rPr sz="1200" kern="0" spc="-8" dirty="0">
                <a:latin typeface="Arial Black"/>
                <a:cs typeface="Arial Black"/>
              </a:rPr>
              <a:t>15PV</a:t>
            </a:r>
            <a:endParaRPr sz="1200" kern="0" dirty="0">
              <a:latin typeface="Arial Black"/>
              <a:cs typeface="Arial Black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4D4A50F3-9570-A597-EC9D-8EADD359DD2E}"/>
              </a:ext>
            </a:extLst>
          </p:cNvPr>
          <p:cNvSpPr txBox="1"/>
          <p:nvPr/>
        </p:nvSpPr>
        <p:spPr>
          <a:xfrm>
            <a:off x="1901687" y="-7199"/>
            <a:ext cx="8388625" cy="160588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525" rIns="0" bIns="0" rtlCol="0">
            <a:spAutoFit/>
          </a:bodyPr>
          <a:lstStyle/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sz="3000" kern="0" dirty="0">
                <a:solidFill>
                  <a:srgbClr val="FFC000"/>
                </a:solidFill>
                <a:latin typeface="Arial Black"/>
                <a:cs typeface="Arial Black"/>
              </a:rPr>
              <a:t>AWARDS</a:t>
            </a:r>
            <a:r>
              <a:rPr sz="3000" kern="0" spc="-45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kern="0" dirty="0">
                <a:solidFill>
                  <a:srgbClr val="FFC000"/>
                </a:solidFill>
                <a:latin typeface="Arial Black"/>
                <a:cs typeface="Arial Black"/>
              </a:rPr>
              <a:t>&amp;</a:t>
            </a:r>
            <a:r>
              <a:rPr sz="3000" kern="0" spc="-11" dirty="0">
                <a:solidFill>
                  <a:srgbClr val="FFC000"/>
                </a:solidFill>
                <a:latin typeface="Arial Black"/>
                <a:cs typeface="Arial Black"/>
              </a:rPr>
              <a:t> </a:t>
            </a:r>
            <a:r>
              <a:rPr sz="3000" kern="0" spc="-8" dirty="0">
                <a:solidFill>
                  <a:srgbClr val="FFC000"/>
                </a:solidFill>
                <a:latin typeface="Arial Black"/>
                <a:cs typeface="Arial Black"/>
              </a:rPr>
              <a:t>RECOGNITIONS</a:t>
            </a:r>
            <a:endParaRPr lang="fr-FR" sz="3000" kern="0" spc="-8" dirty="0">
              <a:solidFill>
                <a:srgbClr val="FFC000"/>
              </a:solidFill>
              <a:latin typeface="Arial Black"/>
              <a:cs typeface="Arial Black"/>
            </a:endParaRP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r>
              <a:rPr lang="fr-FR" sz="3000" kern="0" spc="-8" dirty="0">
                <a:solidFill>
                  <a:srgbClr val="006FC0"/>
                </a:solidFill>
                <a:latin typeface="Arial Black"/>
                <a:cs typeface="Arial Black"/>
              </a:rPr>
              <a:t>SUPER STAR4</a:t>
            </a:r>
          </a:p>
          <a:p>
            <a:pPr marL="871061" marR="3810" indent="-862013" algn="ctr" defTabSz="685800">
              <a:lnSpc>
                <a:spcPct val="146100"/>
              </a:lnSpc>
              <a:spcBef>
                <a:spcPts val="75"/>
              </a:spcBef>
            </a:pPr>
            <a:endParaRPr lang="fr-FR" sz="900" kern="0" dirty="0">
              <a:solidFill>
                <a:sysClr val="windowText" lastClr="000000"/>
              </a:solidFill>
              <a:latin typeface="Arial Black"/>
              <a:cs typeface="Arial Black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9BC6738C-B013-61B2-C812-CF44FD65ECE9}"/>
              </a:ext>
            </a:extLst>
          </p:cNvPr>
          <p:cNvSpPr txBox="1"/>
          <p:nvPr/>
        </p:nvSpPr>
        <p:spPr>
          <a:xfrm>
            <a:off x="2516624" y="4638987"/>
            <a:ext cx="6764655" cy="14773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lang="fr-FR" sz="3600" spc="-10" dirty="0">
                <a:solidFill>
                  <a:srgbClr val="001F5F"/>
                </a:solidFill>
                <a:latin typeface="Arial Black"/>
                <a:cs typeface="Arial Black"/>
              </a:rPr>
              <a:t>100,000</a:t>
            </a:r>
            <a:r>
              <a:rPr sz="3600" spc="-10" dirty="0">
                <a:solidFill>
                  <a:srgbClr val="001F5F"/>
                </a:solidFill>
                <a:latin typeface="Arial Black"/>
                <a:cs typeface="Arial Black"/>
              </a:rPr>
              <a:t>,000PV</a:t>
            </a:r>
            <a:endParaRPr sz="3600" dirty="0">
              <a:latin typeface="Arial Black"/>
              <a:cs typeface="Arial Black"/>
            </a:endParaRPr>
          </a:p>
          <a:p>
            <a:pPr marL="2540" algn="ctr">
              <a:lnSpc>
                <a:spcPts val="7100"/>
              </a:lnSpc>
            </a:pP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$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2,500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,</a:t>
            </a:r>
            <a:r>
              <a:rPr lang="fr-FR" sz="6000" spc="-10" dirty="0">
                <a:solidFill>
                  <a:srgbClr val="FF0000"/>
                </a:solidFill>
                <a:latin typeface="Arial Black"/>
                <a:cs typeface="Arial Black"/>
              </a:rPr>
              <a:t>0</a:t>
            </a:r>
            <a:r>
              <a:rPr sz="6000" spc="-10" dirty="0">
                <a:solidFill>
                  <a:srgbClr val="FF0000"/>
                </a:solidFill>
                <a:latin typeface="Arial Black"/>
                <a:cs typeface="Arial Black"/>
              </a:rPr>
              <a:t>00</a:t>
            </a:r>
            <a:endParaRPr sz="6000" dirty="0">
              <a:latin typeface="Arial Black"/>
              <a:cs typeface="Arial Black"/>
            </a:endParaRPr>
          </a:p>
        </p:txBody>
      </p:sp>
      <p:pic>
        <p:nvPicPr>
          <p:cNvPr id="6" name="object 22">
            <a:extLst>
              <a:ext uri="{FF2B5EF4-FFF2-40B4-BE49-F238E27FC236}">
                <a16:creationId xmlns:a16="http://schemas.microsoft.com/office/drawing/2014/main" id="{66746A78-3864-A257-7737-9AF97079255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8833" y="1753905"/>
            <a:ext cx="2043007" cy="2765873"/>
          </a:xfrm>
          <a:prstGeom prst="rect">
            <a:avLst/>
          </a:prstGeom>
        </p:spPr>
      </p:pic>
      <p:sp>
        <p:nvSpPr>
          <p:cNvPr id="2" name="object 12">
            <a:extLst>
              <a:ext uri="{FF2B5EF4-FFF2-40B4-BE49-F238E27FC236}">
                <a16:creationId xmlns:a16="http://schemas.microsoft.com/office/drawing/2014/main" id="{1071B668-D554-55E7-B2B2-0B99873DECC1}"/>
              </a:ext>
            </a:extLst>
          </p:cNvPr>
          <p:cNvSpPr txBox="1"/>
          <p:nvPr/>
        </p:nvSpPr>
        <p:spPr>
          <a:xfrm>
            <a:off x="3092920" y="3133471"/>
            <a:ext cx="742315" cy="1987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kern="0" spc="-8" dirty="0">
                <a:solidFill>
                  <a:sysClr val="windowText" lastClr="000000"/>
                </a:solidFill>
                <a:latin typeface="Arial Black"/>
              </a:rPr>
              <a:t>500PV</a:t>
            </a:r>
          </a:p>
        </p:txBody>
      </p:sp>
      <p:sp>
        <p:nvSpPr>
          <p:cNvPr id="7" name="object 21">
            <a:extLst>
              <a:ext uri="{FF2B5EF4-FFF2-40B4-BE49-F238E27FC236}">
                <a16:creationId xmlns:a16="http://schemas.microsoft.com/office/drawing/2014/main" id="{A2071A5D-C9A0-5A30-27F6-5F404DDE0254}"/>
              </a:ext>
            </a:extLst>
          </p:cNvPr>
          <p:cNvSpPr txBox="1"/>
          <p:nvPr/>
        </p:nvSpPr>
        <p:spPr>
          <a:xfrm>
            <a:off x="7603496" y="1813963"/>
            <a:ext cx="4308682" cy="23096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90"/>
              </a:spcBef>
              <a:buAutoNum type="arabicPeriod"/>
              <a:tabLst>
                <a:tab pos="288925" algn="l"/>
              </a:tabLst>
            </a:pPr>
            <a:r>
              <a:rPr b="1" dirty="0">
                <a:latin typeface="Arial"/>
                <a:cs typeface="Arial"/>
              </a:rPr>
              <a:t>Be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Triumph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package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holder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or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higher</a:t>
            </a:r>
            <a:endParaRPr dirty="0">
              <a:latin typeface="Arial"/>
              <a:cs typeface="Arial"/>
            </a:endParaRPr>
          </a:p>
          <a:p>
            <a:pPr marL="12700" marR="5080" indent="276225">
              <a:lnSpc>
                <a:spcPct val="100099"/>
              </a:lnSpc>
              <a:spcBef>
                <a:spcPts val="1440"/>
              </a:spcBef>
              <a:buAutoNum type="arabicPeriod"/>
              <a:tabLst>
                <a:tab pos="288925" algn="l"/>
              </a:tabLst>
            </a:pPr>
            <a:r>
              <a:rPr b="1" dirty="0">
                <a:latin typeface="Arial"/>
                <a:cs typeface="Arial"/>
              </a:rPr>
              <a:t>Have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at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least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2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personally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sponsored </a:t>
            </a:r>
            <a:r>
              <a:rPr spc="-10" dirty="0">
                <a:latin typeface="Arial Black"/>
                <a:cs typeface="Arial Black"/>
              </a:rPr>
              <a:t>PLATINIUMS</a:t>
            </a:r>
            <a:r>
              <a:rPr b="1" spc="-10" dirty="0">
                <a:latin typeface="Arial"/>
                <a:cs typeface="Arial"/>
              </a:rPr>
              <a:t>,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one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on</a:t>
            </a:r>
            <a:r>
              <a:rPr b="1" spc="5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your</a:t>
            </a:r>
            <a:r>
              <a:rPr b="1" spc="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left</a:t>
            </a:r>
            <a:r>
              <a:rPr b="1" spc="5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binary</a:t>
            </a:r>
            <a:r>
              <a:rPr b="1" spc="2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and </a:t>
            </a:r>
            <a:r>
              <a:rPr b="1" dirty="0">
                <a:latin typeface="Arial"/>
                <a:cs typeface="Arial"/>
              </a:rPr>
              <a:t>one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on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your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right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binary</a:t>
            </a:r>
            <a:endParaRPr dirty="0">
              <a:latin typeface="Arial"/>
              <a:cs typeface="Arial"/>
            </a:endParaRPr>
          </a:p>
          <a:p>
            <a:pPr marL="288925" indent="-27622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288925" algn="l"/>
              </a:tabLst>
            </a:pPr>
            <a:r>
              <a:rPr b="1" dirty="0">
                <a:latin typeface="Arial"/>
                <a:cs typeface="Arial"/>
              </a:rPr>
              <a:t>Generate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cumulatively</a:t>
            </a:r>
            <a:r>
              <a:rPr b="1" spc="-85" dirty="0">
                <a:latin typeface="Arial"/>
                <a:cs typeface="Arial"/>
              </a:rPr>
              <a:t> </a:t>
            </a:r>
            <a:r>
              <a:rPr lang="fr-FR" b="1" spc="-85" dirty="0">
                <a:latin typeface="Arial"/>
                <a:cs typeface="Arial"/>
              </a:rPr>
              <a:t>100,000</a:t>
            </a:r>
            <a:r>
              <a:rPr b="1" dirty="0">
                <a:latin typeface="Arial"/>
                <a:cs typeface="Arial"/>
              </a:rPr>
              <a:t>,000PV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on</a:t>
            </a:r>
            <a:r>
              <a:rPr b="1" spc="-75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your</a:t>
            </a:r>
            <a:r>
              <a:rPr lang="fr-FR"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less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leg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8204FE-2A9E-7017-2890-DBFE25BAF3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8CAEA9-19BA-705A-0338-44354E2AB6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043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300FD9-31BC-B5C0-6C59-B9F62680C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366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411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54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90" y="1825625"/>
            <a:ext cx="7733420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9182" y="3428999"/>
            <a:ext cx="2999978" cy="1160755"/>
          </a:xfrm>
          <a:prstGeom prst="rect">
            <a:avLst/>
          </a:prstGeom>
        </p:spPr>
      </p:pic>
      <p:pic>
        <p:nvPicPr>
          <p:cNvPr id="7" name="object 3"/>
          <p:cNvPicPr/>
          <p:nvPr/>
        </p:nvPicPr>
        <p:blipFill rotWithShape="1">
          <a:blip r:embed="rId6" cstate="print"/>
          <a:srcRect l="65163" t="35830" r="5534" b="36262"/>
          <a:stretch/>
        </p:blipFill>
        <p:spPr>
          <a:xfrm>
            <a:off x="7907482" y="3420916"/>
            <a:ext cx="2941678" cy="116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5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05910-FD25-05A3-F786-E9952F443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275855-52BA-D243-0CE6-82BB2D6CF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4C88C37-A540-9529-03EA-FA27E24E9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810CFF-124A-5C16-2361-210D9FFAF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9858168-9986-5FDA-3848-3E981D284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D83AA4-C47E-0DC9-3755-F35AD1717337}"/>
              </a:ext>
            </a:extLst>
          </p:cNvPr>
          <p:cNvSpPr/>
          <p:nvPr/>
        </p:nvSpPr>
        <p:spPr>
          <a:xfrm>
            <a:off x="328474" y="1899821"/>
            <a:ext cx="11523215" cy="4873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7426B0-17D5-4EC3-1D4D-5A3E9EA89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51" y="2039960"/>
            <a:ext cx="11581938" cy="459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40F1CB-62AD-579B-A553-A54FA0888A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827"/>
          <a:stretch/>
        </p:blipFill>
        <p:spPr>
          <a:xfrm>
            <a:off x="-61804" y="0"/>
            <a:ext cx="12303769" cy="16753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B20AD1-3604-20F7-3267-5E599F83C4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04" y="-34765"/>
            <a:ext cx="12253804" cy="68927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60CACA4-5E31-BE97-6616-D70FCAF76D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04" y="-47950"/>
            <a:ext cx="12277245" cy="69059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136A37-A09B-D9BD-09A9-6EEBE18A69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20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8474" y="1899821"/>
            <a:ext cx="11523215" cy="4873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51" y="2039960"/>
            <a:ext cx="11581938" cy="459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b="9827"/>
          <a:stretch/>
        </p:blipFill>
        <p:spPr>
          <a:xfrm>
            <a:off x="-61804" y="0"/>
            <a:ext cx="12303769" cy="167534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04" y="-34765"/>
            <a:ext cx="12253804" cy="68927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2241B-F0E3-D588-38EB-8E94BF72A2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0E5B2B-32DD-88A7-CD06-681479EECA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32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8474" y="1899821"/>
            <a:ext cx="11523215" cy="4873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51" y="2039960"/>
            <a:ext cx="11581938" cy="459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/>
          <a:srcRect b="9827"/>
          <a:stretch/>
        </p:blipFill>
        <p:spPr>
          <a:xfrm>
            <a:off x="-61804" y="0"/>
            <a:ext cx="12303769" cy="167534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04" y="-34765"/>
            <a:ext cx="12253804" cy="689276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804" y="-47950"/>
            <a:ext cx="12277245" cy="69059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9C904B-764B-F17B-B075-A089529B1B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745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1584</Words>
  <Application>Microsoft Office PowerPoint</Application>
  <PresentationFormat>Grand écran</PresentationFormat>
  <Paragraphs>320</Paragraphs>
  <Slides>57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5" baseType="lpstr">
      <vt:lpstr>Arial</vt:lpstr>
      <vt:lpstr>Arial Black</vt:lpstr>
      <vt:lpstr>Arial MT</vt:lpstr>
      <vt:lpstr>Calibri</vt:lpstr>
      <vt:lpstr>Calibri Light</vt:lpstr>
      <vt:lpstr>Tahoma</vt:lpstr>
      <vt:lpstr>Times New Roman</vt:lpstr>
      <vt:lpstr>Thème Office</vt:lpstr>
      <vt:lpstr>YUPI GLOBAL EN TANT QUE BUSINESS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Aurel DOSSA</cp:lastModifiedBy>
  <cp:revision>101</cp:revision>
  <dcterms:created xsi:type="dcterms:W3CDTF">2023-12-01T23:16:29Z</dcterms:created>
  <dcterms:modified xsi:type="dcterms:W3CDTF">2025-02-09T22:12:20Z</dcterms:modified>
</cp:coreProperties>
</file>