
<file path=[Content_Types].xml><?xml version="1.0" encoding="utf-8"?>
<Types xmlns="http://schemas.openxmlformats.org/package/2006/content-types">
  <Default Extension="fntdata" ContentType="application/x-fontdata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embeddedFontLst>
    <p:embeddedFont>
      <p:font typeface="Gill Sans" panose="020B0604020202020204" charset="0"/>
      <p:regular r:id="rId28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3" roundtripDataSignature="AMtx7mhb1gZCblKwzyxXotPBYuovEexx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398" y="29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8" name="Google Shape;20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D71F72A-68B2-FCB7-3C6D-A5B376493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F1940194-7C30-200B-083C-CDF3C20D7B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542B73D0-63DC-F1C5-EFF8-6EAF0D1A65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A06C10F3-AA9B-0186-338A-698FE026CC7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4638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7C2C6089-9988-C420-DE19-D4E9F0B7C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68BE62EE-5856-835A-DB2C-6540273F3E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1294EED1-4943-44D6-0537-B4E8B9CC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93906C78-324C-4D63-DEF8-3489A405E96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6839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131BD6F1-91B0-1092-389E-BFEA9034C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94321DB7-9C73-283C-2E49-B4043CD482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D9C88CAA-2FD4-7B38-0923-42C118B936E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A6F57325-8235-23B0-52B1-3BCD425D4DC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4660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4C2BAF99-D5E4-DED1-5ED6-682389125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4B236D88-00F4-D63F-A325-79E05EC9F2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D97DA46D-7C86-1CD7-4FEA-D8CDA8AE5E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5EA97267-E82B-4C1D-54A2-8D2BD6E1F1A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7406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AF775555-A562-4159-9864-5E9CAB121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1A6EC061-6367-A79E-97AA-7B75467D6D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40CF76FE-B815-8F85-428B-AC5AB7C88F7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EC676CCE-6D05-DEBC-5DBB-F32B72AF819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6306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B9E71D2-44EA-F234-42AD-BAB20D194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75401E38-1EB9-DEC7-A2CE-71433BA678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053035A0-9940-786D-827F-AB335D7D11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F4EE98F2-8ADD-347A-6EB6-C0E09D86184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6445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65138428-83B5-0E3D-0145-C734379CC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C66752FE-742F-DFBA-099D-615681F28B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C855230C-6DCD-6890-C9F9-03EA53D763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4C21EEC6-643B-2E55-0FE9-0B906200293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4993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8DC57901-B642-8826-B6E6-3CB4E2277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4ADF9FDB-7C14-A1CB-F9AB-1040E7A341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398BE0E5-3107-7A47-71E5-6B8D2A9CBD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FCD1BB7F-AF97-2C04-5705-38425508CBE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76628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39433087-C4A9-A045-8B1C-600008DB7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DCC040F2-DB52-F672-3B79-108768FDF9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F0834911-929F-1A50-ACD0-AF65F6661A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21E8E197-DE78-D7BB-0847-80CED8BA688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275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E46C690B-B81E-12A0-719F-B36A60F70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F6B98FDB-0ABB-B621-97F5-339099A1A4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4C358D07-44FA-F40D-B7D7-AF681B937D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62BDCA30-3A1F-4ACA-C227-607D6D32CB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4735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4" name="Google Shape;21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95C28913-4904-528C-D26A-EFA16DA2D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4BC0539A-B2EF-9817-AB93-E10FB2ECE3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5112CE90-643C-72C2-9C81-9EEFFB2AAE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40308733-14AE-9356-5B69-6E7068973DA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3678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D8394BCC-F6A3-FADB-CED3-A7352B601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7C10986D-13D5-8680-BB4C-834C1C04F71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3D6DC7EA-A9F1-C54F-39F0-3EC8AC1687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9BDD6467-E1A6-EC60-1A83-45469446C73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7318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A11D7540-24E7-48F8-44C9-D9464F9EC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F143D7C1-B688-11D6-02BF-6DFC3D6B06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BA0701B5-5AD8-E8A8-CAC9-DF0B68721B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294C10F4-11D6-B872-77A1-697EA7074BC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52541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573F42B9-BC63-9F20-7711-1FB0F6C0C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99309283-E1E8-215F-6F8C-DF66476E77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AA889F15-B654-E19D-5D24-BF9E03EC47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AAD4DA7E-FAC9-10DD-A503-436099636ED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6630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471412B0-971D-7B12-0274-18689449A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CA2411EE-BA46-60FF-5071-30F768D650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1FBEA527-2057-4FA0-E689-7B69C14ED6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F37E4E9A-6AA8-316D-0A95-A3D4A9C6F76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36906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69F77E57-B2A2-DBB4-C5B0-F630073EF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48A25625-A22A-EB3E-B840-3DB8017374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4CDABEC3-6A54-C67E-67E5-BB12A9F249B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020E5197-4CA8-65CF-E215-3982D130915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8219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21" name="Google Shape;22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28" name="Google Shape;22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35" name="Google Shape;23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2" name="Google Shape;24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7D693084-9C0C-0FF4-869B-4F067F48B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1052D815-88EB-25D5-FCBD-9402B474C6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333CACBA-DF1E-059E-FAA8-2FE988682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39406D4E-5276-93FD-DD10-0EE65E8DBD0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6573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41AB51B3-1FC2-48D3-368F-361F9812B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6fe394e615_0_178:notes">
            <a:extLst>
              <a:ext uri="{FF2B5EF4-FFF2-40B4-BE49-F238E27FC236}">
                <a16:creationId xmlns:a16="http://schemas.microsoft.com/office/drawing/2014/main" id="{4D8E78A7-8EDF-D5E9-CDB1-1D8BE7A3B9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8" name="Google Shape;248;g36fe394e615_0_178:notes">
            <a:extLst>
              <a:ext uri="{FF2B5EF4-FFF2-40B4-BE49-F238E27FC236}">
                <a16:creationId xmlns:a16="http://schemas.microsoft.com/office/drawing/2014/main" id="{C22CCFDC-9AFE-01D1-F376-00DC141202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6fe394e615_0_178:notes">
            <a:extLst>
              <a:ext uri="{FF2B5EF4-FFF2-40B4-BE49-F238E27FC236}">
                <a16:creationId xmlns:a16="http://schemas.microsoft.com/office/drawing/2014/main" id="{910D8BDA-CA93-4C6D-60D2-3CA17538DD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7400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3a10aec168c_0_1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Google Shape;15;g3a10aec168c_0_11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" name="Google Shape;16;g3a10aec168c_0_1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a10aec168c_0_145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g3a10aec168c_0_145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1" name="Google Shape;51;g3a10aec168c_0_1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a10aec168c_0_1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a10aec168c_0_151"/>
          <p:cNvSpPr txBox="1">
            <a:spLocks noGrp="1"/>
          </p:cNvSpPr>
          <p:nvPr>
            <p:ph type="title"/>
          </p:nvPr>
        </p:nvSpPr>
        <p:spPr>
          <a:xfrm>
            <a:off x="1443491" y="603390"/>
            <a:ext cx="6571200" cy="7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g3a10aec168c_0_151"/>
          <p:cNvSpPr txBox="1">
            <a:spLocks noGrp="1"/>
          </p:cNvSpPr>
          <p:nvPr>
            <p:ph type="body" idx="1"/>
          </p:nvPr>
        </p:nvSpPr>
        <p:spPr>
          <a:xfrm>
            <a:off x="1443491" y="1511800"/>
            <a:ext cx="6571200" cy="25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7" name="Google Shape;57;g3a10aec168c_0_151"/>
          <p:cNvSpPr txBox="1">
            <a:spLocks noGrp="1"/>
          </p:cNvSpPr>
          <p:nvPr>
            <p:ph type="dt" idx="10"/>
          </p:nvPr>
        </p:nvSpPr>
        <p:spPr>
          <a:xfrm>
            <a:off x="5646542" y="247778"/>
            <a:ext cx="2368200" cy="2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g3a10aec168c_0_151"/>
          <p:cNvSpPr txBox="1">
            <a:spLocks noGrp="1"/>
          </p:cNvSpPr>
          <p:nvPr>
            <p:ph type="ftr" idx="11"/>
          </p:nvPr>
        </p:nvSpPr>
        <p:spPr>
          <a:xfrm>
            <a:off x="1443491" y="246981"/>
            <a:ext cx="4034100" cy="2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g3a10aec168c_0_151"/>
          <p:cNvSpPr txBox="1">
            <a:spLocks noGrp="1"/>
          </p:cNvSpPr>
          <p:nvPr>
            <p:ph type="sldNum" idx="12"/>
          </p:nvPr>
        </p:nvSpPr>
        <p:spPr>
          <a:xfrm>
            <a:off x="487725" y="599230"/>
            <a:ext cx="795600" cy="3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0" name="Google Shape;60;g3a10aec168c_0_151"/>
          <p:cNvCxnSpPr/>
          <p:nvPr/>
        </p:nvCxnSpPr>
        <p:spPr>
          <a:xfrm>
            <a:off x="1443491" y="1385316"/>
            <a:ext cx="6571200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3a10aec168c_0_1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g3a10aec168c_0_1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3a10aec168c_0_1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g3a10aec168c_0_1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g3a10aec168c_0_1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g3a10aec168c_0_1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g3a10aec168c_0_1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g3a10aec168c_0_12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g3a10aec168c_0_1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3a10aec168c_0_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g3a10aec168c_0_1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a10aec168c_0_1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g3a10aec168c_0_12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g3a10aec168c_0_1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3a10aec168c_0_1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8" name="Google Shape;38;g3a10aec168c_0_1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3a10aec168c_0_1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g3a10aec168c_0_13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g3a10aec168c_0_13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g3a10aec168c_0_13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g3a10aec168c_0_1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3a10aec168c_0_1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7" name="Google Shape;47;g3a10aec168c_0_1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a10aec168c_0_10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g3a10aec168c_0_10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g3a10aec168c_0_10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audio" Target="../media/audio1.wav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1" title="1.png"/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61C11CCB-8090-E7A5-D35D-D1FD2BED0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A7363923-8A77-8566-B324-F8F88134CC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7EC226A5-4F04-F541-2F4C-E2990EA63527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D32DFEA8-5779-9689-D883-D81A4BE49EB7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DF98B822-0910-EE39-A8A2-39937E76FED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ACA8AD32-AC5B-2683-FF9C-B867560720F4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3404806F-A66C-2948-53FF-077BF4174BBD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205A2E1C-77AE-BFE4-7B9C-847D11C2BA5D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0BC19EB6-5F77-CBAB-F786-B2C3D2B25BAD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34525D8F-0706-5D62-9BC0-34D38D87ED64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03E3CC93-A243-D361-6948-683CC4E62285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426FEBF3-389F-BA63-ECFE-DB5499691F74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4949B7DC-E2B4-FE8D-6A1B-3D610E27DD55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B47C6D19-F520-F55A-6186-4A249FF51436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801487D6-6182-DF2E-64F9-2704BEA060BC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8483FAE8-A7DB-9099-EA13-85C39275E00E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4AA42D94-9339-C393-67E9-B1FDE7A838AF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7148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E874B783-BBD0-D7A8-5780-C837D994D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2D07F1D1-7B21-541D-C26D-287B208495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A852783A-CC0B-E8BD-F85A-05F499FA14F9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E840290E-3166-CBB8-F933-D905680374A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84CB347E-F5D2-6EB0-2BD1-8305F64DEAD8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4D4DCF18-61F4-AF72-2170-28EEBAACA9C5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4FFA08D5-87C1-051C-04EB-53A92D306004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D1E4996A-9025-2A91-DEE1-D4FBB3031DA4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109CFC98-BDEC-C94E-FF78-4041696303E8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376F8606-F795-BF00-CC94-7D04E1A9AC14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53F4892D-348E-E015-9A51-5EFA737ADFAA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04D5702F-0B4A-0098-9240-BD45C670EF47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EAE04DBE-C108-052E-9F24-530AFC6DCDDF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47299DBB-86AA-333D-A6EA-D09F69585103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4889E8A2-45AF-969F-85D8-9C88B17D1560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E3C3095C-CCBE-0634-CBAB-6198F8D1C443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83B2FF51-9600-C2DE-564C-E906DF4384BF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115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21651C1C-50B2-526B-F0B1-13575424A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15DA5B2A-BACA-1ED4-7582-2C5343B361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3BD02048-7E47-A44C-456A-C9D4558BA3F7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15E30915-6355-9678-6F01-316E078266F7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90333CF9-899F-5483-1AD9-E4B5F4DAEC79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D3C28C36-74B1-0456-5508-3CA5042C8470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8DECFD4D-99FE-512C-288A-2781C7D5ED73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64F1AC1F-5707-9B5B-12BE-2AA93ACD8F56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58C1BB70-DBE5-C6FA-6EBA-4E8389DC4F31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A7874317-B80A-4E13-9517-F078A368A820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B6DE72E4-C394-30D8-FB87-7C35E1610816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E9D6B626-37B5-95A7-9156-1665A63170F6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453EEA9C-CFFE-D7BA-E449-D08A2BA996CF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8E3F95D1-30E2-A408-A5EC-765463223767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EF79FE5F-C0A8-EE9B-A3C9-A8955E1549A1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B0365C58-748C-395B-DCCB-4993FAC1778E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51C65441-D80E-4ECE-7DBE-11532B22A1DF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01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A36E3676-4751-2738-E833-8267B1513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28203D10-BA2A-0C43-3615-5B1D8CC75A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78F95EED-E859-D609-69EC-19A877E20992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DFB6E7C6-46BE-08A8-9B03-06F1DC7A871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E27E48E3-130C-F8B3-231A-92FDCDD79ABF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25FA0C15-77B6-2F2D-CB79-AE914306C596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F9292D65-24EB-F435-740A-7919970FFE19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C825CF57-FBB2-D54A-E659-AC0415610B60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2F6DD398-EADE-87E1-0F12-B2FDFEA0C094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6C9BDD36-DE3F-C98F-8918-22E6F9F62B1F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0A51AC07-9EF0-770D-F0EB-A901B8096B0C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0220183A-C925-DD09-CA8E-9B8572375D56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B3317AD9-30CD-4305-A884-1E738746D89B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A7052813-E270-DBD9-D0E8-A517B1486C74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51FE7C4E-04D0-F43B-209D-DF70BBBF29F6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F071CE40-2453-993A-4AEF-C593CA6434A4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9297A430-C8A1-4CF6-9246-C3012C46014D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415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F4568291-0892-AC0E-6B62-B68811896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DAAA7EB6-5868-7655-0B0E-A33A24DB8A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0EE61BE9-DA34-F7DB-50CA-0DD8BAA12E61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C0752A97-8174-100D-E308-FC49BF93BEF9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AAEB61D3-71A3-3986-5B1F-66203F894F72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BB5BE168-689A-896E-58E1-C232AF18591C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5D4839D4-AF83-1B71-8E5C-2A70634F1646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76636114-20A2-23F0-5782-FC0AD99E13F3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C0942EF7-419F-DBEB-8A92-C4CFA4169505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DBBC0D84-2DCA-FD56-651E-9FA2D046605D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A880C6B8-06A1-1871-4464-CF69DDACE81C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A478F0D5-8F35-01F0-D291-BB68C21C3A25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4F731E43-83A3-E597-1516-746743D7CBA6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E57FACD9-36C9-2DA4-BC5E-372D4CA977E2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84621F87-F9C5-B895-4309-364C34001CC4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8D700BB3-C430-27CE-9349-BABE31502BC6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7A8D06C8-DBE2-7A25-5790-F13133B8DA7C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172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6EC95CDA-EE9F-9DEA-D942-C921CABFC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092F3C51-668C-84DA-DE4B-0AE821CB37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86CC6B17-C4C8-DBE5-CBC2-4635B81A868D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8559CC40-F5B9-2C79-5677-CE4CEA134AAA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7702CD0F-3954-CC1F-A8E8-3E381FD11F81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D7EB5E04-27F1-D2D1-3EC8-5CACD1A9F760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C6FA0E15-660B-F7A2-763E-12DEF85824C4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EAA558CA-8884-A3E8-9534-DB03BB4B77E1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E97F0FED-B02F-A64A-43C4-CA116C6C3B21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8794CCAB-9519-E6C7-615F-CFF97A4EE8C7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21ECFBDD-A60F-01EA-2565-72467CBAF75E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0A07EDB2-B3A2-49F5-6D93-0D69E9BF6D76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0F913650-DA85-0DE8-4D1B-AC043ABBA612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6F214454-F35F-9EB6-98DC-8D5B681BFB25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A4018C8F-B632-2A1B-7445-6C85450F1414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22BD3228-B1BF-F6E0-0BC7-4F8C372DB084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CC51428D-EE68-3102-E4C8-6241533BA941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235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609887F5-FFF0-BAD4-2144-AFAAA6AC7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B1BBC7D7-6221-64D2-7693-F192E28911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2946726C-D23B-C3C7-72FD-474AFA49411E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C8CE8700-D932-49F7-FEC0-6ED43EC42382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14F58F76-7E81-7C21-FAC0-B9C9F8A00B2B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8E5C5855-8D4A-7AD1-6DAC-3BC21E56C828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0F631F9F-5F59-DCB3-F9ED-1A6AA5B120EE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E3C5FF2E-C829-9E45-E95E-CD9487769AEE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A6F21280-4B46-7004-D864-135CB34C52CA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47919DDF-04C6-0295-64F6-6491DC71D9A5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05810B1E-F1DB-15D8-1029-0CB890D264FF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23B20D48-13D9-7DAB-9787-032CFA80AB91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18295908-69CD-33AC-7909-5A8C4EBA377E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5F929A7D-0A34-25FA-8C22-8B299F29CA27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97C0D994-AABC-7275-52D2-8F57B5A2AA57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F266F84B-A468-571F-07D0-4CBECC1971C9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CD5402F8-0B8E-9274-22AC-674745A72EE5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8632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ECAD17EC-7E8D-29FE-8BAA-5445F02F0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FF892A03-55B6-06FE-D206-E02F7DF1A5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9E03023F-B107-BD5A-ADCC-D303C6DDEA9F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2DAF9A8D-EB7E-E614-BF20-976B8E6FA428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A2C99658-EF08-D3DE-1216-5FF13E3B1015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D68654AC-A39E-556F-647D-16A5D1F24CE8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1F6EE6A8-909E-AF68-2276-BE54C326EC1B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D8B65A1D-663F-2264-B3AC-157E57BD01D3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0DDDBD6B-D62A-91BA-B28E-2018F554E187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D1761E1A-1912-E004-FF0C-2147CE144C14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3C9C137B-5276-50FC-8EAE-D336333791F5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0F6437E9-2F3E-82C6-43B9-B64F2C7F4451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28E303FF-AF27-2335-B9EA-2C5EB2412145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183B1147-8E05-D5AE-79E8-13FDE04BB321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206E1495-F530-5F4E-0EBF-28E1835CBB82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CD2594A0-F969-E957-B24D-8BB567127021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88ECF274-6744-6D44-4925-2DAD861EDCC4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3318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C195ADD9-0F43-0630-02E4-BD99E27D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BBA91A73-8FA1-2B94-B879-4FDBC81FAA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4A66ADEC-355E-B3A6-A6FB-E31AAC38BC83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446F5973-0D82-9B46-0E98-866EAB18AEE1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2CC2DC86-1178-CCDC-ECE6-A32EF2107F8B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051B6770-0CBB-6D87-5106-4B9F8E5D1A3D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97CA0DEE-E7A5-52CE-03E1-81006BA6B05B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39F650A1-1559-DB9C-4CA2-BA6AA0B75D47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2B678DCD-26AA-9F7D-F601-E19F363DA494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926DEE4D-9C71-D20A-AD10-FD294FBD3089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FF04C5F5-E843-958A-2D26-2C78D78FE157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95D97070-0202-BD52-9E3D-267FF1337355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D442C18D-178B-D008-C665-7C2050F644EF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8A1E410E-C535-CE6C-D94C-B09FD083B62C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1D8987BD-C606-73F1-2868-0551B343CBF9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AE3E9148-03D3-FCC9-B7FD-BAB1EC6816BC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3B0B3CC9-CEC1-F635-B0C0-8E88024D93AC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3135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21D63E5F-D5A8-A204-EA70-A521FC2E8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4E740DF4-A5B8-8A18-5014-26C5DFB8E5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21771230-E8AA-5BFE-00FC-FCF4FF419C71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2C37EADE-4390-E3DA-E9C4-EAA8EAF1D2F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5A9DD561-AAC2-5D66-7F47-12EF9D5964B5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F39C3BC9-CA23-3DD0-8779-A9B1CCF55AC7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AD99A967-6FE6-D205-A632-5F12C7194B7E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72AE461A-8D7E-3223-AF1A-05F670772162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11D58C15-5F15-E99C-43CE-F530300E2542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FEB3AFF0-755A-4E0C-943B-5BBA964DB00D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B4439290-90EC-5378-FB3D-91AE613357A7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754ABBFE-3750-829F-B540-8AED3A62E42C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59D45AE9-1C14-D83A-0809-3B0723F74176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DE7D4316-8123-E012-8965-F37EF364A6E3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1A2CD263-FF12-DE6E-3873-BA0349121CAC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F8233A03-7D2C-A449-452C-32A985739474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B76A32D6-336B-DE1B-A032-6112482148E6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965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B4B4B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"/>
          <p:cNvSpPr/>
          <p:nvPr/>
        </p:nvSpPr>
        <p:spPr>
          <a:xfrm>
            <a:off x="-6645275" y="300038"/>
            <a:ext cx="20574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endParaRPr sz="40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2" title="2.png"/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CAE03CB3-F0EA-F8D0-F7D7-7F284DD5D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78D7E16E-6F2C-B8E9-7A2C-402C27C905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C2F3012F-6890-9C26-56D1-B11B28675EA1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D5FA5DAB-A39B-205F-3113-029C5FC97D87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323C94DC-7839-E23C-7F15-09EFB6EDEDD2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C57BBD22-8CBF-36FB-3CC1-F083BAE68C11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865C4671-E2DF-0A37-AD92-0C55411A149F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DA378CD3-8CD9-0583-42E8-5DC939419C15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9E02C62A-49FA-D86E-15CE-01381648303F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4246C4CF-6510-0FD0-92F8-9F19901B85CF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8862A6F0-24E0-D1EE-31BC-6554ED12C24D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D2B9273C-D668-ACF1-F3E5-0F8CCCF5F4E0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A94DE43D-3970-9977-0ED1-81BB492504C3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75A5AEA4-B122-9590-0A36-FB4CFDEF5C06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9C7C9D9C-607C-D5B1-7E6F-C47A717B755F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2F35076C-6256-B806-3750-8BBE28181610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EE27E357-35CB-A9BE-FA11-A131EB9D6D1F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151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A5C8E51F-7CA0-77C6-C888-9DDBC6767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1A3B9BA3-75B4-5A30-B5F3-B3C5B5019F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B2549FAB-2614-0C8A-7D63-1E64EDF55338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A656D0EA-BBBE-EDEC-F244-42E31C6FD2D6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BBB9E6D4-D336-81C3-F989-89E0D14EDD55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E0D1DEEB-1E18-121B-2DD7-4AD9CC950E10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CFC63357-DAF4-FD25-62ED-8845FA9730A2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5BFC3DBB-1FBA-68A7-3534-A3AE17FDDCDE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BB4F9A09-1BD2-75CD-4143-83BB728EAF46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56B290E8-A01E-A3FA-6895-79ED6980BC00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DA5FF231-B5AF-86C9-208C-4081BEE10EE3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A28856F2-BB11-066E-F4D8-AE366E6E155E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6EF24BC2-2ADB-D80E-3E94-A2A148CB3E16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2ECF9F7A-BBE1-F84E-45B2-05B622D48963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12481A6F-4F9E-EFD1-65E8-0A3E051080F6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3FFD76E1-EBD9-F333-AD28-E353B95761B6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1B6B2001-0D7E-B855-2D72-27307386B1E2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667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CF484564-3E01-6678-60B2-B0DB63EEC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57153AEF-2336-4887-B6A7-B2797931A9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E28F8B75-BFEF-1EFF-BFFE-998C9529D8F1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B0EF8C77-C190-8CC9-DFE3-B3947FA69B72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9EF24110-8377-F5E7-F9CD-3A430F48EDB4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A7811A00-8A11-FB22-39A9-95B69E5F479F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FE6C75C1-3C87-4D93-59C3-7619B5CF1DB7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0A252F11-F902-20F0-7F11-0B6111749993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735B9553-E4A0-6ACC-4B5E-2B452C1C006C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0D4A0601-A450-7D7C-9FD8-6A3856F9140A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DBB19B45-2E06-94CE-1F5C-C220FCF55B17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450F4483-ED16-96C8-16E3-073744F0A2D3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D1D999F1-76A7-112B-333A-2E9C2E387681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1937389C-C0AE-D611-15CC-6088972A0139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D330537B-9DE0-E6BA-8C01-8BB6CD77827D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823FF24C-1919-AB5C-729B-404CF0BB1E80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E9CBF723-F3DE-BDE1-95E4-6C0AE56B777A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277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B1A4F6E9-5949-6204-5DD9-B9D4457B4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41302899-EC64-4577-3737-740EDDB505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67865A30-538B-BB3D-7A98-F8FD2A48AFE9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E1D8AEB8-2BCF-9A25-E2F3-DF99A68A8E67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047D8F93-04F7-E361-37CD-71B9C518B67D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E9455361-FF8F-3D24-B883-72CAE4D5A8FD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0659B0BB-7183-7705-3FD6-75D468EEF1BC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48A15D7F-1AF5-36A1-2C63-B1EF0AC8ABAD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5BF00391-7F15-366C-1A18-828F5003F84D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9DE22338-DBD8-37FB-B3D6-BB81BDBD9AD0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2FCCE6D5-D3A7-C266-A682-3C4376DD7C5E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8682FF46-7C78-8036-D897-5C0E9175FCA3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BEB878FC-7E65-D03B-91DD-EB457C176AC4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DD8D2CB2-6DB9-8BFC-95F5-3278DEFAB907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E1A8D8ED-EF15-8E22-A993-B6FD65E9527F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6946C720-1350-4702-4871-03E53405A034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C32C0A09-72FE-8D2B-7A83-8A027EF22C2E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811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521AA357-DC32-7EBD-9DD1-B92C369A4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661A7EFA-A1C5-ED7F-8261-9CDA206303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B188717D-DB71-6BA7-3CB0-C29F6E1DDF25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15C82BEF-A5AB-C369-FCC4-CD619340E4BB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8FB96399-B4CB-10AC-D7D6-D17CB5624DE6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16E006D4-39A2-5C0B-4E07-0A08ACE9026E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BEB2F3C0-510B-F2E0-571E-643E3DEFE80F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CDFE9369-FC4B-81B7-61DC-5007076AE7F3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4D85343E-8915-8C6D-E636-0A03BB9FA0CF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23E8FF36-E853-BDB8-6B61-86506A925AB8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CD961D0D-153C-30A6-3114-32D51BF9EB51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E59D6796-60EE-B605-31F9-99D64365C294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33259F81-E766-D108-CF85-5E281685DD89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92258978-AB18-34A9-CAA3-1C86A9AAD177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895B7C58-1557-2D5B-EED7-70FD80802352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278BA0A3-708A-615C-4709-10192BB5E85B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72FE88F4-095F-C140-8E23-B1F35379119B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9174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718BA4C8-072C-F308-B3F1-2F6B8863C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C3436AB4-F7EA-80D9-3236-853D964AE7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2F89BCC2-0494-46D3-09DA-AF3C55FF643F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B136FAD4-512D-EF5B-F37E-543FC3AB404F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E308BDB8-C36D-1055-47E0-654E8F6F6B95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EC353DCC-CA59-17E6-756F-5A6B12067389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F117E09A-992D-C3D6-FD20-0551ABA433C8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FDE259AA-98BC-8E6E-ED65-E1C7B552E8C5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7FD8C7AE-AB12-1E06-7127-75D6C4B879C6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DD0C06FF-D6F7-DA46-EB71-51F25A978AB8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22DAC87D-E86B-B84C-7E0D-D61D1317459E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DF68293A-20FE-E736-D691-6C751F403CE1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BB5B07EF-859C-625F-694B-FCB1CD818776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9F34723E-D97A-537A-9694-2CB05A00F245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548D2504-76F8-1827-5556-C69D2A3FAD9C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860CA3F8-8C15-9B9A-AB9D-862996A586CB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1263D282-607D-3C0F-0B38-E6A778DDB7BA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418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BE9E6"/>
            </a:gs>
            <a:gs pos="100000">
              <a:srgbClr val="C9C5C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"/>
          <p:cNvSpPr/>
          <p:nvPr/>
        </p:nvSpPr>
        <p:spPr>
          <a:xfrm>
            <a:off x="-6645275" y="300038"/>
            <a:ext cx="20574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3" title="3.png"/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BE9E6"/>
            </a:gs>
            <a:gs pos="100000">
              <a:srgbClr val="C9C5C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"/>
          <p:cNvSpPr/>
          <p:nvPr/>
        </p:nvSpPr>
        <p:spPr>
          <a:xfrm>
            <a:off x="-6645275" y="300038"/>
            <a:ext cx="20574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4" title="4.png"/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5250" y="0"/>
            <a:ext cx="9239250" cy="5197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"/>
          <p:cNvSpPr/>
          <p:nvPr/>
        </p:nvSpPr>
        <p:spPr>
          <a:xfrm>
            <a:off x="-6645275" y="300038"/>
            <a:ext cx="20574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p5" title="5.png"/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6" title="6.png"/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A71A1CE9-45F8-C63B-9357-0BA0B7F8F5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/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/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53B353D5-1E6A-A89E-D5D5-7432AE5F0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D355BD91-3730-09C4-E49A-398C0E2970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36FDDCB7-C64D-EF32-49E6-85EBEEF199BD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9D905D72-6E12-ACD9-549E-B4641479BD54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E392C4C8-6BDA-0795-B01D-67F07D7025BE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DF01DC75-F7F4-E39E-85CE-1EC5B92C8FFE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B6C55DA6-3773-6175-5EFC-7783DFDB301D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21107CF0-8C7E-8141-5222-51AF05E69DC9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EAFCD693-5373-851C-5E9D-E15A8F5695EC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50277463-5239-DC27-DD26-C516DF071006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3BAC2DFB-1D58-4EF9-8A30-881C730BA257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7F1FBA1B-59EE-BA44-D4B8-A72639AD133F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0BF0EDF0-DEA5-4B24-AABA-0992A26E0056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96FB483D-D076-9752-19F1-EC64DAE54E7E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B50EF419-861F-3D82-9290-F6CBD8D8C097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B926E94A-DF7F-83DB-7401-545F30FF57EE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82AE8C89-C934-CD3B-BC48-D6E7A53E5967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6550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6A22847F-1048-AFD0-82A3-C24D7492F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ong-answer-sound-effect">
            <a:hlinkClick r:id="" action="ppaction://media"/>
            <a:extLst>
              <a:ext uri="{FF2B5EF4-FFF2-40B4-BE49-F238E27FC236}">
                <a16:creationId xmlns:a16="http://schemas.microsoft.com/office/drawing/2014/main" id="{22835185-9084-3E81-2843-FF86D1D73F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0149" y="4623411"/>
            <a:ext cx="487363" cy="487363"/>
          </a:xfrm>
          <a:prstGeom prst="rect">
            <a:avLst/>
          </a:prstGeom>
        </p:spPr>
      </p:pic>
      <p:pic>
        <p:nvPicPr>
          <p:cNvPr id="251" name="Google Shape;251;g36fe394e615_0_178" title="Beat the Clock Vocabulary Review.png">
            <a:extLst>
              <a:ext uri="{FF2B5EF4-FFF2-40B4-BE49-F238E27FC236}">
                <a16:creationId xmlns:a16="http://schemas.microsoft.com/office/drawing/2014/main" id="{BDC37D04-A8C1-819F-53F9-4CAD6B94E31B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" y="0"/>
            <a:ext cx="9143996" cy="5143500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2" name="Google Shape;252;g36fe394e615_0_178" descr="clock12">
            <a:extLst>
              <a:ext uri="{FF2B5EF4-FFF2-40B4-BE49-F238E27FC236}">
                <a16:creationId xmlns:a16="http://schemas.microsoft.com/office/drawing/2014/main" id="{00E3AA5E-41CD-B115-5E6C-A20B4CB540F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6fe394e615_0_178" descr="clock1">
            <a:extLst>
              <a:ext uri="{FF2B5EF4-FFF2-40B4-BE49-F238E27FC236}">
                <a16:creationId xmlns:a16="http://schemas.microsoft.com/office/drawing/2014/main" id="{9163A4FF-D448-9C87-6F3F-96B7047B629E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6fe394e615_0_178" descr="clock2">
            <a:extLst>
              <a:ext uri="{FF2B5EF4-FFF2-40B4-BE49-F238E27FC236}">
                <a16:creationId xmlns:a16="http://schemas.microsoft.com/office/drawing/2014/main" id="{A7F4FEF1-4B17-3727-D26C-C5DA7D62E19F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36fe394e615_0_178" descr="clock3">
            <a:extLst>
              <a:ext uri="{FF2B5EF4-FFF2-40B4-BE49-F238E27FC236}">
                <a16:creationId xmlns:a16="http://schemas.microsoft.com/office/drawing/2014/main" id="{1B977EF7-CEE2-510E-5129-1BB948327AEB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36fe394e615_0_178" descr="clock4">
            <a:extLst>
              <a:ext uri="{FF2B5EF4-FFF2-40B4-BE49-F238E27FC236}">
                <a16:creationId xmlns:a16="http://schemas.microsoft.com/office/drawing/2014/main" id="{8929F876-3FCA-2925-7C4C-552B2E54F716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6fe394e615_0_178" descr="clock5">
            <a:extLst>
              <a:ext uri="{FF2B5EF4-FFF2-40B4-BE49-F238E27FC236}">
                <a16:creationId xmlns:a16="http://schemas.microsoft.com/office/drawing/2014/main" id="{5B2C54A7-9C1C-64FE-54D0-5495EF4474D6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6fe394e615_0_178" descr="clock6">
            <a:extLst>
              <a:ext uri="{FF2B5EF4-FFF2-40B4-BE49-F238E27FC236}">
                <a16:creationId xmlns:a16="http://schemas.microsoft.com/office/drawing/2014/main" id="{794BDC65-D064-952B-FB16-D0B942FE43CD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6fe394e615_0_178" descr="clock7">
            <a:extLst>
              <a:ext uri="{FF2B5EF4-FFF2-40B4-BE49-F238E27FC236}">
                <a16:creationId xmlns:a16="http://schemas.microsoft.com/office/drawing/2014/main" id="{B6AC3EA9-185E-D746-7D41-7B60F28C2EFD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36fe394e615_0_178" descr="clock8">
            <a:extLst>
              <a:ext uri="{FF2B5EF4-FFF2-40B4-BE49-F238E27FC236}">
                <a16:creationId xmlns:a16="http://schemas.microsoft.com/office/drawing/2014/main" id="{F763DC3D-1E9D-417E-70A7-EB72BE37A6B0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6fe394e615_0_178" descr="clock9">
            <a:extLst>
              <a:ext uri="{FF2B5EF4-FFF2-40B4-BE49-F238E27FC236}">
                <a16:creationId xmlns:a16="http://schemas.microsoft.com/office/drawing/2014/main" id="{BCDD13EA-BFD1-7176-4091-110A7CFF4BF1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6fe394e615_0_178" descr="clock10">
            <a:extLst>
              <a:ext uri="{FF2B5EF4-FFF2-40B4-BE49-F238E27FC236}">
                <a16:creationId xmlns:a16="http://schemas.microsoft.com/office/drawing/2014/main" id="{0481EE19-CEF9-85E5-39D0-F4549515227E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6fe394e615_0_178" descr="clock11">
            <a:extLst>
              <a:ext uri="{FF2B5EF4-FFF2-40B4-BE49-F238E27FC236}">
                <a16:creationId xmlns:a16="http://schemas.microsoft.com/office/drawing/2014/main" id="{5DA8094D-33C4-809E-C332-E1B2744D00C4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6fe394e615_0_178" descr="clock12">
            <a:extLst>
              <a:ext uri="{FF2B5EF4-FFF2-40B4-BE49-F238E27FC236}">
                <a16:creationId xmlns:a16="http://schemas.microsoft.com/office/drawing/2014/main" id="{7886C376-974D-DB01-A33C-573768848118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91072" y="100301"/>
            <a:ext cx="1961753" cy="19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fe394e615_0_178">
            <a:extLst>
              <a:ext uri="{FF2B5EF4-FFF2-40B4-BE49-F238E27FC236}">
                <a16:creationId xmlns:a16="http://schemas.microsoft.com/office/drawing/2014/main" id="{7B16B02D-D207-9D78-6EB0-A15916A1F38D}"/>
              </a:ext>
            </a:extLst>
          </p:cNvPr>
          <p:cNvSpPr/>
          <p:nvPr/>
        </p:nvSpPr>
        <p:spPr>
          <a:xfrm>
            <a:off x="1565900" y="2179325"/>
            <a:ext cx="7239000" cy="1708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Enter Word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8646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1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1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1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878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63</Words>
  <Application>Microsoft Office PowerPoint</Application>
  <PresentationFormat>On-screen Show (16:9)</PresentationFormat>
  <Paragraphs>44</Paragraphs>
  <Slides>25</Slides>
  <Notes>25</Notes>
  <HiddenSlides>0</HiddenSlides>
  <MMClips>19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Gill Sans</vt:lpstr>
      <vt:lpstr>Calibri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Kewanta Michelle</dc:creator>
  <cp:lastModifiedBy>Marie Roy</cp:lastModifiedBy>
  <cp:revision>2</cp:revision>
  <dcterms:created xsi:type="dcterms:W3CDTF">2019-10-11T11:57:57Z</dcterms:created>
  <dcterms:modified xsi:type="dcterms:W3CDTF">2025-11-08T02:42:31Z</dcterms:modified>
</cp:coreProperties>
</file>