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10287000" cx="18288000"/>
  <p:notesSz cx="6858000" cy="9144000"/>
  <p:embeddedFontLst>
    <p:embeddedFont>
      <p:font typeface="Fredoka"/>
      <p:regular r:id="rId27"/>
      <p:bold r:id="rId28"/>
    </p:embeddedFont>
    <p:embeddedFont>
      <p:font typeface="Montserrat"/>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33" roundtripDataSignature="AMtx7mjuTyDW8MNe8dciDOUbES9b7y88e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Fredoka-bold.fntdata"/><Relationship Id="rId27" Type="http://schemas.openxmlformats.org/officeDocument/2006/relationships/font" Target="fonts/Fredoka-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ontserrat-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6.xml"/><Relationship Id="rId33" Type="http://customschemas.google.com/relationships/presentationmetadata" Target="metadata"/><Relationship Id="rId10" Type="http://schemas.openxmlformats.org/officeDocument/2006/relationships/slide" Target="slides/slide5.xml"/><Relationship Id="rId32" Type="http://schemas.openxmlformats.org/officeDocument/2006/relationships/font" Target="fonts/Montserrat-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a1156ebd8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g3a1156ebd8b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a1156ebd8b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g3a1156ebd8b_0_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3a1156ebd8b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g3a1156ebd8b_0_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3a1156ebd8b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g3a1156ebd8b_0_8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3a1156ebd8b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g3a1156ebd8b_0_1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3a1156ebd8b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g3a1156ebd8b_0_1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3a1156ebd8b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g3a1156ebd8b_0_17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3a1156ebd8b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g3a1156ebd8b_0_2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3a1156ebd8b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g3a1156ebd8b_0_2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3a1156ebd8b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g3a1156ebd8b_0_26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3a1156ebd8b_0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g3a1156ebd8b_0_2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3a1156ebd8b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g3a1156ebd8b_0_3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0"/>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1"/>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1"/>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2"/>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2"/>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4"/>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4"/>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5"/>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5"/>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6"/>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16"/>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16"/>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16"/>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8"/>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8"/>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18"/>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9"/>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9"/>
          <p:cNvSpPr/>
          <p:nvPr>
            <p:ph idx="2" type="pic"/>
          </p:nvPr>
        </p:nvSpPr>
        <p:spPr>
          <a:xfrm>
            <a:off x="1792288" y="612775"/>
            <a:ext cx="5486400" cy="4114800"/>
          </a:xfrm>
          <a:prstGeom prst="rect">
            <a:avLst/>
          </a:prstGeom>
          <a:noFill/>
          <a:ln>
            <a:noFill/>
          </a:ln>
        </p:spPr>
      </p:sp>
      <p:sp>
        <p:nvSpPr>
          <p:cNvPr id="64" name="Google Shape;64;p19"/>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9.png"/><Relationship Id="rId5" Type="http://schemas.openxmlformats.org/officeDocument/2006/relationships/image" Target="../media/image2.png"/><Relationship Id="rId6"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g3a1156ebd8b_0_0"/>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241" name="Google Shape;241;g3a1156ebd8b_0_0"/>
          <p:cNvGrpSpPr/>
          <p:nvPr/>
        </p:nvGrpSpPr>
        <p:grpSpPr>
          <a:xfrm>
            <a:off x="678007" y="339417"/>
            <a:ext cx="16932276" cy="9391632"/>
            <a:chOff x="0" y="-57150"/>
            <a:chExt cx="4459500" cy="2473500"/>
          </a:xfrm>
        </p:grpSpPr>
        <p:sp>
          <p:nvSpPr>
            <p:cNvPr id="242" name="Google Shape;242;g3a1156ebd8b_0_0"/>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g3a1156ebd8b_0_0"/>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44" name="Google Shape;244;g3a1156ebd8b_0_0"/>
          <p:cNvGrpSpPr/>
          <p:nvPr/>
        </p:nvGrpSpPr>
        <p:grpSpPr>
          <a:xfrm>
            <a:off x="1028700" y="1379791"/>
            <a:ext cx="16230416" cy="3763749"/>
            <a:chOff x="0" y="-57150"/>
            <a:chExt cx="4274762" cy="991295"/>
          </a:xfrm>
        </p:grpSpPr>
        <p:sp>
          <p:nvSpPr>
            <p:cNvPr id="245" name="Google Shape;245;g3a1156ebd8b_0_0"/>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g3a1156ebd8b_0_0"/>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7" name="Google Shape;247;g3a1156ebd8b_0_0"/>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248" name="Google Shape;248;g3a1156ebd8b_0_0"/>
          <p:cNvGrpSpPr/>
          <p:nvPr/>
        </p:nvGrpSpPr>
        <p:grpSpPr>
          <a:xfrm>
            <a:off x="1259893" y="5216757"/>
            <a:ext cx="7548418" cy="1909449"/>
            <a:chOff x="0" y="-76200"/>
            <a:chExt cx="1988100" cy="502910"/>
          </a:xfrm>
        </p:grpSpPr>
        <p:sp>
          <p:nvSpPr>
            <p:cNvPr id="249" name="Google Shape;249;g3a1156ebd8b_0_0"/>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g3a1156ebd8b_0_0"/>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251" name="Google Shape;251;g3a1156ebd8b_0_0"/>
          <p:cNvGrpSpPr/>
          <p:nvPr/>
        </p:nvGrpSpPr>
        <p:grpSpPr>
          <a:xfrm>
            <a:off x="1259893" y="7170247"/>
            <a:ext cx="7548418" cy="1909449"/>
            <a:chOff x="0" y="-76200"/>
            <a:chExt cx="1988100" cy="502910"/>
          </a:xfrm>
        </p:grpSpPr>
        <p:sp>
          <p:nvSpPr>
            <p:cNvPr id="252" name="Google Shape;252;g3a1156ebd8b_0_0"/>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g3a1156ebd8b_0_0"/>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254" name="Google Shape;254;g3a1156ebd8b_0_0"/>
          <p:cNvGrpSpPr/>
          <p:nvPr/>
        </p:nvGrpSpPr>
        <p:grpSpPr>
          <a:xfrm>
            <a:off x="9375193" y="5216757"/>
            <a:ext cx="7548418" cy="1909449"/>
            <a:chOff x="0" y="-76200"/>
            <a:chExt cx="1988100" cy="502910"/>
          </a:xfrm>
        </p:grpSpPr>
        <p:sp>
          <p:nvSpPr>
            <p:cNvPr id="255" name="Google Shape;255;g3a1156ebd8b_0_0"/>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g3a1156ebd8b_0_0"/>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257" name="Google Shape;257;g3a1156ebd8b_0_0"/>
          <p:cNvGrpSpPr/>
          <p:nvPr/>
        </p:nvGrpSpPr>
        <p:grpSpPr>
          <a:xfrm>
            <a:off x="9445456" y="7170247"/>
            <a:ext cx="7548418" cy="1909449"/>
            <a:chOff x="0" y="-76200"/>
            <a:chExt cx="1988100" cy="502910"/>
          </a:xfrm>
        </p:grpSpPr>
        <p:sp>
          <p:nvSpPr>
            <p:cNvPr id="258" name="Google Shape;258;g3a1156ebd8b_0_0"/>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g3a1156ebd8b_0_0"/>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260" name="Google Shape;260;g3a1156ebd8b_0_0"/>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261" name="Google Shape;261;g3a1156ebd8b_0_0"/>
          <p:cNvGrpSpPr/>
          <p:nvPr/>
        </p:nvGrpSpPr>
        <p:grpSpPr>
          <a:xfrm>
            <a:off x="1259893" y="4202896"/>
            <a:ext cx="9797492" cy="3166077"/>
            <a:chOff x="0" y="0"/>
            <a:chExt cx="13063323" cy="4221436"/>
          </a:xfrm>
        </p:grpSpPr>
        <p:grpSp>
          <p:nvGrpSpPr>
            <p:cNvPr id="262" name="Google Shape;262;g3a1156ebd8b_0_0"/>
            <p:cNvGrpSpPr/>
            <p:nvPr/>
          </p:nvGrpSpPr>
          <p:grpSpPr>
            <a:xfrm>
              <a:off x="0" y="1351822"/>
              <a:ext cx="10064756" cy="2545881"/>
              <a:chOff x="0" y="-76200"/>
              <a:chExt cx="1988100" cy="502910"/>
            </a:xfrm>
          </p:grpSpPr>
          <p:sp>
            <p:nvSpPr>
              <p:cNvPr id="263" name="Google Shape;263;g3a1156ebd8b_0_0"/>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g3a1156ebd8b_0_0"/>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A. Answer Choice</a:t>
                </a:r>
                <a:endParaRPr/>
              </a:p>
            </p:txBody>
          </p:sp>
        </p:grpSp>
        <p:sp>
          <p:nvSpPr>
            <p:cNvPr id="265" name="Google Shape;265;g3a1156ebd8b_0_0"/>
            <p:cNvSpPr/>
            <p:nvPr/>
          </p:nvSpPr>
          <p:spPr>
            <a:xfrm>
              <a:off x="8413925" y="0"/>
              <a:ext cx="4649398" cy="4221436"/>
            </a:xfrm>
            <a:custGeom>
              <a:rect b="b" l="l" r="r" t="t"/>
              <a:pathLst>
                <a:path extrusionOk="0" h="4221436" w="4649398">
                  <a:moveTo>
                    <a:pt x="0" y="0"/>
                  </a:moveTo>
                  <a:lnTo>
                    <a:pt x="4649398" y="0"/>
                  </a:lnTo>
                  <a:lnTo>
                    <a:pt x="4649398" y="4221436"/>
                  </a:lnTo>
                  <a:lnTo>
                    <a:pt x="0" y="4221436"/>
                  </a:lnTo>
                  <a:lnTo>
                    <a:pt x="0" y="0"/>
                  </a:lnTo>
                  <a:close/>
                </a:path>
              </a:pathLst>
            </a:custGeom>
            <a:blipFill rotWithShape="1">
              <a:blip r:embed="rId4">
                <a:alphaModFix/>
              </a:blip>
              <a:stretch>
                <a:fillRect b="-29948" l="-5739" r="-12789" t="-11178"/>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3a1156ebd8b_0_29"/>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271" name="Google Shape;271;g3a1156ebd8b_0_29"/>
          <p:cNvGrpSpPr/>
          <p:nvPr/>
        </p:nvGrpSpPr>
        <p:grpSpPr>
          <a:xfrm>
            <a:off x="678007" y="339417"/>
            <a:ext cx="16932276" cy="9391632"/>
            <a:chOff x="0" y="-57150"/>
            <a:chExt cx="4459500" cy="2473500"/>
          </a:xfrm>
        </p:grpSpPr>
        <p:sp>
          <p:nvSpPr>
            <p:cNvPr id="272" name="Google Shape;272;g3a1156ebd8b_0_29"/>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g3a1156ebd8b_0_29"/>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74" name="Google Shape;274;g3a1156ebd8b_0_29"/>
          <p:cNvGrpSpPr/>
          <p:nvPr/>
        </p:nvGrpSpPr>
        <p:grpSpPr>
          <a:xfrm>
            <a:off x="1028700" y="1379791"/>
            <a:ext cx="16230416" cy="3763749"/>
            <a:chOff x="0" y="-57150"/>
            <a:chExt cx="4274762" cy="991295"/>
          </a:xfrm>
        </p:grpSpPr>
        <p:sp>
          <p:nvSpPr>
            <p:cNvPr id="275" name="Google Shape;275;g3a1156ebd8b_0_29"/>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g3a1156ebd8b_0_29"/>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7" name="Google Shape;277;g3a1156ebd8b_0_29"/>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278" name="Google Shape;278;g3a1156ebd8b_0_29"/>
          <p:cNvGrpSpPr/>
          <p:nvPr/>
        </p:nvGrpSpPr>
        <p:grpSpPr>
          <a:xfrm>
            <a:off x="1259893" y="5216757"/>
            <a:ext cx="7548418" cy="1909449"/>
            <a:chOff x="0" y="-76200"/>
            <a:chExt cx="1988100" cy="502910"/>
          </a:xfrm>
        </p:grpSpPr>
        <p:sp>
          <p:nvSpPr>
            <p:cNvPr id="279" name="Google Shape;279;g3a1156ebd8b_0_2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g3a1156ebd8b_0_29"/>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281" name="Google Shape;281;g3a1156ebd8b_0_29"/>
          <p:cNvGrpSpPr/>
          <p:nvPr/>
        </p:nvGrpSpPr>
        <p:grpSpPr>
          <a:xfrm>
            <a:off x="1259893" y="7170247"/>
            <a:ext cx="7548418" cy="1909449"/>
            <a:chOff x="0" y="-76200"/>
            <a:chExt cx="1988100" cy="502910"/>
          </a:xfrm>
        </p:grpSpPr>
        <p:sp>
          <p:nvSpPr>
            <p:cNvPr id="282" name="Google Shape;282;g3a1156ebd8b_0_2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g3a1156ebd8b_0_29"/>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284" name="Google Shape;284;g3a1156ebd8b_0_29"/>
          <p:cNvGrpSpPr/>
          <p:nvPr/>
        </p:nvGrpSpPr>
        <p:grpSpPr>
          <a:xfrm>
            <a:off x="9375193" y="5216757"/>
            <a:ext cx="7548418" cy="1909449"/>
            <a:chOff x="0" y="-76200"/>
            <a:chExt cx="1988100" cy="502910"/>
          </a:xfrm>
        </p:grpSpPr>
        <p:sp>
          <p:nvSpPr>
            <p:cNvPr id="285" name="Google Shape;285;g3a1156ebd8b_0_2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g3a1156ebd8b_0_29"/>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287" name="Google Shape;287;g3a1156ebd8b_0_29"/>
          <p:cNvGrpSpPr/>
          <p:nvPr/>
        </p:nvGrpSpPr>
        <p:grpSpPr>
          <a:xfrm>
            <a:off x="9445456" y="7170247"/>
            <a:ext cx="7548418" cy="1909449"/>
            <a:chOff x="0" y="-76200"/>
            <a:chExt cx="1988100" cy="502910"/>
          </a:xfrm>
        </p:grpSpPr>
        <p:sp>
          <p:nvSpPr>
            <p:cNvPr id="288" name="Google Shape;288;g3a1156ebd8b_0_2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g3a1156ebd8b_0_29"/>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290" name="Google Shape;290;g3a1156ebd8b_0_29"/>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291" name="Google Shape;291;g3a1156ebd8b_0_29"/>
          <p:cNvGrpSpPr/>
          <p:nvPr/>
        </p:nvGrpSpPr>
        <p:grpSpPr>
          <a:xfrm>
            <a:off x="7744781" y="3979616"/>
            <a:ext cx="9178980" cy="3713387"/>
            <a:chOff x="0" y="120"/>
            <a:chExt cx="12238640" cy="4951183"/>
          </a:xfrm>
        </p:grpSpPr>
        <p:grpSp>
          <p:nvGrpSpPr>
            <p:cNvPr id="292" name="Google Shape;292;g3a1156ebd8b_0_29"/>
            <p:cNvGrpSpPr/>
            <p:nvPr/>
          </p:nvGrpSpPr>
          <p:grpSpPr>
            <a:xfrm>
              <a:off x="2173883" y="1649650"/>
              <a:ext cx="10064756" cy="2545881"/>
              <a:chOff x="0" y="-76200"/>
              <a:chExt cx="1988100" cy="502910"/>
            </a:xfrm>
          </p:grpSpPr>
          <p:sp>
            <p:nvSpPr>
              <p:cNvPr id="293" name="Google Shape;293;g3a1156ebd8b_0_2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g3a1156ebd8b_0_29"/>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B. Answer Choice</a:t>
                </a:r>
                <a:endParaRPr/>
              </a:p>
            </p:txBody>
          </p:sp>
        </p:grpSp>
        <p:sp>
          <p:nvSpPr>
            <p:cNvPr id="295" name="Google Shape;295;g3a1156ebd8b_0_29"/>
            <p:cNvSpPr/>
            <p:nvPr/>
          </p:nvSpPr>
          <p:spPr>
            <a:xfrm rot="-526732">
              <a:off x="313412" y="272304"/>
              <a:ext cx="3905052" cy="4406816"/>
            </a:xfrm>
            <a:custGeom>
              <a:rect b="b" l="l" r="r" t="t"/>
              <a:pathLst>
                <a:path extrusionOk="0" h="4410318" w="3908155">
                  <a:moveTo>
                    <a:pt x="0" y="0"/>
                  </a:moveTo>
                  <a:lnTo>
                    <a:pt x="3908156" y="0"/>
                  </a:lnTo>
                  <a:lnTo>
                    <a:pt x="3908156" y="4410318"/>
                  </a:lnTo>
                  <a:lnTo>
                    <a:pt x="0" y="4410318"/>
                  </a:lnTo>
                  <a:lnTo>
                    <a:pt x="0" y="0"/>
                  </a:lnTo>
                  <a:close/>
                </a:path>
              </a:pathLst>
            </a:custGeom>
            <a:blipFill rotWithShape="1">
              <a:blip r:embed="rId4">
                <a:alphaModFix/>
              </a:blip>
              <a:stretch>
                <a:fillRect b="0" l="0" r="0" t="-7139"/>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g3a1156ebd8b_0_58"/>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301" name="Google Shape;301;g3a1156ebd8b_0_58"/>
          <p:cNvGrpSpPr/>
          <p:nvPr/>
        </p:nvGrpSpPr>
        <p:grpSpPr>
          <a:xfrm>
            <a:off x="678007" y="339417"/>
            <a:ext cx="16932276" cy="9391632"/>
            <a:chOff x="0" y="-57150"/>
            <a:chExt cx="4459500" cy="2473500"/>
          </a:xfrm>
        </p:grpSpPr>
        <p:sp>
          <p:nvSpPr>
            <p:cNvPr id="302" name="Google Shape;302;g3a1156ebd8b_0_58"/>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g3a1156ebd8b_0_58"/>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04" name="Google Shape;304;g3a1156ebd8b_0_58"/>
          <p:cNvGrpSpPr/>
          <p:nvPr/>
        </p:nvGrpSpPr>
        <p:grpSpPr>
          <a:xfrm>
            <a:off x="1028700" y="1379791"/>
            <a:ext cx="16230416" cy="3763749"/>
            <a:chOff x="0" y="-57150"/>
            <a:chExt cx="4274762" cy="991295"/>
          </a:xfrm>
        </p:grpSpPr>
        <p:sp>
          <p:nvSpPr>
            <p:cNvPr id="305" name="Google Shape;305;g3a1156ebd8b_0_58"/>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g3a1156ebd8b_0_58"/>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7" name="Google Shape;307;g3a1156ebd8b_0_58"/>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308" name="Google Shape;308;g3a1156ebd8b_0_58"/>
          <p:cNvGrpSpPr/>
          <p:nvPr/>
        </p:nvGrpSpPr>
        <p:grpSpPr>
          <a:xfrm>
            <a:off x="1259893" y="5216757"/>
            <a:ext cx="7548418" cy="1909449"/>
            <a:chOff x="0" y="-76200"/>
            <a:chExt cx="1988100" cy="502910"/>
          </a:xfrm>
        </p:grpSpPr>
        <p:sp>
          <p:nvSpPr>
            <p:cNvPr id="309" name="Google Shape;309;g3a1156ebd8b_0_58"/>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g3a1156ebd8b_0_58"/>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311" name="Google Shape;311;g3a1156ebd8b_0_58"/>
          <p:cNvGrpSpPr/>
          <p:nvPr/>
        </p:nvGrpSpPr>
        <p:grpSpPr>
          <a:xfrm>
            <a:off x="1259893" y="7170247"/>
            <a:ext cx="7548418" cy="1909449"/>
            <a:chOff x="0" y="-76200"/>
            <a:chExt cx="1988100" cy="502910"/>
          </a:xfrm>
        </p:grpSpPr>
        <p:sp>
          <p:nvSpPr>
            <p:cNvPr id="312" name="Google Shape;312;g3a1156ebd8b_0_58"/>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g3a1156ebd8b_0_58"/>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314" name="Google Shape;314;g3a1156ebd8b_0_58"/>
          <p:cNvGrpSpPr/>
          <p:nvPr/>
        </p:nvGrpSpPr>
        <p:grpSpPr>
          <a:xfrm>
            <a:off x="9375193" y="5216757"/>
            <a:ext cx="7548418" cy="1909449"/>
            <a:chOff x="0" y="-76200"/>
            <a:chExt cx="1988100" cy="502910"/>
          </a:xfrm>
        </p:grpSpPr>
        <p:sp>
          <p:nvSpPr>
            <p:cNvPr id="315" name="Google Shape;315;g3a1156ebd8b_0_58"/>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g3a1156ebd8b_0_58"/>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317" name="Google Shape;317;g3a1156ebd8b_0_58"/>
          <p:cNvGrpSpPr/>
          <p:nvPr/>
        </p:nvGrpSpPr>
        <p:grpSpPr>
          <a:xfrm>
            <a:off x="9445456" y="7170247"/>
            <a:ext cx="7548418" cy="1909449"/>
            <a:chOff x="0" y="-76200"/>
            <a:chExt cx="1988100" cy="502910"/>
          </a:xfrm>
        </p:grpSpPr>
        <p:sp>
          <p:nvSpPr>
            <p:cNvPr id="318" name="Google Shape;318;g3a1156ebd8b_0_58"/>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g3a1156ebd8b_0_58"/>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320" name="Google Shape;320;g3a1156ebd8b_0_58"/>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321" name="Google Shape;321;g3a1156ebd8b_0_58"/>
          <p:cNvGrpSpPr/>
          <p:nvPr/>
        </p:nvGrpSpPr>
        <p:grpSpPr>
          <a:xfrm>
            <a:off x="-2073" y="3882695"/>
            <a:ext cx="8810533" cy="5196968"/>
            <a:chOff x="-2763" y="0"/>
            <a:chExt cx="11747377" cy="6929291"/>
          </a:xfrm>
        </p:grpSpPr>
        <p:grpSp>
          <p:nvGrpSpPr>
            <p:cNvPr id="322" name="Google Shape;322;g3a1156ebd8b_0_58"/>
            <p:cNvGrpSpPr/>
            <p:nvPr/>
          </p:nvGrpSpPr>
          <p:grpSpPr>
            <a:xfrm>
              <a:off x="1679857" y="4383410"/>
              <a:ext cx="10064756" cy="2545881"/>
              <a:chOff x="0" y="-76200"/>
              <a:chExt cx="1988100" cy="502910"/>
            </a:xfrm>
          </p:grpSpPr>
          <p:sp>
            <p:nvSpPr>
              <p:cNvPr id="323" name="Google Shape;323;g3a1156ebd8b_0_58"/>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g3a1156ebd8b_0_58"/>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C. Answer Choice</a:t>
                </a:r>
                <a:endParaRPr/>
              </a:p>
            </p:txBody>
          </p:sp>
        </p:grpSp>
        <p:sp>
          <p:nvSpPr>
            <p:cNvPr id="325" name="Google Shape;325;g3a1156ebd8b_0_58"/>
            <p:cNvSpPr/>
            <p:nvPr/>
          </p:nvSpPr>
          <p:spPr>
            <a:xfrm rot="754528">
              <a:off x="518500" y="541745"/>
              <a:ext cx="5571643" cy="5402171"/>
            </a:xfrm>
            <a:custGeom>
              <a:rect b="b" l="l" r="r" t="t"/>
              <a:pathLst>
                <a:path extrusionOk="0" h="5407768" w="5577415">
                  <a:moveTo>
                    <a:pt x="0" y="0"/>
                  </a:moveTo>
                  <a:lnTo>
                    <a:pt x="5577414" y="0"/>
                  </a:lnTo>
                  <a:lnTo>
                    <a:pt x="5577414" y="5407769"/>
                  </a:lnTo>
                  <a:lnTo>
                    <a:pt x="0" y="5407769"/>
                  </a:lnTo>
                  <a:lnTo>
                    <a:pt x="0" y="0"/>
                  </a:lnTo>
                  <a:close/>
                </a:path>
              </a:pathLst>
            </a:custGeom>
            <a:blipFill rotWithShape="1">
              <a:blip r:embed="rId4">
                <a:alphaModFix/>
              </a:blip>
              <a:stretch>
                <a:fillRect b="0" l="0" r="0" t="0"/>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g3a1156ebd8b_0_87"/>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331" name="Google Shape;331;g3a1156ebd8b_0_87"/>
          <p:cNvGrpSpPr/>
          <p:nvPr/>
        </p:nvGrpSpPr>
        <p:grpSpPr>
          <a:xfrm>
            <a:off x="678007" y="339417"/>
            <a:ext cx="16932276" cy="9391632"/>
            <a:chOff x="0" y="-57150"/>
            <a:chExt cx="4459500" cy="2473500"/>
          </a:xfrm>
        </p:grpSpPr>
        <p:sp>
          <p:nvSpPr>
            <p:cNvPr id="332" name="Google Shape;332;g3a1156ebd8b_0_87"/>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g3a1156ebd8b_0_87"/>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34" name="Google Shape;334;g3a1156ebd8b_0_87"/>
          <p:cNvGrpSpPr/>
          <p:nvPr/>
        </p:nvGrpSpPr>
        <p:grpSpPr>
          <a:xfrm>
            <a:off x="1028700" y="1379791"/>
            <a:ext cx="16230416" cy="3763749"/>
            <a:chOff x="0" y="-57150"/>
            <a:chExt cx="4274762" cy="991295"/>
          </a:xfrm>
        </p:grpSpPr>
        <p:sp>
          <p:nvSpPr>
            <p:cNvPr id="335" name="Google Shape;335;g3a1156ebd8b_0_87"/>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g3a1156ebd8b_0_87"/>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7" name="Google Shape;337;g3a1156ebd8b_0_87"/>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338" name="Google Shape;338;g3a1156ebd8b_0_87"/>
          <p:cNvGrpSpPr/>
          <p:nvPr/>
        </p:nvGrpSpPr>
        <p:grpSpPr>
          <a:xfrm>
            <a:off x="1259893" y="5216757"/>
            <a:ext cx="7548418" cy="1909449"/>
            <a:chOff x="0" y="-76200"/>
            <a:chExt cx="1988100" cy="502910"/>
          </a:xfrm>
        </p:grpSpPr>
        <p:sp>
          <p:nvSpPr>
            <p:cNvPr id="339" name="Google Shape;339;g3a1156ebd8b_0_87"/>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g3a1156ebd8b_0_87"/>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341" name="Google Shape;341;g3a1156ebd8b_0_87"/>
          <p:cNvGrpSpPr/>
          <p:nvPr/>
        </p:nvGrpSpPr>
        <p:grpSpPr>
          <a:xfrm>
            <a:off x="1259893" y="7170247"/>
            <a:ext cx="7548418" cy="1909449"/>
            <a:chOff x="0" y="-76200"/>
            <a:chExt cx="1988100" cy="502910"/>
          </a:xfrm>
        </p:grpSpPr>
        <p:sp>
          <p:nvSpPr>
            <p:cNvPr id="342" name="Google Shape;342;g3a1156ebd8b_0_87"/>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g3a1156ebd8b_0_87"/>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344" name="Google Shape;344;g3a1156ebd8b_0_87"/>
          <p:cNvGrpSpPr/>
          <p:nvPr/>
        </p:nvGrpSpPr>
        <p:grpSpPr>
          <a:xfrm>
            <a:off x="9375193" y="5216757"/>
            <a:ext cx="7548418" cy="1909449"/>
            <a:chOff x="0" y="-76200"/>
            <a:chExt cx="1988100" cy="502910"/>
          </a:xfrm>
        </p:grpSpPr>
        <p:sp>
          <p:nvSpPr>
            <p:cNvPr id="345" name="Google Shape;345;g3a1156ebd8b_0_87"/>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g3a1156ebd8b_0_87"/>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347" name="Google Shape;347;g3a1156ebd8b_0_87"/>
          <p:cNvGrpSpPr/>
          <p:nvPr/>
        </p:nvGrpSpPr>
        <p:grpSpPr>
          <a:xfrm>
            <a:off x="9445456" y="7170247"/>
            <a:ext cx="7548418" cy="1909449"/>
            <a:chOff x="0" y="-76200"/>
            <a:chExt cx="1988100" cy="502910"/>
          </a:xfrm>
        </p:grpSpPr>
        <p:sp>
          <p:nvSpPr>
            <p:cNvPr id="348" name="Google Shape;348;g3a1156ebd8b_0_87"/>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g3a1156ebd8b_0_87"/>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350" name="Google Shape;350;g3a1156ebd8b_0_87"/>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351" name="Google Shape;351;g3a1156ebd8b_0_87"/>
          <p:cNvGrpSpPr/>
          <p:nvPr/>
        </p:nvGrpSpPr>
        <p:grpSpPr>
          <a:xfrm>
            <a:off x="9445456" y="4789459"/>
            <a:ext cx="8842544" cy="4318779"/>
            <a:chOff x="0" y="0"/>
            <a:chExt cx="11790059" cy="5758372"/>
          </a:xfrm>
        </p:grpSpPr>
        <p:grpSp>
          <p:nvGrpSpPr>
            <p:cNvPr id="352" name="Google Shape;352;g3a1156ebd8b_0_87"/>
            <p:cNvGrpSpPr/>
            <p:nvPr/>
          </p:nvGrpSpPr>
          <p:grpSpPr>
            <a:xfrm>
              <a:off x="0" y="3212491"/>
              <a:ext cx="10064756" cy="2545881"/>
              <a:chOff x="0" y="-76200"/>
              <a:chExt cx="1988100" cy="502910"/>
            </a:xfrm>
          </p:grpSpPr>
          <p:sp>
            <p:nvSpPr>
              <p:cNvPr id="353" name="Google Shape;353;g3a1156ebd8b_0_87"/>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g3a1156ebd8b_0_87"/>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D. Answer Choice</a:t>
                </a:r>
                <a:endParaRPr/>
              </a:p>
            </p:txBody>
          </p:sp>
        </p:grpSp>
        <p:sp>
          <p:nvSpPr>
            <p:cNvPr id="355" name="Google Shape;355;g3a1156ebd8b_0_87"/>
            <p:cNvSpPr/>
            <p:nvPr/>
          </p:nvSpPr>
          <p:spPr>
            <a:xfrm>
              <a:off x="7212342" y="0"/>
              <a:ext cx="4577717" cy="4071124"/>
            </a:xfrm>
            <a:custGeom>
              <a:rect b="b" l="l" r="r" t="t"/>
              <a:pathLst>
                <a:path extrusionOk="0" h="4071124" w="4577717">
                  <a:moveTo>
                    <a:pt x="0" y="0"/>
                  </a:moveTo>
                  <a:lnTo>
                    <a:pt x="4577717" y="0"/>
                  </a:lnTo>
                  <a:lnTo>
                    <a:pt x="4577717" y="4071124"/>
                  </a:lnTo>
                  <a:lnTo>
                    <a:pt x="0" y="4071124"/>
                  </a:lnTo>
                  <a:lnTo>
                    <a:pt x="0" y="0"/>
                  </a:lnTo>
                  <a:close/>
                </a:path>
              </a:pathLst>
            </a:custGeom>
            <a:blipFill rotWithShape="1">
              <a:blip r:embed="rId4">
                <a:alphaModFix/>
              </a:blip>
              <a:stretch>
                <a:fillRect b="0" l="-15429" r="0" t="0"/>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g3a1156ebd8b_0_116"/>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361" name="Google Shape;361;g3a1156ebd8b_0_116"/>
          <p:cNvGrpSpPr/>
          <p:nvPr/>
        </p:nvGrpSpPr>
        <p:grpSpPr>
          <a:xfrm>
            <a:off x="678007" y="339417"/>
            <a:ext cx="16932276" cy="9391632"/>
            <a:chOff x="0" y="-57150"/>
            <a:chExt cx="4459500" cy="2473500"/>
          </a:xfrm>
        </p:grpSpPr>
        <p:sp>
          <p:nvSpPr>
            <p:cNvPr id="362" name="Google Shape;362;g3a1156ebd8b_0_116"/>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g3a1156ebd8b_0_116"/>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64" name="Google Shape;364;g3a1156ebd8b_0_116"/>
          <p:cNvGrpSpPr/>
          <p:nvPr/>
        </p:nvGrpSpPr>
        <p:grpSpPr>
          <a:xfrm>
            <a:off x="1028700" y="1379791"/>
            <a:ext cx="16230416" cy="3763749"/>
            <a:chOff x="0" y="-57150"/>
            <a:chExt cx="4274762" cy="991295"/>
          </a:xfrm>
        </p:grpSpPr>
        <p:sp>
          <p:nvSpPr>
            <p:cNvPr id="365" name="Google Shape;365;g3a1156ebd8b_0_116"/>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g3a1156ebd8b_0_116"/>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7" name="Google Shape;367;g3a1156ebd8b_0_116"/>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368" name="Google Shape;368;g3a1156ebd8b_0_116"/>
          <p:cNvGrpSpPr/>
          <p:nvPr/>
        </p:nvGrpSpPr>
        <p:grpSpPr>
          <a:xfrm>
            <a:off x="1259893" y="5216757"/>
            <a:ext cx="7548418" cy="1909449"/>
            <a:chOff x="0" y="-76200"/>
            <a:chExt cx="1988100" cy="502910"/>
          </a:xfrm>
        </p:grpSpPr>
        <p:sp>
          <p:nvSpPr>
            <p:cNvPr id="369" name="Google Shape;369;g3a1156ebd8b_0_116"/>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g3a1156ebd8b_0_116"/>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371" name="Google Shape;371;g3a1156ebd8b_0_116"/>
          <p:cNvGrpSpPr/>
          <p:nvPr/>
        </p:nvGrpSpPr>
        <p:grpSpPr>
          <a:xfrm>
            <a:off x="1259893" y="7170247"/>
            <a:ext cx="7548418" cy="1909449"/>
            <a:chOff x="0" y="-76200"/>
            <a:chExt cx="1988100" cy="502910"/>
          </a:xfrm>
        </p:grpSpPr>
        <p:sp>
          <p:nvSpPr>
            <p:cNvPr id="372" name="Google Shape;372;g3a1156ebd8b_0_116"/>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g3a1156ebd8b_0_116"/>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374" name="Google Shape;374;g3a1156ebd8b_0_116"/>
          <p:cNvGrpSpPr/>
          <p:nvPr/>
        </p:nvGrpSpPr>
        <p:grpSpPr>
          <a:xfrm>
            <a:off x="9375193" y="5216757"/>
            <a:ext cx="7548418" cy="1909449"/>
            <a:chOff x="0" y="-76200"/>
            <a:chExt cx="1988100" cy="502910"/>
          </a:xfrm>
        </p:grpSpPr>
        <p:sp>
          <p:nvSpPr>
            <p:cNvPr id="375" name="Google Shape;375;g3a1156ebd8b_0_116"/>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g3a1156ebd8b_0_116"/>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377" name="Google Shape;377;g3a1156ebd8b_0_116"/>
          <p:cNvGrpSpPr/>
          <p:nvPr/>
        </p:nvGrpSpPr>
        <p:grpSpPr>
          <a:xfrm>
            <a:off x="9445456" y="7170247"/>
            <a:ext cx="7548418" cy="1909449"/>
            <a:chOff x="0" y="-76200"/>
            <a:chExt cx="1988100" cy="502910"/>
          </a:xfrm>
        </p:grpSpPr>
        <p:sp>
          <p:nvSpPr>
            <p:cNvPr id="378" name="Google Shape;378;g3a1156ebd8b_0_116"/>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g3a1156ebd8b_0_116"/>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380" name="Google Shape;380;g3a1156ebd8b_0_116"/>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381" name="Google Shape;381;g3a1156ebd8b_0_116"/>
          <p:cNvGrpSpPr/>
          <p:nvPr/>
        </p:nvGrpSpPr>
        <p:grpSpPr>
          <a:xfrm>
            <a:off x="1259893" y="4202896"/>
            <a:ext cx="9797492" cy="3166077"/>
            <a:chOff x="0" y="0"/>
            <a:chExt cx="13063323" cy="4221436"/>
          </a:xfrm>
        </p:grpSpPr>
        <p:grpSp>
          <p:nvGrpSpPr>
            <p:cNvPr id="382" name="Google Shape;382;g3a1156ebd8b_0_116"/>
            <p:cNvGrpSpPr/>
            <p:nvPr/>
          </p:nvGrpSpPr>
          <p:grpSpPr>
            <a:xfrm>
              <a:off x="0" y="1351822"/>
              <a:ext cx="10064756" cy="2545881"/>
              <a:chOff x="0" y="-76200"/>
              <a:chExt cx="1988100" cy="502910"/>
            </a:xfrm>
          </p:grpSpPr>
          <p:sp>
            <p:nvSpPr>
              <p:cNvPr id="383" name="Google Shape;383;g3a1156ebd8b_0_116"/>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g3a1156ebd8b_0_116"/>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A. Answer Choice</a:t>
                </a:r>
                <a:endParaRPr/>
              </a:p>
            </p:txBody>
          </p:sp>
        </p:grpSp>
        <p:sp>
          <p:nvSpPr>
            <p:cNvPr id="385" name="Google Shape;385;g3a1156ebd8b_0_116"/>
            <p:cNvSpPr/>
            <p:nvPr/>
          </p:nvSpPr>
          <p:spPr>
            <a:xfrm>
              <a:off x="8413925" y="0"/>
              <a:ext cx="4649398" cy="4221436"/>
            </a:xfrm>
            <a:custGeom>
              <a:rect b="b" l="l" r="r" t="t"/>
              <a:pathLst>
                <a:path extrusionOk="0" h="4221436" w="4649398">
                  <a:moveTo>
                    <a:pt x="0" y="0"/>
                  </a:moveTo>
                  <a:lnTo>
                    <a:pt x="4649398" y="0"/>
                  </a:lnTo>
                  <a:lnTo>
                    <a:pt x="4649398" y="4221436"/>
                  </a:lnTo>
                  <a:lnTo>
                    <a:pt x="0" y="4221436"/>
                  </a:lnTo>
                  <a:lnTo>
                    <a:pt x="0" y="0"/>
                  </a:lnTo>
                  <a:close/>
                </a:path>
              </a:pathLst>
            </a:custGeom>
            <a:blipFill rotWithShape="1">
              <a:blip r:embed="rId4">
                <a:alphaModFix/>
              </a:blip>
              <a:stretch>
                <a:fillRect b="-29948" l="-5739" r="-12789" t="-11178"/>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g3a1156ebd8b_0_145"/>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391" name="Google Shape;391;g3a1156ebd8b_0_145"/>
          <p:cNvGrpSpPr/>
          <p:nvPr/>
        </p:nvGrpSpPr>
        <p:grpSpPr>
          <a:xfrm>
            <a:off x="678007" y="339417"/>
            <a:ext cx="16932276" cy="9391632"/>
            <a:chOff x="0" y="-57150"/>
            <a:chExt cx="4459500" cy="2473500"/>
          </a:xfrm>
        </p:grpSpPr>
        <p:sp>
          <p:nvSpPr>
            <p:cNvPr id="392" name="Google Shape;392;g3a1156ebd8b_0_145"/>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g3a1156ebd8b_0_145"/>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94" name="Google Shape;394;g3a1156ebd8b_0_145"/>
          <p:cNvGrpSpPr/>
          <p:nvPr/>
        </p:nvGrpSpPr>
        <p:grpSpPr>
          <a:xfrm>
            <a:off x="1028700" y="1379791"/>
            <a:ext cx="16230416" cy="3763749"/>
            <a:chOff x="0" y="-57150"/>
            <a:chExt cx="4274762" cy="991295"/>
          </a:xfrm>
        </p:grpSpPr>
        <p:sp>
          <p:nvSpPr>
            <p:cNvPr id="395" name="Google Shape;395;g3a1156ebd8b_0_145"/>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g3a1156ebd8b_0_145"/>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7" name="Google Shape;397;g3a1156ebd8b_0_145"/>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398" name="Google Shape;398;g3a1156ebd8b_0_145"/>
          <p:cNvGrpSpPr/>
          <p:nvPr/>
        </p:nvGrpSpPr>
        <p:grpSpPr>
          <a:xfrm>
            <a:off x="1259893" y="5216757"/>
            <a:ext cx="7548418" cy="1909449"/>
            <a:chOff x="0" y="-76200"/>
            <a:chExt cx="1988100" cy="502910"/>
          </a:xfrm>
        </p:grpSpPr>
        <p:sp>
          <p:nvSpPr>
            <p:cNvPr id="399" name="Google Shape;399;g3a1156ebd8b_0_145"/>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g3a1156ebd8b_0_145"/>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401" name="Google Shape;401;g3a1156ebd8b_0_145"/>
          <p:cNvGrpSpPr/>
          <p:nvPr/>
        </p:nvGrpSpPr>
        <p:grpSpPr>
          <a:xfrm>
            <a:off x="1259893" y="7170247"/>
            <a:ext cx="7548418" cy="1909449"/>
            <a:chOff x="0" y="-76200"/>
            <a:chExt cx="1988100" cy="502910"/>
          </a:xfrm>
        </p:grpSpPr>
        <p:sp>
          <p:nvSpPr>
            <p:cNvPr id="402" name="Google Shape;402;g3a1156ebd8b_0_145"/>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g3a1156ebd8b_0_145"/>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404" name="Google Shape;404;g3a1156ebd8b_0_145"/>
          <p:cNvGrpSpPr/>
          <p:nvPr/>
        </p:nvGrpSpPr>
        <p:grpSpPr>
          <a:xfrm>
            <a:off x="9375193" y="5216757"/>
            <a:ext cx="7548418" cy="1909449"/>
            <a:chOff x="0" y="-76200"/>
            <a:chExt cx="1988100" cy="502910"/>
          </a:xfrm>
        </p:grpSpPr>
        <p:sp>
          <p:nvSpPr>
            <p:cNvPr id="405" name="Google Shape;405;g3a1156ebd8b_0_145"/>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g3a1156ebd8b_0_145"/>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407" name="Google Shape;407;g3a1156ebd8b_0_145"/>
          <p:cNvGrpSpPr/>
          <p:nvPr/>
        </p:nvGrpSpPr>
        <p:grpSpPr>
          <a:xfrm>
            <a:off x="9445456" y="7170247"/>
            <a:ext cx="7548418" cy="1909449"/>
            <a:chOff x="0" y="-76200"/>
            <a:chExt cx="1988100" cy="502910"/>
          </a:xfrm>
        </p:grpSpPr>
        <p:sp>
          <p:nvSpPr>
            <p:cNvPr id="408" name="Google Shape;408;g3a1156ebd8b_0_145"/>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g3a1156ebd8b_0_145"/>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410" name="Google Shape;410;g3a1156ebd8b_0_145"/>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411" name="Google Shape;411;g3a1156ebd8b_0_145"/>
          <p:cNvGrpSpPr/>
          <p:nvPr/>
        </p:nvGrpSpPr>
        <p:grpSpPr>
          <a:xfrm>
            <a:off x="7744781" y="3979616"/>
            <a:ext cx="9178980" cy="3713387"/>
            <a:chOff x="0" y="120"/>
            <a:chExt cx="12238640" cy="4951183"/>
          </a:xfrm>
        </p:grpSpPr>
        <p:grpSp>
          <p:nvGrpSpPr>
            <p:cNvPr id="412" name="Google Shape;412;g3a1156ebd8b_0_145"/>
            <p:cNvGrpSpPr/>
            <p:nvPr/>
          </p:nvGrpSpPr>
          <p:grpSpPr>
            <a:xfrm>
              <a:off x="2173883" y="1649650"/>
              <a:ext cx="10064756" cy="2545881"/>
              <a:chOff x="0" y="-76200"/>
              <a:chExt cx="1988100" cy="502910"/>
            </a:xfrm>
          </p:grpSpPr>
          <p:sp>
            <p:nvSpPr>
              <p:cNvPr id="413" name="Google Shape;413;g3a1156ebd8b_0_145"/>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g3a1156ebd8b_0_145"/>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B. Answer Choice</a:t>
                </a:r>
                <a:endParaRPr/>
              </a:p>
            </p:txBody>
          </p:sp>
        </p:grpSp>
        <p:sp>
          <p:nvSpPr>
            <p:cNvPr id="415" name="Google Shape;415;g3a1156ebd8b_0_145"/>
            <p:cNvSpPr/>
            <p:nvPr/>
          </p:nvSpPr>
          <p:spPr>
            <a:xfrm rot="-526732">
              <a:off x="313412" y="272304"/>
              <a:ext cx="3905052" cy="4406816"/>
            </a:xfrm>
            <a:custGeom>
              <a:rect b="b" l="l" r="r" t="t"/>
              <a:pathLst>
                <a:path extrusionOk="0" h="4410318" w="3908155">
                  <a:moveTo>
                    <a:pt x="0" y="0"/>
                  </a:moveTo>
                  <a:lnTo>
                    <a:pt x="3908156" y="0"/>
                  </a:lnTo>
                  <a:lnTo>
                    <a:pt x="3908156" y="4410318"/>
                  </a:lnTo>
                  <a:lnTo>
                    <a:pt x="0" y="4410318"/>
                  </a:lnTo>
                  <a:lnTo>
                    <a:pt x="0" y="0"/>
                  </a:lnTo>
                  <a:close/>
                </a:path>
              </a:pathLst>
            </a:custGeom>
            <a:blipFill rotWithShape="1">
              <a:blip r:embed="rId4">
                <a:alphaModFix/>
              </a:blip>
              <a:stretch>
                <a:fillRect b="0" l="0" r="0" t="-7139"/>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g3a1156ebd8b_0_174"/>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421" name="Google Shape;421;g3a1156ebd8b_0_174"/>
          <p:cNvGrpSpPr/>
          <p:nvPr/>
        </p:nvGrpSpPr>
        <p:grpSpPr>
          <a:xfrm>
            <a:off x="678007" y="339417"/>
            <a:ext cx="16932276" cy="9391632"/>
            <a:chOff x="0" y="-57150"/>
            <a:chExt cx="4459500" cy="2473500"/>
          </a:xfrm>
        </p:grpSpPr>
        <p:sp>
          <p:nvSpPr>
            <p:cNvPr id="422" name="Google Shape;422;g3a1156ebd8b_0_174"/>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g3a1156ebd8b_0_174"/>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424" name="Google Shape;424;g3a1156ebd8b_0_174"/>
          <p:cNvGrpSpPr/>
          <p:nvPr/>
        </p:nvGrpSpPr>
        <p:grpSpPr>
          <a:xfrm>
            <a:off x="1028700" y="1379791"/>
            <a:ext cx="16230416" cy="3763749"/>
            <a:chOff x="0" y="-57150"/>
            <a:chExt cx="4274762" cy="991295"/>
          </a:xfrm>
        </p:grpSpPr>
        <p:sp>
          <p:nvSpPr>
            <p:cNvPr id="425" name="Google Shape;425;g3a1156ebd8b_0_174"/>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g3a1156ebd8b_0_174"/>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7" name="Google Shape;427;g3a1156ebd8b_0_174"/>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428" name="Google Shape;428;g3a1156ebd8b_0_174"/>
          <p:cNvGrpSpPr/>
          <p:nvPr/>
        </p:nvGrpSpPr>
        <p:grpSpPr>
          <a:xfrm>
            <a:off x="1259893" y="5216757"/>
            <a:ext cx="7548418" cy="1909449"/>
            <a:chOff x="0" y="-76200"/>
            <a:chExt cx="1988100" cy="502910"/>
          </a:xfrm>
        </p:grpSpPr>
        <p:sp>
          <p:nvSpPr>
            <p:cNvPr id="429" name="Google Shape;429;g3a1156ebd8b_0_174"/>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g3a1156ebd8b_0_174"/>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431" name="Google Shape;431;g3a1156ebd8b_0_174"/>
          <p:cNvGrpSpPr/>
          <p:nvPr/>
        </p:nvGrpSpPr>
        <p:grpSpPr>
          <a:xfrm>
            <a:off x="1259893" y="7170247"/>
            <a:ext cx="7548418" cy="1909449"/>
            <a:chOff x="0" y="-76200"/>
            <a:chExt cx="1988100" cy="502910"/>
          </a:xfrm>
        </p:grpSpPr>
        <p:sp>
          <p:nvSpPr>
            <p:cNvPr id="432" name="Google Shape;432;g3a1156ebd8b_0_174"/>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g3a1156ebd8b_0_174"/>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434" name="Google Shape;434;g3a1156ebd8b_0_174"/>
          <p:cNvGrpSpPr/>
          <p:nvPr/>
        </p:nvGrpSpPr>
        <p:grpSpPr>
          <a:xfrm>
            <a:off x="9375193" y="5216757"/>
            <a:ext cx="7548418" cy="1909449"/>
            <a:chOff x="0" y="-76200"/>
            <a:chExt cx="1988100" cy="502910"/>
          </a:xfrm>
        </p:grpSpPr>
        <p:sp>
          <p:nvSpPr>
            <p:cNvPr id="435" name="Google Shape;435;g3a1156ebd8b_0_174"/>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g3a1156ebd8b_0_174"/>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437" name="Google Shape;437;g3a1156ebd8b_0_174"/>
          <p:cNvGrpSpPr/>
          <p:nvPr/>
        </p:nvGrpSpPr>
        <p:grpSpPr>
          <a:xfrm>
            <a:off x="9445456" y="7170247"/>
            <a:ext cx="7548418" cy="1909449"/>
            <a:chOff x="0" y="-76200"/>
            <a:chExt cx="1988100" cy="502910"/>
          </a:xfrm>
        </p:grpSpPr>
        <p:sp>
          <p:nvSpPr>
            <p:cNvPr id="438" name="Google Shape;438;g3a1156ebd8b_0_174"/>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g3a1156ebd8b_0_174"/>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440" name="Google Shape;440;g3a1156ebd8b_0_174"/>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441" name="Google Shape;441;g3a1156ebd8b_0_174"/>
          <p:cNvGrpSpPr/>
          <p:nvPr/>
        </p:nvGrpSpPr>
        <p:grpSpPr>
          <a:xfrm>
            <a:off x="-2073" y="3882695"/>
            <a:ext cx="8810533" cy="5196968"/>
            <a:chOff x="-2763" y="0"/>
            <a:chExt cx="11747377" cy="6929291"/>
          </a:xfrm>
        </p:grpSpPr>
        <p:grpSp>
          <p:nvGrpSpPr>
            <p:cNvPr id="442" name="Google Shape;442;g3a1156ebd8b_0_174"/>
            <p:cNvGrpSpPr/>
            <p:nvPr/>
          </p:nvGrpSpPr>
          <p:grpSpPr>
            <a:xfrm>
              <a:off x="1679857" y="4383410"/>
              <a:ext cx="10064756" cy="2545881"/>
              <a:chOff x="0" y="-76200"/>
              <a:chExt cx="1988100" cy="502910"/>
            </a:xfrm>
          </p:grpSpPr>
          <p:sp>
            <p:nvSpPr>
              <p:cNvPr id="443" name="Google Shape;443;g3a1156ebd8b_0_174"/>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g3a1156ebd8b_0_174"/>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C. Answer Choice</a:t>
                </a:r>
                <a:endParaRPr/>
              </a:p>
            </p:txBody>
          </p:sp>
        </p:grpSp>
        <p:sp>
          <p:nvSpPr>
            <p:cNvPr id="445" name="Google Shape;445;g3a1156ebd8b_0_174"/>
            <p:cNvSpPr/>
            <p:nvPr/>
          </p:nvSpPr>
          <p:spPr>
            <a:xfrm rot="754528">
              <a:off x="518500" y="541745"/>
              <a:ext cx="5571643" cy="5402171"/>
            </a:xfrm>
            <a:custGeom>
              <a:rect b="b" l="l" r="r" t="t"/>
              <a:pathLst>
                <a:path extrusionOk="0" h="5407768" w="5577415">
                  <a:moveTo>
                    <a:pt x="0" y="0"/>
                  </a:moveTo>
                  <a:lnTo>
                    <a:pt x="5577414" y="0"/>
                  </a:lnTo>
                  <a:lnTo>
                    <a:pt x="5577414" y="5407769"/>
                  </a:lnTo>
                  <a:lnTo>
                    <a:pt x="0" y="5407769"/>
                  </a:lnTo>
                  <a:lnTo>
                    <a:pt x="0" y="0"/>
                  </a:lnTo>
                  <a:close/>
                </a:path>
              </a:pathLst>
            </a:custGeom>
            <a:blipFill rotWithShape="1">
              <a:blip r:embed="rId4">
                <a:alphaModFix/>
              </a:blip>
              <a:stretch>
                <a:fillRect b="0" l="0" r="0" t="0"/>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g3a1156ebd8b_0_203"/>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451" name="Google Shape;451;g3a1156ebd8b_0_203"/>
          <p:cNvGrpSpPr/>
          <p:nvPr/>
        </p:nvGrpSpPr>
        <p:grpSpPr>
          <a:xfrm>
            <a:off x="678007" y="339417"/>
            <a:ext cx="16932276" cy="9391632"/>
            <a:chOff x="0" y="-57150"/>
            <a:chExt cx="4459500" cy="2473500"/>
          </a:xfrm>
        </p:grpSpPr>
        <p:sp>
          <p:nvSpPr>
            <p:cNvPr id="452" name="Google Shape;452;g3a1156ebd8b_0_203"/>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g3a1156ebd8b_0_203"/>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454" name="Google Shape;454;g3a1156ebd8b_0_203"/>
          <p:cNvGrpSpPr/>
          <p:nvPr/>
        </p:nvGrpSpPr>
        <p:grpSpPr>
          <a:xfrm>
            <a:off x="1028700" y="1379791"/>
            <a:ext cx="16230416" cy="3763749"/>
            <a:chOff x="0" y="-57150"/>
            <a:chExt cx="4274762" cy="991295"/>
          </a:xfrm>
        </p:grpSpPr>
        <p:sp>
          <p:nvSpPr>
            <p:cNvPr id="455" name="Google Shape;455;g3a1156ebd8b_0_203"/>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g3a1156ebd8b_0_203"/>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57" name="Google Shape;457;g3a1156ebd8b_0_203"/>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458" name="Google Shape;458;g3a1156ebd8b_0_203"/>
          <p:cNvGrpSpPr/>
          <p:nvPr/>
        </p:nvGrpSpPr>
        <p:grpSpPr>
          <a:xfrm>
            <a:off x="1259893" y="5216757"/>
            <a:ext cx="7548418" cy="1909449"/>
            <a:chOff x="0" y="-76200"/>
            <a:chExt cx="1988100" cy="502910"/>
          </a:xfrm>
        </p:grpSpPr>
        <p:sp>
          <p:nvSpPr>
            <p:cNvPr id="459" name="Google Shape;459;g3a1156ebd8b_0_203"/>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g3a1156ebd8b_0_203"/>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461" name="Google Shape;461;g3a1156ebd8b_0_203"/>
          <p:cNvGrpSpPr/>
          <p:nvPr/>
        </p:nvGrpSpPr>
        <p:grpSpPr>
          <a:xfrm>
            <a:off x="1259893" y="7170247"/>
            <a:ext cx="7548418" cy="1909449"/>
            <a:chOff x="0" y="-76200"/>
            <a:chExt cx="1988100" cy="502910"/>
          </a:xfrm>
        </p:grpSpPr>
        <p:sp>
          <p:nvSpPr>
            <p:cNvPr id="462" name="Google Shape;462;g3a1156ebd8b_0_203"/>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g3a1156ebd8b_0_203"/>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464" name="Google Shape;464;g3a1156ebd8b_0_203"/>
          <p:cNvGrpSpPr/>
          <p:nvPr/>
        </p:nvGrpSpPr>
        <p:grpSpPr>
          <a:xfrm>
            <a:off x="9375193" y="5216757"/>
            <a:ext cx="7548418" cy="1909449"/>
            <a:chOff x="0" y="-76200"/>
            <a:chExt cx="1988100" cy="502910"/>
          </a:xfrm>
        </p:grpSpPr>
        <p:sp>
          <p:nvSpPr>
            <p:cNvPr id="465" name="Google Shape;465;g3a1156ebd8b_0_203"/>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g3a1156ebd8b_0_203"/>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467" name="Google Shape;467;g3a1156ebd8b_0_203"/>
          <p:cNvGrpSpPr/>
          <p:nvPr/>
        </p:nvGrpSpPr>
        <p:grpSpPr>
          <a:xfrm>
            <a:off x="9445456" y="7170247"/>
            <a:ext cx="7548418" cy="1909449"/>
            <a:chOff x="0" y="-76200"/>
            <a:chExt cx="1988100" cy="502910"/>
          </a:xfrm>
        </p:grpSpPr>
        <p:sp>
          <p:nvSpPr>
            <p:cNvPr id="468" name="Google Shape;468;g3a1156ebd8b_0_203"/>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g3a1156ebd8b_0_203"/>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470" name="Google Shape;470;g3a1156ebd8b_0_203"/>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471" name="Google Shape;471;g3a1156ebd8b_0_203"/>
          <p:cNvGrpSpPr/>
          <p:nvPr/>
        </p:nvGrpSpPr>
        <p:grpSpPr>
          <a:xfrm>
            <a:off x="9445456" y="4789459"/>
            <a:ext cx="8842544" cy="4318779"/>
            <a:chOff x="0" y="0"/>
            <a:chExt cx="11790059" cy="5758372"/>
          </a:xfrm>
        </p:grpSpPr>
        <p:grpSp>
          <p:nvGrpSpPr>
            <p:cNvPr id="472" name="Google Shape;472;g3a1156ebd8b_0_203"/>
            <p:cNvGrpSpPr/>
            <p:nvPr/>
          </p:nvGrpSpPr>
          <p:grpSpPr>
            <a:xfrm>
              <a:off x="0" y="3212491"/>
              <a:ext cx="10064756" cy="2545881"/>
              <a:chOff x="0" y="-76200"/>
              <a:chExt cx="1988100" cy="502910"/>
            </a:xfrm>
          </p:grpSpPr>
          <p:sp>
            <p:nvSpPr>
              <p:cNvPr id="473" name="Google Shape;473;g3a1156ebd8b_0_203"/>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g3a1156ebd8b_0_203"/>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D. Answer Choice</a:t>
                </a:r>
                <a:endParaRPr/>
              </a:p>
            </p:txBody>
          </p:sp>
        </p:grpSp>
        <p:sp>
          <p:nvSpPr>
            <p:cNvPr id="475" name="Google Shape;475;g3a1156ebd8b_0_203"/>
            <p:cNvSpPr/>
            <p:nvPr/>
          </p:nvSpPr>
          <p:spPr>
            <a:xfrm>
              <a:off x="7212342" y="0"/>
              <a:ext cx="4577717" cy="4071124"/>
            </a:xfrm>
            <a:custGeom>
              <a:rect b="b" l="l" r="r" t="t"/>
              <a:pathLst>
                <a:path extrusionOk="0" h="4071124" w="4577717">
                  <a:moveTo>
                    <a:pt x="0" y="0"/>
                  </a:moveTo>
                  <a:lnTo>
                    <a:pt x="4577717" y="0"/>
                  </a:lnTo>
                  <a:lnTo>
                    <a:pt x="4577717" y="4071124"/>
                  </a:lnTo>
                  <a:lnTo>
                    <a:pt x="0" y="4071124"/>
                  </a:lnTo>
                  <a:lnTo>
                    <a:pt x="0" y="0"/>
                  </a:lnTo>
                  <a:close/>
                </a:path>
              </a:pathLst>
            </a:custGeom>
            <a:blipFill rotWithShape="1">
              <a:blip r:embed="rId4">
                <a:alphaModFix/>
              </a:blip>
              <a:stretch>
                <a:fillRect b="0" l="-15429" r="0" t="0"/>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g3a1156ebd8b_0_232"/>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481" name="Google Shape;481;g3a1156ebd8b_0_232"/>
          <p:cNvGrpSpPr/>
          <p:nvPr/>
        </p:nvGrpSpPr>
        <p:grpSpPr>
          <a:xfrm>
            <a:off x="678007" y="339417"/>
            <a:ext cx="16932276" cy="9391632"/>
            <a:chOff x="0" y="-57150"/>
            <a:chExt cx="4459500" cy="2473500"/>
          </a:xfrm>
        </p:grpSpPr>
        <p:sp>
          <p:nvSpPr>
            <p:cNvPr id="482" name="Google Shape;482;g3a1156ebd8b_0_232"/>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g3a1156ebd8b_0_232"/>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484" name="Google Shape;484;g3a1156ebd8b_0_232"/>
          <p:cNvGrpSpPr/>
          <p:nvPr/>
        </p:nvGrpSpPr>
        <p:grpSpPr>
          <a:xfrm>
            <a:off x="1028700" y="1379791"/>
            <a:ext cx="16230416" cy="3763749"/>
            <a:chOff x="0" y="-57150"/>
            <a:chExt cx="4274762" cy="991295"/>
          </a:xfrm>
        </p:grpSpPr>
        <p:sp>
          <p:nvSpPr>
            <p:cNvPr id="485" name="Google Shape;485;g3a1156ebd8b_0_232"/>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g3a1156ebd8b_0_232"/>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87" name="Google Shape;487;g3a1156ebd8b_0_232"/>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488" name="Google Shape;488;g3a1156ebd8b_0_232"/>
          <p:cNvGrpSpPr/>
          <p:nvPr/>
        </p:nvGrpSpPr>
        <p:grpSpPr>
          <a:xfrm>
            <a:off x="1259893" y="5216757"/>
            <a:ext cx="7548418" cy="1909449"/>
            <a:chOff x="0" y="-76200"/>
            <a:chExt cx="1988100" cy="502910"/>
          </a:xfrm>
        </p:grpSpPr>
        <p:sp>
          <p:nvSpPr>
            <p:cNvPr id="489" name="Google Shape;489;g3a1156ebd8b_0_232"/>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g3a1156ebd8b_0_232"/>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491" name="Google Shape;491;g3a1156ebd8b_0_232"/>
          <p:cNvGrpSpPr/>
          <p:nvPr/>
        </p:nvGrpSpPr>
        <p:grpSpPr>
          <a:xfrm>
            <a:off x="1259893" y="7170247"/>
            <a:ext cx="7548418" cy="1909449"/>
            <a:chOff x="0" y="-76200"/>
            <a:chExt cx="1988100" cy="502910"/>
          </a:xfrm>
        </p:grpSpPr>
        <p:sp>
          <p:nvSpPr>
            <p:cNvPr id="492" name="Google Shape;492;g3a1156ebd8b_0_232"/>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g3a1156ebd8b_0_232"/>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494" name="Google Shape;494;g3a1156ebd8b_0_232"/>
          <p:cNvGrpSpPr/>
          <p:nvPr/>
        </p:nvGrpSpPr>
        <p:grpSpPr>
          <a:xfrm>
            <a:off x="9375193" y="5216757"/>
            <a:ext cx="7548418" cy="1909449"/>
            <a:chOff x="0" y="-76200"/>
            <a:chExt cx="1988100" cy="502910"/>
          </a:xfrm>
        </p:grpSpPr>
        <p:sp>
          <p:nvSpPr>
            <p:cNvPr id="495" name="Google Shape;495;g3a1156ebd8b_0_232"/>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g3a1156ebd8b_0_232"/>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497" name="Google Shape;497;g3a1156ebd8b_0_232"/>
          <p:cNvGrpSpPr/>
          <p:nvPr/>
        </p:nvGrpSpPr>
        <p:grpSpPr>
          <a:xfrm>
            <a:off x="9445456" y="7170247"/>
            <a:ext cx="7548418" cy="1909449"/>
            <a:chOff x="0" y="-76200"/>
            <a:chExt cx="1988100" cy="502910"/>
          </a:xfrm>
        </p:grpSpPr>
        <p:sp>
          <p:nvSpPr>
            <p:cNvPr id="498" name="Google Shape;498;g3a1156ebd8b_0_232"/>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g3a1156ebd8b_0_232"/>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500" name="Google Shape;500;g3a1156ebd8b_0_232"/>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501" name="Google Shape;501;g3a1156ebd8b_0_232"/>
          <p:cNvGrpSpPr/>
          <p:nvPr/>
        </p:nvGrpSpPr>
        <p:grpSpPr>
          <a:xfrm>
            <a:off x="1259893" y="4202896"/>
            <a:ext cx="9797492" cy="3166077"/>
            <a:chOff x="0" y="0"/>
            <a:chExt cx="13063323" cy="4221436"/>
          </a:xfrm>
        </p:grpSpPr>
        <p:grpSp>
          <p:nvGrpSpPr>
            <p:cNvPr id="502" name="Google Shape;502;g3a1156ebd8b_0_232"/>
            <p:cNvGrpSpPr/>
            <p:nvPr/>
          </p:nvGrpSpPr>
          <p:grpSpPr>
            <a:xfrm>
              <a:off x="0" y="1351822"/>
              <a:ext cx="10064756" cy="2545881"/>
              <a:chOff x="0" y="-76200"/>
              <a:chExt cx="1988100" cy="502910"/>
            </a:xfrm>
          </p:grpSpPr>
          <p:sp>
            <p:nvSpPr>
              <p:cNvPr id="503" name="Google Shape;503;g3a1156ebd8b_0_232"/>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g3a1156ebd8b_0_232"/>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A. Answer Choice</a:t>
                </a:r>
                <a:endParaRPr/>
              </a:p>
            </p:txBody>
          </p:sp>
        </p:grpSp>
        <p:sp>
          <p:nvSpPr>
            <p:cNvPr id="505" name="Google Shape;505;g3a1156ebd8b_0_232"/>
            <p:cNvSpPr/>
            <p:nvPr/>
          </p:nvSpPr>
          <p:spPr>
            <a:xfrm>
              <a:off x="8413925" y="0"/>
              <a:ext cx="4649398" cy="4221436"/>
            </a:xfrm>
            <a:custGeom>
              <a:rect b="b" l="l" r="r" t="t"/>
              <a:pathLst>
                <a:path extrusionOk="0" h="4221436" w="4649398">
                  <a:moveTo>
                    <a:pt x="0" y="0"/>
                  </a:moveTo>
                  <a:lnTo>
                    <a:pt x="4649398" y="0"/>
                  </a:lnTo>
                  <a:lnTo>
                    <a:pt x="4649398" y="4221436"/>
                  </a:lnTo>
                  <a:lnTo>
                    <a:pt x="0" y="4221436"/>
                  </a:lnTo>
                  <a:lnTo>
                    <a:pt x="0" y="0"/>
                  </a:lnTo>
                  <a:close/>
                </a:path>
              </a:pathLst>
            </a:custGeom>
            <a:blipFill rotWithShape="1">
              <a:blip r:embed="rId4">
                <a:alphaModFix/>
              </a:blip>
              <a:stretch>
                <a:fillRect b="-29948" l="-5739" r="-12789" t="-11178"/>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g3a1156ebd8b_0_261"/>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511" name="Google Shape;511;g3a1156ebd8b_0_261"/>
          <p:cNvGrpSpPr/>
          <p:nvPr/>
        </p:nvGrpSpPr>
        <p:grpSpPr>
          <a:xfrm>
            <a:off x="678007" y="339417"/>
            <a:ext cx="16932276" cy="9391632"/>
            <a:chOff x="0" y="-57150"/>
            <a:chExt cx="4459500" cy="2473500"/>
          </a:xfrm>
        </p:grpSpPr>
        <p:sp>
          <p:nvSpPr>
            <p:cNvPr id="512" name="Google Shape;512;g3a1156ebd8b_0_261"/>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g3a1156ebd8b_0_261"/>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514" name="Google Shape;514;g3a1156ebd8b_0_261"/>
          <p:cNvGrpSpPr/>
          <p:nvPr/>
        </p:nvGrpSpPr>
        <p:grpSpPr>
          <a:xfrm>
            <a:off x="1028700" y="1379791"/>
            <a:ext cx="16230416" cy="3763749"/>
            <a:chOff x="0" y="-57150"/>
            <a:chExt cx="4274762" cy="991295"/>
          </a:xfrm>
        </p:grpSpPr>
        <p:sp>
          <p:nvSpPr>
            <p:cNvPr id="515" name="Google Shape;515;g3a1156ebd8b_0_261"/>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g3a1156ebd8b_0_261"/>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17" name="Google Shape;517;g3a1156ebd8b_0_261"/>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518" name="Google Shape;518;g3a1156ebd8b_0_261"/>
          <p:cNvGrpSpPr/>
          <p:nvPr/>
        </p:nvGrpSpPr>
        <p:grpSpPr>
          <a:xfrm>
            <a:off x="1259893" y="5216757"/>
            <a:ext cx="7548418" cy="1909449"/>
            <a:chOff x="0" y="-76200"/>
            <a:chExt cx="1988100" cy="502910"/>
          </a:xfrm>
        </p:grpSpPr>
        <p:sp>
          <p:nvSpPr>
            <p:cNvPr id="519" name="Google Shape;519;g3a1156ebd8b_0_261"/>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g3a1156ebd8b_0_261"/>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521" name="Google Shape;521;g3a1156ebd8b_0_261"/>
          <p:cNvGrpSpPr/>
          <p:nvPr/>
        </p:nvGrpSpPr>
        <p:grpSpPr>
          <a:xfrm>
            <a:off x="1259893" y="7170247"/>
            <a:ext cx="7548418" cy="1909449"/>
            <a:chOff x="0" y="-76200"/>
            <a:chExt cx="1988100" cy="502910"/>
          </a:xfrm>
        </p:grpSpPr>
        <p:sp>
          <p:nvSpPr>
            <p:cNvPr id="522" name="Google Shape;522;g3a1156ebd8b_0_261"/>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g3a1156ebd8b_0_261"/>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524" name="Google Shape;524;g3a1156ebd8b_0_261"/>
          <p:cNvGrpSpPr/>
          <p:nvPr/>
        </p:nvGrpSpPr>
        <p:grpSpPr>
          <a:xfrm>
            <a:off x="9375193" y="5216757"/>
            <a:ext cx="7548418" cy="1909449"/>
            <a:chOff x="0" y="-76200"/>
            <a:chExt cx="1988100" cy="502910"/>
          </a:xfrm>
        </p:grpSpPr>
        <p:sp>
          <p:nvSpPr>
            <p:cNvPr id="525" name="Google Shape;525;g3a1156ebd8b_0_261"/>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g3a1156ebd8b_0_261"/>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527" name="Google Shape;527;g3a1156ebd8b_0_261"/>
          <p:cNvGrpSpPr/>
          <p:nvPr/>
        </p:nvGrpSpPr>
        <p:grpSpPr>
          <a:xfrm>
            <a:off x="9445456" y="7170247"/>
            <a:ext cx="7548418" cy="1909449"/>
            <a:chOff x="0" y="-76200"/>
            <a:chExt cx="1988100" cy="502910"/>
          </a:xfrm>
        </p:grpSpPr>
        <p:sp>
          <p:nvSpPr>
            <p:cNvPr id="528" name="Google Shape;528;g3a1156ebd8b_0_261"/>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g3a1156ebd8b_0_261"/>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530" name="Google Shape;530;g3a1156ebd8b_0_261"/>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531" name="Google Shape;531;g3a1156ebd8b_0_261"/>
          <p:cNvGrpSpPr/>
          <p:nvPr/>
        </p:nvGrpSpPr>
        <p:grpSpPr>
          <a:xfrm>
            <a:off x="7744781" y="3979616"/>
            <a:ext cx="9178980" cy="3713387"/>
            <a:chOff x="0" y="120"/>
            <a:chExt cx="12238640" cy="4951183"/>
          </a:xfrm>
        </p:grpSpPr>
        <p:grpSp>
          <p:nvGrpSpPr>
            <p:cNvPr id="532" name="Google Shape;532;g3a1156ebd8b_0_261"/>
            <p:cNvGrpSpPr/>
            <p:nvPr/>
          </p:nvGrpSpPr>
          <p:grpSpPr>
            <a:xfrm>
              <a:off x="2173883" y="1649650"/>
              <a:ext cx="10064756" cy="2545881"/>
              <a:chOff x="0" y="-76200"/>
              <a:chExt cx="1988100" cy="502910"/>
            </a:xfrm>
          </p:grpSpPr>
          <p:sp>
            <p:nvSpPr>
              <p:cNvPr id="533" name="Google Shape;533;g3a1156ebd8b_0_261"/>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g3a1156ebd8b_0_261"/>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B. Answer Choice</a:t>
                </a:r>
                <a:endParaRPr/>
              </a:p>
            </p:txBody>
          </p:sp>
        </p:grpSp>
        <p:sp>
          <p:nvSpPr>
            <p:cNvPr id="535" name="Google Shape;535;g3a1156ebd8b_0_261"/>
            <p:cNvSpPr/>
            <p:nvPr/>
          </p:nvSpPr>
          <p:spPr>
            <a:xfrm rot="-526732">
              <a:off x="313412" y="272304"/>
              <a:ext cx="3905052" cy="4406816"/>
            </a:xfrm>
            <a:custGeom>
              <a:rect b="b" l="l" r="r" t="t"/>
              <a:pathLst>
                <a:path extrusionOk="0" h="4410318" w="3908155">
                  <a:moveTo>
                    <a:pt x="0" y="0"/>
                  </a:moveTo>
                  <a:lnTo>
                    <a:pt x="3908156" y="0"/>
                  </a:lnTo>
                  <a:lnTo>
                    <a:pt x="3908156" y="4410318"/>
                  </a:lnTo>
                  <a:lnTo>
                    <a:pt x="0" y="4410318"/>
                  </a:lnTo>
                  <a:lnTo>
                    <a:pt x="0" y="0"/>
                  </a:lnTo>
                  <a:close/>
                </a:path>
              </a:pathLst>
            </a:custGeom>
            <a:blipFill rotWithShape="1">
              <a:blip r:embed="rId4">
                <a:alphaModFix/>
              </a:blip>
              <a:stretch>
                <a:fillRect b="0" l="0" r="0" t="-7139"/>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2"/>
          <p:cNvSpPr txBox="1"/>
          <p:nvPr/>
        </p:nvSpPr>
        <p:spPr>
          <a:xfrm>
            <a:off x="1028700" y="4774883"/>
            <a:ext cx="5303228" cy="64198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3600" u="none" cap="none" strike="noStrike">
                <a:solidFill>
                  <a:srgbClr val="000000"/>
                </a:solidFill>
                <a:latin typeface="Times New Roman"/>
                <a:ea typeface="Times New Roman"/>
                <a:cs typeface="Times New Roman"/>
                <a:sym typeface="Times New Roman"/>
              </a:rPr>
              <a:t>Please Read</a:t>
            </a:r>
            <a:endParaRPr/>
          </a:p>
        </p:txBody>
      </p:sp>
      <p:sp>
        <p:nvSpPr>
          <p:cNvPr id="90" name="Google Shape;90;p2"/>
          <p:cNvSpPr txBox="1"/>
          <p:nvPr/>
        </p:nvSpPr>
        <p:spPr>
          <a:xfrm>
            <a:off x="1028700" y="5734812"/>
            <a:ext cx="12743303" cy="2866263"/>
          </a:xfrm>
          <a:prstGeom prst="rect">
            <a:avLst/>
          </a:prstGeom>
          <a:noFill/>
          <a:ln>
            <a:noFill/>
          </a:ln>
        </p:spPr>
        <p:txBody>
          <a:bodyPr anchorCtr="0" anchor="t" bIns="0" lIns="0" spcFirstLastPara="1" rIns="0" wrap="square" tIns="0">
            <a:spAutoFit/>
          </a:bodyPr>
          <a:lstStyle/>
          <a:p>
            <a:pPr indent="0" lvl="0" marL="0" marR="0" rtl="0" algn="l">
              <a:lnSpc>
                <a:spcPct val="111006"/>
              </a:lnSpc>
              <a:spcBef>
                <a:spcPts val="0"/>
              </a:spcBef>
              <a:spcAft>
                <a:spcPts val="0"/>
              </a:spcAft>
              <a:buNone/>
            </a:pPr>
            <a:r>
              <a:rPr b="0" i="0" lang="en-US" sz="1599" u="none" cap="none" strike="noStrike">
                <a:solidFill>
                  <a:srgbClr val="000000"/>
                </a:solidFill>
                <a:latin typeface="Times New Roman"/>
                <a:ea typeface="Times New Roman"/>
                <a:cs typeface="Times New Roman"/>
                <a:sym typeface="Times New Roman"/>
              </a:rPr>
              <a:t>Copyright © 2024 by Elite Kid Industries. All rights reserved.</a:t>
            </a:r>
            <a:endParaRPr/>
          </a:p>
          <a:p>
            <a:pPr indent="0" lvl="0" marL="0" marR="0" rtl="0" algn="l">
              <a:lnSpc>
                <a:spcPct val="111006"/>
              </a:lnSpc>
              <a:spcBef>
                <a:spcPts val="0"/>
              </a:spcBef>
              <a:spcAft>
                <a:spcPts val="0"/>
              </a:spcAft>
              <a:buNone/>
            </a:pPr>
            <a:r>
              <a:t/>
            </a:r>
            <a:endParaRPr b="0" i="0" sz="1599" u="none" cap="none" strike="noStrike">
              <a:solidFill>
                <a:srgbClr val="000000"/>
              </a:solidFill>
              <a:latin typeface="Times New Roman"/>
              <a:ea typeface="Times New Roman"/>
              <a:cs typeface="Times New Roman"/>
              <a:sym typeface="Times New Roman"/>
            </a:endParaRPr>
          </a:p>
          <a:p>
            <a:pPr indent="0" lvl="0" marL="0" marR="0" rtl="0" algn="l">
              <a:lnSpc>
                <a:spcPct val="111006"/>
              </a:lnSpc>
              <a:spcBef>
                <a:spcPts val="0"/>
              </a:spcBef>
              <a:spcAft>
                <a:spcPts val="0"/>
              </a:spcAft>
              <a:buNone/>
            </a:pPr>
            <a:r>
              <a:rPr b="0" i="0" lang="en-US" sz="1599" u="none" cap="none" strike="noStrike">
                <a:solidFill>
                  <a:srgbClr val="000000"/>
                </a:solidFill>
                <a:latin typeface="Times New Roman"/>
                <a:ea typeface="Times New Roman"/>
                <a:cs typeface="Times New Roman"/>
                <a:sym typeface="Times New Roman"/>
              </a:rPr>
              <a:t>You are welcome to use this PowerPoint for your personal use.  Other than that, no part of this publication may be reproduced, stored, or transmitted in any form or by any means, electronic, mechanical, photocopying, recording, scanning, or otherwise, except as permitted under Section 107 or 108 of the 1976 United States Copyright Act, without the prior written permission of the author. </a:t>
            </a:r>
            <a:endParaRPr/>
          </a:p>
          <a:p>
            <a:pPr indent="0" lvl="0" marL="0" marR="0" rtl="0" algn="l">
              <a:lnSpc>
                <a:spcPct val="111006"/>
              </a:lnSpc>
              <a:spcBef>
                <a:spcPts val="0"/>
              </a:spcBef>
              <a:spcAft>
                <a:spcPts val="0"/>
              </a:spcAft>
              <a:buNone/>
            </a:pPr>
            <a:r>
              <a:t/>
            </a:r>
            <a:endParaRPr b="0" i="0" sz="1599" u="none" cap="none" strike="noStrike">
              <a:solidFill>
                <a:srgbClr val="000000"/>
              </a:solidFill>
              <a:latin typeface="Times New Roman"/>
              <a:ea typeface="Times New Roman"/>
              <a:cs typeface="Times New Roman"/>
              <a:sym typeface="Times New Roman"/>
            </a:endParaRPr>
          </a:p>
          <a:p>
            <a:pPr indent="0" lvl="0" marL="0" marR="0" rtl="0" algn="l">
              <a:lnSpc>
                <a:spcPct val="111006"/>
              </a:lnSpc>
              <a:spcBef>
                <a:spcPts val="0"/>
              </a:spcBef>
              <a:spcAft>
                <a:spcPts val="0"/>
              </a:spcAft>
              <a:buNone/>
            </a:pPr>
            <a:r>
              <a:rPr b="0" i="0" lang="en-US" sz="1599" u="none" cap="none" strike="noStrike">
                <a:solidFill>
                  <a:srgbClr val="000000"/>
                </a:solidFill>
                <a:latin typeface="Times New Roman"/>
                <a:ea typeface="Times New Roman"/>
                <a:cs typeface="Times New Roman"/>
                <a:sym typeface="Times New Roman"/>
              </a:rPr>
              <a:t>ABC Engage is registered under Elite Kids Industries and may not be used without permission.</a:t>
            </a:r>
            <a:endParaRPr/>
          </a:p>
          <a:p>
            <a:pPr indent="0" lvl="0" marL="0" marR="0" rtl="0" algn="l">
              <a:lnSpc>
                <a:spcPct val="111006"/>
              </a:lnSpc>
              <a:spcBef>
                <a:spcPts val="0"/>
              </a:spcBef>
              <a:spcAft>
                <a:spcPts val="0"/>
              </a:spcAft>
              <a:buNone/>
            </a:pPr>
            <a:r>
              <a:t/>
            </a:r>
            <a:endParaRPr b="0" i="0" sz="1599" u="none" cap="none" strike="noStrike">
              <a:solidFill>
                <a:srgbClr val="000000"/>
              </a:solidFill>
              <a:latin typeface="Times New Roman"/>
              <a:ea typeface="Times New Roman"/>
              <a:cs typeface="Times New Roman"/>
              <a:sym typeface="Times New Roman"/>
            </a:endParaRPr>
          </a:p>
          <a:p>
            <a:pPr indent="0" lvl="0" marL="0" marR="0" rtl="0" algn="l">
              <a:lnSpc>
                <a:spcPct val="111006"/>
              </a:lnSpc>
              <a:spcBef>
                <a:spcPts val="0"/>
              </a:spcBef>
              <a:spcAft>
                <a:spcPts val="0"/>
              </a:spcAft>
              <a:buNone/>
            </a:pPr>
            <a:r>
              <a:rPr b="0" i="0" lang="en-US" sz="1599" u="none" cap="none" strike="noStrike">
                <a:solidFill>
                  <a:srgbClr val="000000"/>
                </a:solidFill>
                <a:latin typeface="Times New Roman"/>
                <a:ea typeface="Times New Roman"/>
                <a:cs typeface="Times New Roman"/>
                <a:sym typeface="Times New Roman"/>
              </a:rPr>
              <a:t>Limitation of liability/disclaimer of warranty: While the publisher and author have used their best efforts in preparing this guide and workbook, they make no representations or warranties with respect to the accuracy or completeness of the contents of this document and specifically disclaim any implied warranties of merchantability or fitness for particular purpose. No warranty may be created or extended by sales representatives, promoters, or written sales materials.</a:t>
            </a:r>
            <a:endParaRPr/>
          </a:p>
          <a:p>
            <a:pPr indent="0" lvl="0" marL="0" marR="0" rtl="0" algn="l">
              <a:lnSpc>
                <a:spcPct val="111006"/>
              </a:lnSpc>
              <a:spcBef>
                <a:spcPts val="0"/>
              </a:spcBef>
              <a:spcAft>
                <a:spcPts val="0"/>
              </a:spcAft>
              <a:buNone/>
            </a:pPr>
            <a:r>
              <a:t/>
            </a:r>
            <a:endParaRPr b="0" i="0" sz="1599"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g3a1156ebd8b_0_290"/>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541" name="Google Shape;541;g3a1156ebd8b_0_290"/>
          <p:cNvGrpSpPr/>
          <p:nvPr/>
        </p:nvGrpSpPr>
        <p:grpSpPr>
          <a:xfrm>
            <a:off x="678007" y="339417"/>
            <a:ext cx="16932276" cy="9391632"/>
            <a:chOff x="0" y="-57150"/>
            <a:chExt cx="4459500" cy="2473500"/>
          </a:xfrm>
        </p:grpSpPr>
        <p:sp>
          <p:nvSpPr>
            <p:cNvPr id="542" name="Google Shape;542;g3a1156ebd8b_0_290"/>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g3a1156ebd8b_0_290"/>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544" name="Google Shape;544;g3a1156ebd8b_0_290"/>
          <p:cNvGrpSpPr/>
          <p:nvPr/>
        </p:nvGrpSpPr>
        <p:grpSpPr>
          <a:xfrm>
            <a:off x="1028700" y="1379791"/>
            <a:ext cx="16230416" cy="3763749"/>
            <a:chOff x="0" y="-57150"/>
            <a:chExt cx="4274762" cy="991295"/>
          </a:xfrm>
        </p:grpSpPr>
        <p:sp>
          <p:nvSpPr>
            <p:cNvPr id="545" name="Google Shape;545;g3a1156ebd8b_0_290"/>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g3a1156ebd8b_0_290"/>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47" name="Google Shape;547;g3a1156ebd8b_0_290"/>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548" name="Google Shape;548;g3a1156ebd8b_0_290"/>
          <p:cNvGrpSpPr/>
          <p:nvPr/>
        </p:nvGrpSpPr>
        <p:grpSpPr>
          <a:xfrm>
            <a:off x="1259893" y="5216757"/>
            <a:ext cx="7548418" cy="1909449"/>
            <a:chOff x="0" y="-76200"/>
            <a:chExt cx="1988100" cy="502910"/>
          </a:xfrm>
        </p:grpSpPr>
        <p:sp>
          <p:nvSpPr>
            <p:cNvPr id="549" name="Google Shape;549;g3a1156ebd8b_0_290"/>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g3a1156ebd8b_0_290"/>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551" name="Google Shape;551;g3a1156ebd8b_0_290"/>
          <p:cNvGrpSpPr/>
          <p:nvPr/>
        </p:nvGrpSpPr>
        <p:grpSpPr>
          <a:xfrm>
            <a:off x="1259893" y="7170247"/>
            <a:ext cx="7548418" cy="1909449"/>
            <a:chOff x="0" y="-76200"/>
            <a:chExt cx="1988100" cy="502910"/>
          </a:xfrm>
        </p:grpSpPr>
        <p:sp>
          <p:nvSpPr>
            <p:cNvPr id="552" name="Google Shape;552;g3a1156ebd8b_0_290"/>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g3a1156ebd8b_0_290"/>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554" name="Google Shape;554;g3a1156ebd8b_0_290"/>
          <p:cNvGrpSpPr/>
          <p:nvPr/>
        </p:nvGrpSpPr>
        <p:grpSpPr>
          <a:xfrm>
            <a:off x="9375193" y="5216757"/>
            <a:ext cx="7548418" cy="1909449"/>
            <a:chOff x="0" y="-76200"/>
            <a:chExt cx="1988100" cy="502910"/>
          </a:xfrm>
        </p:grpSpPr>
        <p:sp>
          <p:nvSpPr>
            <p:cNvPr id="555" name="Google Shape;555;g3a1156ebd8b_0_290"/>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g3a1156ebd8b_0_290"/>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557" name="Google Shape;557;g3a1156ebd8b_0_290"/>
          <p:cNvGrpSpPr/>
          <p:nvPr/>
        </p:nvGrpSpPr>
        <p:grpSpPr>
          <a:xfrm>
            <a:off x="9445456" y="7170247"/>
            <a:ext cx="7548418" cy="1909449"/>
            <a:chOff x="0" y="-76200"/>
            <a:chExt cx="1988100" cy="502910"/>
          </a:xfrm>
        </p:grpSpPr>
        <p:sp>
          <p:nvSpPr>
            <p:cNvPr id="558" name="Google Shape;558;g3a1156ebd8b_0_290"/>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g3a1156ebd8b_0_290"/>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560" name="Google Shape;560;g3a1156ebd8b_0_290"/>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561" name="Google Shape;561;g3a1156ebd8b_0_290"/>
          <p:cNvGrpSpPr/>
          <p:nvPr/>
        </p:nvGrpSpPr>
        <p:grpSpPr>
          <a:xfrm>
            <a:off x="-2073" y="3882695"/>
            <a:ext cx="8810533" cy="5196968"/>
            <a:chOff x="-2763" y="0"/>
            <a:chExt cx="11747377" cy="6929291"/>
          </a:xfrm>
        </p:grpSpPr>
        <p:grpSp>
          <p:nvGrpSpPr>
            <p:cNvPr id="562" name="Google Shape;562;g3a1156ebd8b_0_290"/>
            <p:cNvGrpSpPr/>
            <p:nvPr/>
          </p:nvGrpSpPr>
          <p:grpSpPr>
            <a:xfrm>
              <a:off x="1679857" y="4383410"/>
              <a:ext cx="10064756" cy="2545881"/>
              <a:chOff x="0" y="-76200"/>
              <a:chExt cx="1988100" cy="502910"/>
            </a:xfrm>
          </p:grpSpPr>
          <p:sp>
            <p:nvSpPr>
              <p:cNvPr id="563" name="Google Shape;563;g3a1156ebd8b_0_290"/>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g3a1156ebd8b_0_290"/>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C. Answer Choice</a:t>
                </a:r>
                <a:endParaRPr/>
              </a:p>
            </p:txBody>
          </p:sp>
        </p:grpSp>
        <p:sp>
          <p:nvSpPr>
            <p:cNvPr id="565" name="Google Shape;565;g3a1156ebd8b_0_290"/>
            <p:cNvSpPr/>
            <p:nvPr/>
          </p:nvSpPr>
          <p:spPr>
            <a:xfrm rot="754528">
              <a:off x="518500" y="541745"/>
              <a:ext cx="5571643" cy="5402171"/>
            </a:xfrm>
            <a:custGeom>
              <a:rect b="b" l="l" r="r" t="t"/>
              <a:pathLst>
                <a:path extrusionOk="0" h="5407768" w="5577415">
                  <a:moveTo>
                    <a:pt x="0" y="0"/>
                  </a:moveTo>
                  <a:lnTo>
                    <a:pt x="5577414" y="0"/>
                  </a:lnTo>
                  <a:lnTo>
                    <a:pt x="5577414" y="5407769"/>
                  </a:lnTo>
                  <a:lnTo>
                    <a:pt x="0" y="5407769"/>
                  </a:lnTo>
                  <a:lnTo>
                    <a:pt x="0" y="0"/>
                  </a:lnTo>
                  <a:close/>
                </a:path>
              </a:pathLst>
            </a:custGeom>
            <a:blipFill rotWithShape="1">
              <a:blip r:embed="rId4">
                <a:alphaModFix/>
              </a:blip>
              <a:stretch>
                <a:fillRect b="0" l="0" r="0" t="0"/>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6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g3a1156ebd8b_0_319"/>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48" l="0" r="0" t="-14628"/>
            </a:stretch>
          </a:blipFill>
          <a:ln>
            <a:noFill/>
          </a:ln>
        </p:spPr>
      </p:sp>
      <p:grpSp>
        <p:nvGrpSpPr>
          <p:cNvPr id="571" name="Google Shape;571;g3a1156ebd8b_0_319"/>
          <p:cNvGrpSpPr/>
          <p:nvPr/>
        </p:nvGrpSpPr>
        <p:grpSpPr>
          <a:xfrm>
            <a:off x="678007" y="339417"/>
            <a:ext cx="16932276" cy="9391632"/>
            <a:chOff x="0" y="-57150"/>
            <a:chExt cx="4459500" cy="2473500"/>
          </a:xfrm>
        </p:grpSpPr>
        <p:sp>
          <p:nvSpPr>
            <p:cNvPr id="572" name="Google Shape;572;g3a1156ebd8b_0_319"/>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g3a1156ebd8b_0_319"/>
            <p:cNvSpPr txBox="1"/>
            <p:nvPr/>
          </p:nvSpPr>
          <p:spPr>
            <a:xfrm>
              <a:off x="0" y="-57150"/>
              <a:ext cx="4459500" cy="24735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574" name="Google Shape;574;g3a1156ebd8b_0_319"/>
          <p:cNvGrpSpPr/>
          <p:nvPr/>
        </p:nvGrpSpPr>
        <p:grpSpPr>
          <a:xfrm>
            <a:off x="1028700" y="1379791"/>
            <a:ext cx="16230416" cy="3763749"/>
            <a:chOff x="0" y="-57150"/>
            <a:chExt cx="4274762" cy="991295"/>
          </a:xfrm>
        </p:grpSpPr>
        <p:sp>
          <p:nvSpPr>
            <p:cNvPr id="575" name="Google Shape;575;g3a1156ebd8b_0_319"/>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g3a1156ebd8b_0_319"/>
            <p:cNvSpPr txBox="1"/>
            <p:nvPr/>
          </p:nvSpPr>
          <p:spPr>
            <a:xfrm>
              <a:off x="0" y="-57150"/>
              <a:ext cx="4274700" cy="991200"/>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77" name="Google Shape;577;g3a1156ebd8b_0_319"/>
          <p:cNvSpPr txBox="1"/>
          <p:nvPr/>
        </p:nvSpPr>
        <p:spPr>
          <a:xfrm>
            <a:off x="1525714" y="2831659"/>
            <a:ext cx="15236700" cy="861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578" name="Google Shape;578;g3a1156ebd8b_0_319"/>
          <p:cNvGrpSpPr/>
          <p:nvPr/>
        </p:nvGrpSpPr>
        <p:grpSpPr>
          <a:xfrm>
            <a:off x="1259893" y="5216757"/>
            <a:ext cx="7548418" cy="1909449"/>
            <a:chOff x="0" y="-76200"/>
            <a:chExt cx="1988100" cy="502910"/>
          </a:xfrm>
        </p:grpSpPr>
        <p:sp>
          <p:nvSpPr>
            <p:cNvPr id="579" name="Google Shape;579;g3a1156ebd8b_0_31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g3a1156ebd8b_0_319"/>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581" name="Google Shape;581;g3a1156ebd8b_0_319"/>
          <p:cNvGrpSpPr/>
          <p:nvPr/>
        </p:nvGrpSpPr>
        <p:grpSpPr>
          <a:xfrm>
            <a:off x="1259893" y="7170247"/>
            <a:ext cx="7548418" cy="1909449"/>
            <a:chOff x="0" y="-76200"/>
            <a:chExt cx="1988100" cy="502910"/>
          </a:xfrm>
        </p:grpSpPr>
        <p:sp>
          <p:nvSpPr>
            <p:cNvPr id="582" name="Google Shape;582;g3a1156ebd8b_0_31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g3a1156ebd8b_0_319"/>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584" name="Google Shape;584;g3a1156ebd8b_0_319"/>
          <p:cNvGrpSpPr/>
          <p:nvPr/>
        </p:nvGrpSpPr>
        <p:grpSpPr>
          <a:xfrm>
            <a:off x="9375193" y="5216757"/>
            <a:ext cx="7548418" cy="1909449"/>
            <a:chOff x="0" y="-76200"/>
            <a:chExt cx="1988100" cy="502910"/>
          </a:xfrm>
        </p:grpSpPr>
        <p:sp>
          <p:nvSpPr>
            <p:cNvPr id="585" name="Google Shape;585;g3a1156ebd8b_0_31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g3a1156ebd8b_0_319"/>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587" name="Google Shape;587;g3a1156ebd8b_0_319"/>
          <p:cNvGrpSpPr/>
          <p:nvPr/>
        </p:nvGrpSpPr>
        <p:grpSpPr>
          <a:xfrm>
            <a:off x="9445456" y="7170247"/>
            <a:ext cx="7548418" cy="1909449"/>
            <a:chOff x="0" y="-76200"/>
            <a:chExt cx="1988100" cy="502910"/>
          </a:xfrm>
        </p:grpSpPr>
        <p:sp>
          <p:nvSpPr>
            <p:cNvPr id="588" name="Google Shape;588;g3a1156ebd8b_0_31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g3a1156ebd8b_0_319"/>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590" name="Google Shape;590;g3a1156ebd8b_0_319"/>
          <p:cNvSpPr txBox="1"/>
          <p:nvPr/>
        </p:nvSpPr>
        <p:spPr>
          <a:xfrm>
            <a:off x="1028700" y="700600"/>
            <a:ext cx="4112700" cy="740100"/>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591" name="Google Shape;591;g3a1156ebd8b_0_319"/>
          <p:cNvGrpSpPr/>
          <p:nvPr/>
        </p:nvGrpSpPr>
        <p:grpSpPr>
          <a:xfrm>
            <a:off x="9445456" y="4789459"/>
            <a:ext cx="8842544" cy="4318779"/>
            <a:chOff x="0" y="0"/>
            <a:chExt cx="11790059" cy="5758372"/>
          </a:xfrm>
        </p:grpSpPr>
        <p:grpSp>
          <p:nvGrpSpPr>
            <p:cNvPr id="592" name="Google Shape;592;g3a1156ebd8b_0_319"/>
            <p:cNvGrpSpPr/>
            <p:nvPr/>
          </p:nvGrpSpPr>
          <p:grpSpPr>
            <a:xfrm>
              <a:off x="0" y="3212491"/>
              <a:ext cx="10064756" cy="2545881"/>
              <a:chOff x="0" y="-76200"/>
              <a:chExt cx="1988100" cy="502910"/>
            </a:xfrm>
          </p:grpSpPr>
          <p:sp>
            <p:nvSpPr>
              <p:cNvPr id="593" name="Google Shape;593;g3a1156ebd8b_0_31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g3a1156ebd8b_0_319"/>
              <p:cNvSpPr txBox="1"/>
              <p:nvPr/>
            </p:nvSpPr>
            <p:spPr>
              <a:xfrm>
                <a:off x="0" y="-76200"/>
                <a:ext cx="1988100" cy="50280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D. Answer Choice</a:t>
                </a:r>
                <a:endParaRPr/>
              </a:p>
            </p:txBody>
          </p:sp>
        </p:grpSp>
        <p:sp>
          <p:nvSpPr>
            <p:cNvPr id="595" name="Google Shape;595;g3a1156ebd8b_0_319"/>
            <p:cNvSpPr/>
            <p:nvPr/>
          </p:nvSpPr>
          <p:spPr>
            <a:xfrm>
              <a:off x="7212342" y="0"/>
              <a:ext cx="4577717" cy="4071124"/>
            </a:xfrm>
            <a:custGeom>
              <a:rect b="b" l="l" r="r" t="t"/>
              <a:pathLst>
                <a:path extrusionOk="0" h="4071124" w="4577717">
                  <a:moveTo>
                    <a:pt x="0" y="0"/>
                  </a:moveTo>
                  <a:lnTo>
                    <a:pt x="4577717" y="0"/>
                  </a:lnTo>
                  <a:lnTo>
                    <a:pt x="4577717" y="4071124"/>
                  </a:lnTo>
                  <a:lnTo>
                    <a:pt x="0" y="4071124"/>
                  </a:lnTo>
                  <a:lnTo>
                    <a:pt x="0" y="0"/>
                  </a:lnTo>
                  <a:close/>
                </a:path>
              </a:pathLst>
            </a:custGeom>
            <a:blipFill rotWithShape="1">
              <a:blip r:embed="rId4">
                <a:alphaModFix/>
              </a:blip>
              <a:stretch>
                <a:fillRect b="0" l="-15429" r="0" t="0"/>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grpSp>
        <p:nvGrpSpPr>
          <p:cNvPr id="100" name="Google Shape;100;p4"/>
          <p:cNvGrpSpPr/>
          <p:nvPr/>
        </p:nvGrpSpPr>
        <p:grpSpPr>
          <a:xfrm>
            <a:off x="1028700" y="884039"/>
            <a:ext cx="16230600" cy="8374261"/>
            <a:chOff x="0" y="-38100"/>
            <a:chExt cx="4274726" cy="2205567"/>
          </a:xfrm>
        </p:grpSpPr>
        <p:sp>
          <p:nvSpPr>
            <p:cNvPr id="101" name="Google Shape;101;p4"/>
            <p:cNvSpPr/>
            <p:nvPr/>
          </p:nvSpPr>
          <p:spPr>
            <a:xfrm>
              <a:off x="0" y="0"/>
              <a:ext cx="4274726" cy="2167467"/>
            </a:xfrm>
            <a:custGeom>
              <a:rect b="b" l="l" r="r" t="t"/>
              <a:pathLst>
                <a:path extrusionOk="0" h="2167467" w="4274726">
                  <a:moveTo>
                    <a:pt x="0" y="0"/>
                  </a:moveTo>
                  <a:lnTo>
                    <a:pt x="4274726" y="0"/>
                  </a:lnTo>
                  <a:lnTo>
                    <a:pt x="4274726" y="2167467"/>
                  </a:lnTo>
                  <a:lnTo>
                    <a:pt x="0" y="2167467"/>
                  </a:lnTo>
                  <a:close/>
                </a:path>
              </a:pathLst>
            </a:custGeom>
            <a:solidFill>
              <a:srgbClr val="FFFFFF"/>
            </a:solidFill>
            <a:ln>
              <a:noFill/>
            </a:ln>
          </p:spPr>
        </p:sp>
        <p:sp>
          <p:nvSpPr>
            <p:cNvPr id="102" name="Google Shape;102;p4"/>
            <p:cNvSpPr txBox="1"/>
            <p:nvPr/>
          </p:nvSpPr>
          <p:spPr>
            <a:xfrm>
              <a:off x="0" y="-38100"/>
              <a:ext cx="4274726" cy="2205567"/>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03" name="Google Shape;103;p4"/>
          <p:cNvSpPr/>
          <p:nvPr/>
        </p:nvSpPr>
        <p:spPr>
          <a:xfrm>
            <a:off x="2243484" y="3686974"/>
            <a:ext cx="2177527" cy="2177527"/>
          </a:xfrm>
          <a:custGeom>
            <a:rect b="b" l="l" r="r" t="t"/>
            <a:pathLst>
              <a:path extrusionOk="0" h="2177527" w="2177527">
                <a:moveTo>
                  <a:pt x="0" y="0"/>
                </a:moveTo>
                <a:lnTo>
                  <a:pt x="2177527" y="0"/>
                </a:lnTo>
                <a:lnTo>
                  <a:pt x="2177527" y="2177528"/>
                </a:lnTo>
                <a:lnTo>
                  <a:pt x="0" y="2177528"/>
                </a:lnTo>
                <a:lnTo>
                  <a:pt x="0" y="0"/>
                </a:lnTo>
                <a:close/>
              </a:path>
            </a:pathLst>
          </a:custGeom>
          <a:blipFill rotWithShape="1">
            <a:blip r:embed="rId3">
              <a:alphaModFix/>
            </a:blip>
            <a:stretch>
              <a:fillRect b="0" l="0" r="0" t="0"/>
            </a:stretch>
          </a:blipFill>
          <a:ln>
            <a:noFill/>
          </a:ln>
        </p:spPr>
      </p:sp>
      <p:sp>
        <p:nvSpPr>
          <p:cNvPr id="104" name="Google Shape;104;p4"/>
          <p:cNvSpPr/>
          <p:nvPr/>
        </p:nvSpPr>
        <p:spPr>
          <a:xfrm>
            <a:off x="13408690" y="3686974"/>
            <a:ext cx="2177527" cy="2177527"/>
          </a:xfrm>
          <a:custGeom>
            <a:rect b="b" l="l" r="r" t="t"/>
            <a:pathLst>
              <a:path extrusionOk="0" h="2177527" w="2177527">
                <a:moveTo>
                  <a:pt x="0" y="0"/>
                </a:moveTo>
                <a:lnTo>
                  <a:pt x="2177528" y="0"/>
                </a:lnTo>
                <a:lnTo>
                  <a:pt x="2177528" y="2177528"/>
                </a:lnTo>
                <a:lnTo>
                  <a:pt x="0" y="2177528"/>
                </a:lnTo>
                <a:lnTo>
                  <a:pt x="0" y="0"/>
                </a:lnTo>
                <a:close/>
              </a:path>
            </a:pathLst>
          </a:custGeom>
          <a:blipFill rotWithShape="1">
            <a:blip r:embed="rId4">
              <a:alphaModFix/>
            </a:blip>
            <a:stretch>
              <a:fillRect b="0" l="0" r="0" t="0"/>
            </a:stretch>
          </a:blipFill>
          <a:ln>
            <a:noFill/>
          </a:ln>
        </p:spPr>
      </p:sp>
      <p:sp>
        <p:nvSpPr>
          <p:cNvPr id="105" name="Google Shape;105;p4"/>
          <p:cNvSpPr/>
          <p:nvPr/>
        </p:nvSpPr>
        <p:spPr>
          <a:xfrm>
            <a:off x="7826087" y="3686974"/>
            <a:ext cx="2177527" cy="2177527"/>
          </a:xfrm>
          <a:custGeom>
            <a:rect b="b" l="l" r="r" t="t"/>
            <a:pathLst>
              <a:path extrusionOk="0" h="2177527" w="2177527">
                <a:moveTo>
                  <a:pt x="0" y="0"/>
                </a:moveTo>
                <a:lnTo>
                  <a:pt x="2177527" y="0"/>
                </a:lnTo>
                <a:lnTo>
                  <a:pt x="2177527" y="2177528"/>
                </a:lnTo>
                <a:lnTo>
                  <a:pt x="0" y="2177528"/>
                </a:lnTo>
                <a:lnTo>
                  <a:pt x="0" y="0"/>
                </a:lnTo>
                <a:close/>
              </a:path>
            </a:pathLst>
          </a:custGeom>
          <a:blipFill rotWithShape="1">
            <a:blip r:embed="rId5">
              <a:alphaModFix/>
            </a:blip>
            <a:stretch>
              <a:fillRect b="0" l="0" r="0" t="0"/>
            </a:stretch>
          </a:blipFill>
          <a:ln>
            <a:noFill/>
          </a:ln>
        </p:spPr>
      </p:sp>
      <p:sp>
        <p:nvSpPr>
          <p:cNvPr id="106" name="Google Shape;106;p4"/>
          <p:cNvSpPr txBox="1"/>
          <p:nvPr/>
        </p:nvSpPr>
        <p:spPr>
          <a:xfrm>
            <a:off x="1391658" y="1171644"/>
            <a:ext cx="10270061" cy="1877864"/>
          </a:xfrm>
          <a:prstGeom prst="rect">
            <a:avLst/>
          </a:prstGeom>
          <a:noFill/>
          <a:ln>
            <a:noFill/>
          </a:ln>
        </p:spPr>
        <p:txBody>
          <a:bodyPr anchorCtr="0" anchor="t" bIns="0" lIns="0" spcFirstLastPara="1" rIns="0" wrap="square" tIns="0">
            <a:spAutoFit/>
          </a:bodyPr>
          <a:lstStyle/>
          <a:p>
            <a:pPr indent="0" lvl="0" marL="0" marR="0" rtl="0" algn="l">
              <a:lnSpc>
                <a:spcPct val="139998"/>
              </a:lnSpc>
              <a:spcBef>
                <a:spcPts val="0"/>
              </a:spcBef>
              <a:spcAft>
                <a:spcPts val="0"/>
              </a:spcAft>
              <a:buNone/>
            </a:pPr>
            <a:r>
              <a:rPr b="0" i="0" lang="en-US" sz="11028" u="none" cap="none" strike="noStrike">
                <a:solidFill>
                  <a:srgbClr val="E95327"/>
                </a:solidFill>
                <a:latin typeface="Arial"/>
                <a:ea typeface="Arial"/>
                <a:cs typeface="Arial"/>
                <a:sym typeface="Arial"/>
              </a:rPr>
              <a:t>Teaching Tip</a:t>
            </a:r>
            <a:endParaRPr/>
          </a:p>
        </p:txBody>
      </p:sp>
      <p:sp>
        <p:nvSpPr>
          <p:cNvPr id="107" name="Google Shape;107;p4"/>
          <p:cNvSpPr txBox="1"/>
          <p:nvPr/>
        </p:nvSpPr>
        <p:spPr>
          <a:xfrm>
            <a:off x="2086089" y="6062498"/>
            <a:ext cx="3306161" cy="2158608"/>
          </a:xfrm>
          <a:prstGeom prst="rect">
            <a:avLst/>
          </a:prstGeom>
          <a:noFill/>
          <a:ln>
            <a:noFill/>
          </a:ln>
        </p:spPr>
        <p:txBody>
          <a:bodyPr anchorCtr="0" anchor="t" bIns="0" lIns="0" spcFirstLastPara="1" rIns="0" wrap="square" tIns="0">
            <a:spAutoFit/>
          </a:bodyPr>
          <a:lstStyle/>
          <a:p>
            <a:pPr indent="0" lvl="0" marL="0" marR="0" rtl="0" algn="l">
              <a:lnSpc>
                <a:spcPct val="140040"/>
              </a:lnSpc>
              <a:spcBef>
                <a:spcPts val="0"/>
              </a:spcBef>
              <a:spcAft>
                <a:spcPts val="0"/>
              </a:spcAft>
              <a:buNone/>
            </a:pPr>
            <a:r>
              <a:rPr b="0" i="0" lang="en-US" sz="2455" u="none" cap="none" strike="noStrike">
                <a:solidFill>
                  <a:srgbClr val="000000"/>
                </a:solidFill>
                <a:latin typeface="Montserrat"/>
                <a:ea typeface="Montserrat"/>
                <a:cs typeface="Montserrat"/>
                <a:sym typeface="Montserrat"/>
              </a:rPr>
              <a:t>Add relevant content pictures and icons to help students connect with the question.</a:t>
            </a:r>
            <a:endParaRPr/>
          </a:p>
        </p:txBody>
      </p:sp>
      <p:sp>
        <p:nvSpPr>
          <p:cNvPr id="108" name="Google Shape;108;p4"/>
          <p:cNvSpPr txBox="1"/>
          <p:nvPr/>
        </p:nvSpPr>
        <p:spPr>
          <a:xfrm>
            <a:off x="7246883" y="6062498"/>
            <a:ext cx="3588730" cy="2158608"/>
          </a:xfrm>
          <a:prstGeom prst="rect">
            <a:avLst/>
          </a:prstGeom>
          <a:noFill/>
          <a:ln>
            <a:noFill/>
          </a:ln>
        </p:spPr>
        <p:txBody>
          <a:bodyPr anchorCtr="0" anchor="t" bIns="0" lIns="0" spcFirstLastPara="1" rIns="0" wrap="square" tIns="0">
            <a:spAutoFit/>
          </a:bodyPr>
          <a:lstStyle/>
          <a:p>
            <a:pPr indent="0" lvl="0" marL="0" marR="0" rtl="0" algn="l">
              <a:lnSpc>
                <a:spcPct val="140040"/>
              </a:lnSpc>
              <a:spcBef>
                <a:spcPts val="0"/>
              </a:spcBef>
              <a:spcAft>
                <a:spcPts val="0"/>
              </a:spcAft>
              <a:buNone/>
            </a:pPr>
            <a:r>
              <a:rPr b="0" i="0" lang="en-US" sz="2455" u="none" cap="none" strike="noStrike">
                <a:solidFill>
                  <a:srgbClr val="000000"/>
                </a:solidFill>
                <a:latin typeface="Montserrat"/>
                <a:ea typeface="Montserrat"/>
                <a:cs typeface="Montserrat"/>
                <a:sym typeface="Montserrat"/>
              </a:rPr>
              <a:t>Type the answer twice. The correct answer will be revealed after you click on the slide 3 times.</a:t>
            </a:r>
            <a:endParaRPr/>
          </a:p>
        </p:txBody>
      </p:sp>
      <p:sp>
        <p:nvSpPr>
          <p:cNvPr id="109" name="Google Shape;109;p4"/>
          <p:cNvSpPr txBox="1"/>
          <p:nvPr/>
        </p:nvSpPr>
        <p:spPr>
          <a:xfrm>
            <a:off x="12792997" y="6062498"/>
            <a:ext cx="3408913" cy="1725841"/>
          </a:xfrm>
          <a:prstGeom prst="rect">
            <a:avLst/>
          </a:prstGeom>
          <a:noFill/>
          <a:ln>
            <a:noFill/>
          </a:ln>
        </p:spPr>
        <p:txBody>
          <a:bodyPr anchorCtr="0" anchor="t" bIns="0" lIns="0" spcFirstLastPara="1" rIns="0" wrap="square" tIns="0">
            <a:spAutoFit/>
          </a:bodyPr>
          <a:lstStyle/>
          <a:p>
            <a:pPr indent="0" lvl="0" marL="0" marR="0" rtl="0" algn="l">
              <a:lnSpc>
                <a:spcPct val="140040"/>
              </a:lnSpc>
              <a:spcBef>
                <a:spcPts val="0"/>
              </a:spcBef>
              <a:spcAft>
                <a:spcPts val="0"/>
              </a:spcAft>
              <a:buNone/>
            </a:pPr>
            <a:r>
              <a:rPr b="0" i="0" lang="en-US" sz="2455" u="none" cap="none" strike="noStrike">
                <a:solidFill>
                  <a:srgbClr val="000000"/>
                </a:solidFill>
                <a:latin typeface="Montserrat"/>
                <a:ea typeface="Montserrat"/>
                <a:cs typeface="Montserrat"/>
                <a:sym typeface="Montserrat"/>
              </a:rPr>
              <a:t>Adjust the font size of questions and answers as needed</a:t>
            </a:r>
            <a:endParaRPr/>
          </a:p>
          <a:p>
            <a:pPr indent="0" lvl="0" marL="0" marR="0" rtl="0" algn="l">
              <a:lnSpc>
                <a:spcPct val="140040"/>
              </a:lnSpc>
              <a:spcBef>
                <a:spcPts val="0"/>
              </a:spcBef>
              <a:spcAft>
                <a:spcPts val="0"/>
              </a:spcAft>
              <a:buNone/>
            </a:pPr>
            <a:r>
              <a:t/>
            </a:r>
            <a:endParaRPr b="0" i="0" sz="2455" u="none" cap="none" strike="noStrike">
              <a:solidFill>
                <a:srgbClr val="000000"/>
              </a:solidFill>
              <a:latin typeface="Montserrat"/>
              <a:ea typeface="Montserrat"/>
              <a:cs typeface="Montserrat"/>
              <a:sym typeface="Montserrat"/>
            </a:endParaRPr>
          </a:p>
        </p:txBody>
      </p:sp>
      <p:sp>
        <p:nvSpPr>
          <p:cNvPr id="110" name="Google Shape;110;p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6">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6"/>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56" l="0" r="0" t="-14626"/>
            </a:stretch>
          </a:blipFill>
          <a:ln>
            <a:noFill/>
          </a:ln>
        </p:spPr>
      </p:sp>
      <p:grpSp>
        <p:nvGrpSpPr>
          <p:cNvPr id="121" name="Google Shape;121;p6"/>
          <p:cNvGrpSpPr/>
          <p:nvPr/>
        </p:nvGrpSpPr>
        <p:grpSpPr>
          <a:xfrm>
            <a:off x="678007" y="339419"/>
            <a:ext cx="16931986" cy="9391171"/>
            <a:chOff x="0" y="-57150"/>
            <a:chExt cx="4459453" cy="2473395"/>
          </a:xfrm>
        </p:grpSpPr>
        <p:sp>
          <p:nvSpPr>
            <p:cNvPr id="122" name="Google Shape;122;p6"/>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6"/>
            <p:cNvSpPr txBox="1"/>
            <p:nvPr/>
          </p:nvSpPr>
          <p:spPr>
            <a:xfrm>
              <a:off x="0" y="-57150"/>
              <a:ext cx="4459453" cy="2473395"/>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24" name="Google Shape;124;p6"/>
          <p:cNvGrpSpPr/>
          <p:nvPr/>
        </p:nvGrpSpPr>
        <p:grpSpPr>
          <a:xfrm>
            <a:off x="1028700" y="1379793"/>
            <a:ext cx="16230600" cy="3763707"/>
            <a:chOff x="0" y="-57150"/>
            <a:chExt cx="4274762" cy="991295"/>
          </a:xfrm>
        </p:grpSpPr>
        <p:sp>
          <p:nvSpPr>
            <p:cNvPr id="125" name="Google Shape;125;p6"/>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6"/>
            <p:cNvSpPr txBox="1"/>
            <p:nvPr/>
          </p:nvSpPr>
          <p:spPr>
            <a:xfrm>
              <a:off x="0" y="-57150"/>
              <a:ext cx="4274762" cy="991295"/>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27" name="Google Shape;127;p6"/>
          <p:cNvSpPr txBox="1"/>
          <p:nvPr/>
        </p:nvSpPr>
        <p:spPr>
          <a:xfrm>
            <a:off x="1525714" y="2831659"/>
            <a:ext cx="15236571" cy="96266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128" name="Google Shape;128;p6"/>
          <p:cNvGrpSpPr/>
          <p:nvPr/>
        </p:nvGrpSpPr>
        <p:grpSpPr>
          <a:xfrm>
            <a:off x="1259893" y="5216760"/>
            <a:ext cx="7548022" cy="1909427"/>
            <a:chOff x="0" y="-76200"/>
            <a:chExt cx="1987973" cy="502910"/>
          </a:xfrm>
        </p:grpSpPr>
        <p:sp>
          <p:nvSpPr>
            <p:cNvPr id="129" name="Google Shape;129;p6"/>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6"/>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131" name="Google Shape;131;p6"/>
          <p:cNvGrpSpPr/>
          <p:nvPr/>
        </p:nvGrpSpPr>
        <p:grpSpPr>
          <a:xfrm>
            <a:off x="1259893" y="7170250"/>
            <a:ext cx="7548022" cy="1909427"/>
            <a:chOff x="0" y="-76200"/>
            <a:chExt cx="1987973" cy="502910"/>
          </a:xfrm>
        </p:grpSpPr>
        <p:sp>
          <p:nvSpPr>
            <p:cNvPr id="132" name="Google Shape;132;p6"/>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6"/>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134" name="Google Shape;134;p6"/>
          <p:cNvGrpSpPr/>
          <p:nvPr/>
        </p:nvGrpSpPr>
        <p:grpSpPr>
          <a:xfrm>
            <a:off x="9375193" y="5216760"/>
            <a:ext cx="7548022" cy="1909427"/>
            <a:chOff x="0" y="-76200"/>
            <a:chExt cx="1987973" cy="502910"/>
          </a:xfrm>
        </p:grpSpPr>
        <p:sp>
          <p:nvSpPr>
            <p:cNvPr id="135" name="Google Shape;135;p6"/>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6"/>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137" name="Google Shape;137;p6"/>
          <p:cNvGrpSpPr/>
          <p:nvPr/>
        </p:nvGrpSpPr>
        <p:grpSpPr>
          <a:xfrm>
            <a:off x="9445456" y="7170250"/>
            <a:ext cx="7548022" cy="1909427"/>
            <a:chOff x="0" y="-76200"/>
            <a:chExt cx="1987973" cy="502910"/>
          </a:xfrm>
        </p:grpSpPr>
        <p:sp>
          <p:nvSpPr>
            <p:cNvPr id="138" name="Google Shape;138;p6"/>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6"/>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140" name="Google Shape;140;p6"/>
          <p:cNvSpPr txBox="1"/>
          <p:nvPr/>
        </p:nvSpPr>
        <p:spPr>
          <a:xfrm>
            <a:off x="1028700" y="700600"/>
            <a:ext cx="4112641" cy="694299"/>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141" name="Google Shape;141;p6"/>
          <p:cNvGrpSpPr/>
          <p:nvPr/>
        </p:nvGrpSpPr>
        <p:grpSpPr>
          <a:xfrm>
            <a:off x="1259893" y="4202896"/>
            <a:ext cx="9797492" cy="3166077"/>
            <a:chOff x="0" y="0"/>
            <a:chExt cx="13063323" cy="4221436"/>
          </a:xfrm>
        </p:grpSpPr>
        <p:grpSp>
          <p:nvGrpSpPr>
            <p:cNvPr id="142" name="Google Shape;142;p6"/>
            <p:cNvGrpSpPr/>
            <p:nvPr/>
          </p:nvGrpSpPr>
          <p:grpSpPr>
            <a:xfrm>
              <a:off x="0" y="1351819"/>
              <a:ext cx="10064030" cy="2545902"/>
              <a:chOff x="0" y="-76200"/>
              <a:chExt cx="1987973" cy="502910"/>
            </a:xfrm>
          </p:grpSpPr>
          <p:sp>
            <p:nvSpPr>
              <p:cNvPr id="143" name="Google Shape;143;p6"/>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6"/>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A. Answer Choice</a:t>
                </a:r>
                <a:endParaRPr/>
              </a:p>
            </p:txBody>
          </p:sp>
        </p:grpSp>
        <p:sp>
          <p:nvSpPr>
            <p:cNvPr id="145" name="Google Shape;145;p6"/>
            <p:cNvSpPr/>
            <p:nvPr/>
          </p:nvSpPr>
          <p:spPr>
            <a:xfrm>
              <a:off x="8413925" y="0"/>
              <a:ext cx="4649398" cy="4221436"/>
            </a:xfrm>
            <a:custGeom>
              <a:rect b="b" l="l" r="r" t="t"/>
              <a:pathLst>
                <a:path extrusionOk="0" h="4221436" w="4649398">
                  <a:moveTo>
                    <a:pt x="0" y="0"/>
                  </a:moveTo>
                  <a:lnTo>
                    <a:pt x="4649398" y="0"/>
                  </a:lnTo>
                  <a:lnTo>
                    <a:pt x="4649398" y="4221436"/>
                  </a:lnTo>
                  <a:lnTo>
                    <a:pt x="0" y="4221436"/>
                  </a:lnTo>
                  <a:lnTo>
                    <a:pt x="0" y="0"/>
                  </a:lnTo>
                  <a:close/>
                </a:path>
              </a:pathLst>
            </a:custGeom>
            <a:blipFill rotWithShape="1">
              <a:blip r:embed="rId4">
                <a:alphaModFix/>
              </a:blip>
              <a:stretch>
                <a:fillRect b="-29942" l="-5735" r="-12791" t="-11184"/>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7"/>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56" l="0" r="0" t="-14626"/>
            </a:stretch>
          </a:blipFill>
          <a:ln>
            <a:noFill/>
          </a:ln>
        </p:spPr>
      </p:sp>
      <p:grpSp>
        <p:nvGrpSpPr>
          <p:cNvPr id="151" name="Google Shape;151;p7"/>
          <p:cNvGrpSpPr/>
          <p:nvPr/>
        </p:nvGrpSpPr>
        <p:grpSpPr>
          <a:xfrm>
            <a:off x="678007" y="339419"/>
            <a:ext cx="16931986" cy="9391171"/>
            <a:chOff x="0" y="-57150"/>
            <a:chExt cx="4459453" cy="2473395"/>
          </a:xfrm>
        </p:grpSpPr>
        <p:sp>
          <p:nvSpPr>
            <p:cNvPr id="152" name="Google Shape;152;p7"/>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7"/>
            <p:cNvSpPr txBox="1"/>
            <p:nvPr/>
          </p:nvSpPr>
          <p:spPr>
            <a:xfrm>
              <a:off x="0" y="-57150"/>
              <a:ext cx="4459453" cy="2473395"/>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54" name="Google Shape;154;p7"/>
          <p:cNvGrpSpPr/>
          <p:nvPr/>
        </p:nvGrpSpPr>
        <p:grpSpPr>
          <a:xfrm>
            <a:off x="1028700" y="1379793"/>
            <a:ext cx="16230600" cy="3763707"/>
            <a:chOff x="0" y="-57150"/>
            <a:chExt cx="4274762" cy="991295"/>
          </a:xfrm>
        </p:grpSpPr>
        <p:sp>
          <p:nvSpPr>
            <p:cNvPr id="155" name="Google Shape;155;p7"/>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7"/>
            <p:cNvSpPr txBox="1"/>
            <p:nvPr/>
          </p:nvSpPr>
          <p:spPr>
            <a:xfrm>
              <a:off x="0" y="-57150"/>
              <a:ext cx="4274762" cy="991295"/>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7" name="Google Shape;157;p7"/>
          <p:cNvSpPr txBox="1"/>
          <p:nvPr/>
        </p:nvSpPr>
        <p:spPr>
          <a:xfrm>
            <a:off x="1525714" y="2831659"/>
            <a:ext cx="15236571" cy="96266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158" name="Google Shape;158;p7"/>
          <p:cNvGrpSpPr/>
          <p:nvPr/>
        </p:nvGrpSpPr>
        <p:grpSpPr>
          <a:xfrm>
            <a:off x="1259893" y="5216760"/>
            <a:ext cx="7548022" cy="1909427"/>
            <a:chOff x="0" y="-76200"/>
            <a:chExt cx="1987973" cy="502910"/>
          </a:xfrm>
        </p:grpSpPr>
        <p:sp>
          <p:nvSpPr>
            <p:cNvPr id="159" name="Google Shape;159;p7"/>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7"/>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161" name="Google Shape;161;p7"/>
          <p:cNvGrpSpPr/>
          <p:nvPr/>
        </p:nvGrpSpPr>
        <p:grpSpPr>
          <a:xfrm>
            <a:off x="1259893" y="7170250"/>
            <a:ext cx="7548022" cy="1909427"/>
            <a:chOff x="0" y="-76200"/>
            <a:chExt cx="1987973" cy="502910"/>
          </a:xfrm>
        </p:grpSpPr>
        <p:sp>
          <p:nvSpPr>
            <p:cNvPr id="162" name="Google Shape;162;p7"/>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7"/>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164" name="Google Shape;164;p7"/>
          <p:cNvGrpSpPr/>
          <p:nvPr/>
        </p:nvGrpSpPr>
        <p:grpSpPr>
          <a:xfrm>
            <a:off x="9375193" y="5216760"/>
            <a:ext cx="7548022" cy="1909427"/>
            <a:chOff x="0" y="-76200"/>
            <a:chExt cx="1987973" cy="502910"/>
          </a:xfrm>
        </p:grpSpPr>
        <p:sp>
          <p:nvSpPr>
            <p:cNvPr id="165" name="Google Shape;165;p7"/>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7"/>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167" name="Google Shape;167;p7"/>
          <p:cNvGrpSpPr/>
          <p:nvPr/>
        </p:nvGrpSpPr>
        <p:grpSpPr>
          <a:xfrm>
            <a:off x="9445456" y="7170250"/>
            <a:ext cx="7548022" cy="1909427"/>
            <a:chOff x="0" y="-76200"/>
            <a:chExt cx="1987973" cy="502910"/>
          </a:xfrm>
        </p:grpSpPr>
        <p:sp>
          <p:nvSpPr>
            <p:cNvPr id="168" name="Google Shape;168;p7"/>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7"/>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170" name="Google Shape;170;p7"/>
          <p:cNvSpPr txBox="1"/>
          <p:nvPr/>
        </p:nvSpPr>
        <p:spPr>
          <a:xfrm>
            <a:off x="1028700" y="700600"/>
            <a:ext cx="4112641" cy="694299"/>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171" name="Google Shape;171;p7"/>
          <p:cNvGrpSpPr/>
          <p:nvPr/>
        </p:nvGrpSpPr>
        <p:grpSpPr>
          <a:xfrm>
            <a:off x="7744781" y="3979526"/>
            <a:ext cx="9178435" cy="3716119"/>
            <a:chOff x="0" y="0"/>
            <a:chExt cx="12237913" cy="4954826"/>
          </a:xfrm>
        </p:grpSpPr>
        <p:grpSp>
          <p:nvGrpSpPr>
            <p:cNvPr id="172" name="Google Shape;172;p7"/>
            <p:cNvGrpSpPr/>
            <p:nvPr/>
          </p:nvGrpSpPr>
          <p:grpSpPr>
            <a:xfrm>
              <a:off x="2173883" y="1649647"/>
              <a:ext cx="10064030" cy="2545902"/>
              <a:chOff x="0" y="-76200"/>
              <a:chExt cx="1987973" cy="502910"/>
            </a:xfrm>
          </p:grpSpPr>
          <p:sp>
            <p:nvSpPr>
              <p:cNvPr id="173" name="Google Shape;173;p7"/>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7"/>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B. Answer Choice</a:t>
                </a:r>
                <a:endParaRPr/>
              </a:p>
            </p:txBody>
          </p:sp>
        </p:grpSp>
        <p:sp>
          <p:nvSpPr>
            <p:cNvPr id="175" name="Google Shape;175;p7"/>
            <p:cNvSpPr/>
            <p:nvPr/>
          </p:nvSpPr>
          <p:spPr>
            <a:xfrm rot="-526417">
              <a:off x="313489" y="272254"/>
              <a:ext cx="3908155" cy="4410318"/>
            </a:xfrm>
            <a:custGeom>
              <a:rect b="b" l="l" r="r" t="t"/>
              <a:pathLst>
                <a:path extrusionOk="0" h="4410318" w="3908155">
                  <a:moveTo>
                    <a:pt x="0" y="0"/>
                  </a:moveTo>
                  <a:lnTo>
                    <a:pt x="3908156" y="0"/>
                  </a:lnTo>
                  <a:lnTo>
                    <a:pt x="3908156" y="4410318"/>
                  </a:lnTo>
                  <a:lnTo>
                    <a:pt x="0" y="4410318"/>
                  </a:lnTo>
                  <a:lnTo>
                    <a:pt x="0" y="0"/>
                  </a:lnTo>
                  <a:close/>
                </a:path>
              </a:pathLst>
            </a:custGeom>
            <a:blipFill rotWithShape="1">
              <a:blip r:embed="rId4">
                <a:alphaModFix/>
              </a:blip>
              <a:stretch>
                <a:fillRect b="0" l="0" r="0" t="-7138"/>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8"/>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56" l="0" r="0" t="-14626"/>
            </a:stretch>
          </a:blipFill>
          <a:ln>
            <a:noFill/>
          </a:ln>
        </p:spPr>
      </p:sp>
      <p:grpSp>
        <p:nvGrpSpPr>
          <p:cNvPr id="181" name="Google Shape;181;p8"/>
          <p:cNvGrpSpPr/>
          <p:nvPr/>
        </p:nvGrpSpPr>
        <p:grpSpPr>
          <a:xfrm>
            <a:off x="678007" y="339419"/>
            <a:ext cx="16931986" cy="9391171"/>
            <a:chOff x="0" y="-57150"/>
            <a:chExt cx="4459453" cy="2473395"/>
          </a:xfrm>
        </p:grpSpPr>
        <p:sp>
          <p:nvSpPr>
            <p:cNvPr id="182" name="Google Shape;182;p8"/>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8"/>
            <p:cNvSpPr txBox="1"/>
            <p:nvPr/>
          </p:nvSpPr>
          <p:spPr>
            <a:xfrm>
              <a:off x="0" y="-57150"/>
              <a:ext cx="4459453" cy="2473395"/>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84" name="Google Shape;184;p8"/>
          <p:cNvGrpSpPr/>
          <p:nvPr/>
        </p:nvGrpSpPr>
        <p:grpSpPr>
          <a:xfrm>
            <a:off x="1028700" y="1379793"/>
            <a:ext cx="16230600" cy="3763707"/>
            <a:chOff x="0" y="-57150"/>
            <a:chExt cx="4274762" cy="991295"/>
          </a:xfrm>
        </p:grpSpPr>
        <p:sp>
          <p:nvSpPr>
            <p:cNvPr id="185" name="Google Shape;185;p8"/>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8"/>
            <p:cNvSpPr txBox="1"/>
            <p:nvPr/>
          </p:nvSpPr>
          <p:spPr>
            <a:xfrm>
              <a:off x="0" y="-57150"/>
              <a:ext cx="4274762" cy="991295"/>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7" name="Google Shape;187;p8"/>
          <p:cNvSpPr txBox="1"/>
          <p:nvPr/>
        </p:nvSpPr>
        <p:spPr>
          <a:xfrm>
            <a:off x="1525714" y="2831659"/>
            <a:ext cx="15236571" cy="96266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188" name="Google Shape;188;p8"/>
          <p:cNvGrpSpPr/>
          <p:nvPr/>
        </p:nvGrpSpPr>
        <p:grpSpPr>
          <a:xfrm>
            <a:off x="1259893" y="5216760"/>
            <a:ext cx="7548022" cy="1909427"/>
            <a:chOff x="0" y="-76200"/>
            <a:chExt cx="1987973" cy="502910"/>
          </a:xfrm>
        </p:grpSpPr>
        <p:sp>
          <p:nvSpPr>
            <p:cNvPr id="189" name="Google Shape;189;p8"/>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8"/>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191" name="Google Shape;191;p8"/>
          <p:cNvGrpSpPr/>
          <p:nvPr/>
        </p:nvGrpSpPr>
        <p:grpSpPr>
          <a:xfrm>
            <a:off x="1259893" y="7170250"/>
            <a:ext cx="7548022" cy="1909427"/>
            <a:chOff x="0" y="-76200"/>
            <a:chExt cx="1987973" cy="502910"/>
          </a:xfrm>
        </p:grpSpPr>
        <p:sp>
          <p:nvSpPr>
            <p:cNvPr id="192" name="Google Shape;192;p8"/>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8"/>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194" name="Google Shape;194;p8"/>
          <p:cNvGrpSpPr/>
          <p:nvPr/>
        </p:nvGrpSpPr>
        <p:grpSpPr>
          <a:xfrm>
            <a:off x="9375193" y="5216760"/>
            <a:ext cx="7548022" cy="1909427"/>
            <a:chOff x="0" y="-76200"/>
            <a:chExt cx="1987973" cy="502910"/>
          </a:xfrm>
        </p:grpSpPr>
        <p:sp>
          <p:nvSpPr>
            <p:cNvPr id="195" name="Google Shape;195;p8"/>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8"/>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197" name="Google Shape;197;p8"/>
          <p:cNvGrpSpPr/>
          <p:nvPr/>
        </p:nvGrpSpPr>
        <p:grpSpPr>
          <a:xfrm>
            <a:off x="9445456" y="7170250"/>
            <a:ext cx="7548022" cy="1909427"/>
            <a:chOff x="0" y="-76200"/>
            <a:chExt cx="1987973" cy="502910"/>
          </a:xfrm>
        </p:grpSpPr>
        <p:sp>
          <p:nvSpPr>
            <p:cNvPr id="198" name="Google Shape;198;p8"/>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8"/>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200" name="Google Shape;200;p8"/>
          <p:cNvSpPr txBox="1"/>
          <p:nvPr/>
        </p:nvSpPr>
        <p:spPr>
          <a:xfrm>
            <a:off x="1028700" y="700600"/>
            <a:ext cx="4112641" cy="694299"/>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201" name="Google Shape;201;p8"/>
          <p:cNvGrpSpPr/>
          <p:nvPr/>
        </p:nvGrpSpPr>
        <p:grpSpPr>
          <a:xfrm>
            <a:off x="1" y="3882695"/>
            <a:ext cx="8807914" cy="5196982"/>
            <a:chOff x="1" y="0"/>
            <a:chExt cx="11743886" cy="6929309"/>
          </a:xfrm>
        </p:grpSpPr>
        <p:grpSp>
          <p:nvGrpSpPr>
            <p:cNvPr id="202" name="Google Shape;202;p8"/>
            <p:cNvGrpSpPr/>
            <p:nvPr/>
          </p:nvGrpSpPr>
          <p:grpSpPr>
            <a:xfrm>
              <a:off x="1679857" y="4383407"/>
              <a:ext cx="10064030" cy="2545902"/>
              <a:chOff x="0" y="-76200"/>
              <a:chExt cx="1987973" cy="502910"/>
            </a:xfrm>
          </p:grpSpPr>
          <p:sp>
            <p:nvSpPr>
              <p:cNvPr id="203" name="Google Shape;203;p8"/>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8"/>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C. Answer Choice</a:t>
                </a:r>
                <a:endParaRPr/>
              </a:p>
            </p:txBody>
          </p:sp>
        </p:grpSp>
        <p:sp>
          <p:nvSpPr>
            <p:cNvPr id="205" name="Google Shape;205;p8"/>
            <p:cNvSpPr/>
            <p:nvPr/>
          </p:nvSpPr>
          <p:spPr>
            <a:xfrm rot="751934">
              <a:off x="520270" y="540696"/>
              <a:ext cx="5577415" cy="5407768"/>
            </a:xfrm>
            <a:custGeom>
              <a:rect b="b" l="l" r="r" t="t"/>
              <a:pathLst>
                <a:path extrusionOk="0" h="5407768" w="5577415">
                  <a:moveTo>
                    <a:pt x="0" y="0"/>
                  </a:moveTo>
                  <a:lnTo>
                    <a:pt x="5577414" y="0"/>
                  </a:lnTo>
                  <a:lnTo>
                    <a:pt x="5577414" y="5407769"/>
                  </a:lnTo>
                  <a:lnTo>
                    <a:pt x="0" y="5407769"/>
                  </a:lnTo>
                  <a:lnTo>
                    <a:pt x="0" y="0"/>
                  </a:lnTo>
                  <a:close/>
                </a:path>
              </a:pathLst>
            </a:custGeom>
            <a:blipFill rotWithShape="1">
              <a:blip r:embed="rId4">
                <a:alphaModFix/>
              </a:blip>
              <a:stretch>
                <a:fillRect b="0" l="0" r="0" t="0"/>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9"/>
          <p:cNvSpPr/>
          <p:nvPr/>
        </p:nvSpPr>
        <p:spPr>
          <a:xfrm>
            <a:off x="-218049" y="0"/>
            <a:ext cx="18583367" cy="10287000"/>
          </a:xfrm>
          <a:custGeom>
            <a:rect b="b" l="l" r="r" t="t"/>
            <a:pathLst>
              <a:path extrusionOk="0" h="10287000" w="18583367">
                <a:moveTo>
                  <a:pt x="0" y="0"/>
                </a:moveTo>
                <a:lnTo>
                  <a:pt x="18583367" y="0"/>
                </a:lnTo>
                <a:lnTo>
                  <a:pt x="18583367" y="10287000"/>
                </a:lnTo>
                <a:lnTo>
                  <a:pt x="0" y="10287000"/>
                </a:lnTo>
                <a:lnTo>
                  <a:pt x="0" y="0"/>
                </a:lnTo>
                <a:close/>
              </a:path>
            </a:pathLst>
          </a:custGeom>
          <a:blipFill rotWithShape="1">
            <a:blip r:embed="rId3">
              <a:alphaModFix/>
            </a:blip>
            <a:stretch>
              <a:fillRect b="-13856" l="0" r="0" t="-14626"/>
            </a:stretch>
          </a:blipFill>
          <a:ln>
            <a:noFill/>
          </a:ln>
        </p:spPr>
      </p:sp>
      <p:grpSp>
        <p:nvGrpSpPr>
          <p:cNvPr id="211" name="Google Shape;211;p9"/>
          <p:cNvGrpSpPr/>
          <p:nvPr/>
        </p:nvGrpSpPr>
        <p:grpSpPr>
          <a:xfrm>
            <a:off x="678007" y="339419"/>
            <a:ext cx="16931986" cy="9391171"/>
            <a:chOff x="0" y="-57150"/>
            <a:chExt cx="4459453" cy="2473395"/>
          </a:xfrm>
        </p:grpSpPr>
        <p:sp>
          <p:nvSpPr>
            <p:cNvPr id="212" name="Google Shape;212;p9"/>
            <p:cNvSpPr/>
            <p:nvPr/>
          </p:nvSpPr>
          <p:spPr>
            <a:xfrm>
              <a:off x="0" y="0"/>
              <a:ext cx="4459453" cy="2416245"/>
            </a:xfrm>
            <a:custGeom>
              <a:rect b="b" l="l" r="r" t="t"/>
              <a:pathLst>
                <a:path extrusionOk="0" h="2416245" w="4459453">
                  <a:moveTo>
                    <a:pt x="23319" y="0"/>
                  </a:moveTo>
                  <a:lnTo>
                    <a:pt x="4436134" y="0"/>
                  </a:lnTo>
                  <a:cubicBezTo>
                    <a:pt x="4442318" y="0"/>
                    <a:pt x="4448250" y="2457"/>
                    <a:pt x="4452623" y="6830"/>
                  </a:cubicBezTo>
                  <a:cubicBezTo>
                    <a:pt x="4456996" y="11203"/>
                    <a:pt x="4459453" y="17134"/>
                    <a:pt x="4459453" y="23319"/>
                  </a:cubicBezTo>
                  <a:lnTo>
                    <a:pt x="4459453" y="2392926"/>
                  </a:lnTo>
                  <a:cubicBezTo>
                    <a:pt x="4459453" y="2405805"/>
                    <a:pt x="4449013" y="2416245"/>
                    <a:pt x="4436134" y="2416245"/>
                  </a:cubicBezTo>
                  <a:lnTo>
                    <a:pt x="23319" y="2416245"/>
                  </a:lnTo>
                  <a:cubicBezTo>
                    <a:pt x="17134" y="2416245"/>
                    <a:pt x="11203" y="2413788"/>
                    <a:pt x="6830" y="2409415"/>
                  </a:cubicBezTo>
                  <a:cubicBezTo>
                    <a:pt x="2457" y="2405042"/>
                    <a:pt x="0" y="2399110"/>
                    <a:pt x="0" y="2392926"/>
                  </a:cubicBezTo>
                  <a:lnTo>
                    <a:pt x="0" y="23319"/>
                  </a:lnTo>
                  <a:cubicBezTo>
                    <a:pt x="0" y="17134"/>
                    <a:pt x="2457" y="11203"/>
                    <a:pt x="6830" y="6830"/>
                  </a:cubicBezTo>
                  <a:cubicBezTo>
                    <a:pt x="11203" y="2457"/>
                    <a:pt x="17134" y="0"/>
                    <a:pt x="23319" y="0"/>
                  </a:cubicBez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9"/>
            <p:cNvSpPr txBox="1"/>
            <p:nvPr/>
          </p:nvSpPr>
          <p:spPr>
            <a:xfrm>
              <a:off x="0" y="-57150"/>
              <a:ext cx="4459453" cy="2473395"/>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14" name="Google Shape;214;p9"/>
          <p:cNvGrpSpPr/>
          <p:nvPr/>
        </p:nvGrpSpPr>
        <p:grpSpPr>
          <a:xfrm>
            <a:off x="1028700" y="1379793"/>
            <a:ext cx="16230600" cy="3763707"/>
            <a:chOff x="0" y="-57150"/>
            <a:chExt cx="4274762" cy="991295"/>
          </a:xfrm>
        </p:grpSpPr>
        <p:sp>
          <p:nvSpPr>
            <p:cNvPr id="215" name="Google Shape;215;p9"/>
            <p:cNvSpPr/>
            <p:nvPr/>
          </p:nvSpPr>
          <p:spPr>
            <a:xfrm>
              <a:off x="0" y="0"/>
              <a:ext cx="4274762" cy="934145"/>
            </a:xfrm>
            <a:custGeom>
              <a:rect b="b" l="l" r="r" t="t"/>
              <a:pathLst>
                <a:path extrusionOk="0" h="934145" w="4274762">
                  <a:moveTo>
                    <a:pt x="4274762" y="47700"/>
                  </a:moveTo>
                  <a:lnTo>
                    <a:pt x="4274762" y="886445"/>
                  </a:lnTo>
                  <a:cubicBezTo>
                    <a:pt x="4274762" y="899096"/>
                    <a:pt x="4269736" y="911229"/>
                    <a:pt x="4260791" y="920174"/>
                  </a:cubicBezTo>
                  <a:cubicBezTo>
                    <a:pt x="4251845" y="929119"/>
                    <a:pt x="4239713" y="934145"/>
                    <a:pt x="4227062" y="934145"/>
                  </a:cubicBezTo>
                  <a:lnTo>
                    <a:pt x="47700" y="934145"/>
                  </a:lnTo>
                  <a:cubicBezTo>
                    <a:pt x="35049" y="934145"/>
                    <a:pt x="22916" y="929119"/>
                    <a:pt x="13971" y="920174"/>
                  </a:cubicBezTo>
                  <a:cubicBezTo>
                    <a:pt x="5025" y="911229"/>
                    <a:pt x="0" y="899096"/>
                    <a:pt x="0" y="886445"/>
                  </a:cubicBezTo>
                  <a:lnTo>
                    <a:pt x="0" y="47700"/>
                  </a:lnTo>
                  <a:cubicBezTo>
                    <a:pt x="0" y="35049"/>
                    <a:pt x="5025" y="22916"/>
                    <a:pt x="13971" y="13971"/>
                  </a:cubicBezTo>
                  <a:cubicBezTo>
                    <a:pt x="22916" y="5025"/>
                    <a:pt x="35049" y="0"/>
                    <a:pt x="47700" y="0"/>
                  </a:cubicBezTo>
                  <a:lnTo>
                    <a:pt x="4227062" y="0"/>
                  </a:lnTo>
                  <a:cubicBezTo>
                    <a:pt x="4239713" y="0"/>
                    <a:pt x="4251845" y="5025"/>
                    <a:pt x="4260791" y="13971"/>
                  </a:cubicBezTo>
                  <a:cubicBezTo>
                    <a:pt x="4269736" y="22916"/>
                    <a:pt x="4274762" y="35049"/>
                    <a:pt x="4274762" y="47700"/>
                  </a:cubicBezTo>
                  <a:close/>
                </a:path>
              </a:pathLst>
            </a:custGeom>
            <a:solidFill>
              <a:srgbClr val="FFFFFF"/>
            </a:solidFill>
            <a:ln cap="rnd" cmpd="sng" w="66675">
              <a:solidFill>
                <a:srgbClr val="7373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9"/>
            <p:cNvSpPr txBox="1"/>
            <p:nvPr/>
          </p:nvSpPr>
          <p:spPr>
            <a:xfrm>
              <a:off x="0" y="-57150"/>
              <a:ext cx="4274762" cy="991295"/>
            </a:xfrm>
            <a:prstGeom prst="rect">
              <a:avLst/>
            </a:prstGeom>
            <a:noFill/>
            <a:ln>
              <a:noFill/>
            </a:ln>
          </p:spPr>
          <p:txBody>
            <a:bodyPr anchorCtr="0" anchor="ctr" bIns="50800" lIns="50800" spcFirstLastPara="1" rIns="50800" wrap="square" tIns="50800">
              <a:noAutofit/>
            </a:bodyPr>
            <a:lstStyle/>
            <a:p>
              <a:pPr indent="0" lvl="0" marL="0" marR="0" rtl="0" algn="ctr">
                <a:lnSpc>
                  <a:spcPct val="191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7" name="Google Shape;217;p9"/>
          <p:cNvSpPr txBox="1"/>
          <p:nvPr/>
        </p:nvSpPr>
        <p:spPr>
          <a:xfrm>
            <a:off x="1525714" y="2831659"/>
            <a:ext cx="15236571" cy="96266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600" u="none" cap="none" strike="noStrike">
                <a:solidFill>
                  <a:srgbClr val="000000"/>
                </a:solidFill>
                <a:latin typeface="Montserrat"/>
                <a:ea typeface="Montserrat"/>
                <a:cs typeface="Montserrat"/>
                <a:sym typeface="Montserrat"/>
              </a:rPr>
              <a:t>Enter Question</a:t>
            </a:r>
            <a:endParaRPr/>
          </a:p>
        </p:txBody>
      </p:sp>
      <p:grpSp>
        <p:nvGrpSpPr>
          <p:cNvPr id="218" name="Google Shape;218;p9"/>
          <p:cNvGrpSpPr/>
          <p:nvPr/>
        </p:nvGrpSpPr>
        <p:grpSpPr>
          <a:xfrm>
            <a:off x="1259893" y="5216760"/>
            <a:ext cx="7548022" cy="1909427"/>
            <a:chOff x="0" y="-76200"/>
            <a:chExt cx="1987973" cy="502910"/>
          </a:xfrm>
        </p:grpSpPr>
        <p:sp>
          <p:nvSpPr>
            <p:cNvPr id="219" name="Google Shape;219;p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9"/>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A. Answer Choice</a:t>
              </a:r>
              <a:endParaRPr/>
            </a:p>
          </p:txBody>
        </p:sp>
      </p:grpSp>
      <p:grpSp>
        <p:nvGrpSpPr>
          <p:cNvPr id="221" name="Google Shape;221;p9"/>
          <p:cNvGrpSpPr/>
          <p:nvPr/>
        </p:nvGrpSpPr>
        <p:grpSpPr>
          <a:xfrm>
            <a:off x="1259893" y="7170250"/>
            <a:ext cx="7548022" cy="1909427"/>
            <a:chOff x="0" y="-76200"/>
            <a:chExt cx="1987973" cy="502910"/>
          </a:xfrm>
        </p:grpSpPr>
        <p:sp>
          <p:nvSpPr>
            <p:cNvPr id="222" name="Google Shape;222;p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9"/>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C. Answer Choice</a:t>
              </a:r>
              <a:endParaRPr/>
            </a:p>
          </p:txBody>
        </p:sp>
      </p:grpSp>
      <p:grpSp>
        <p:nvGrpSpPr>
          <p:cNvPr id="224" name="Google Shape;224;p9"/>
          <p:cNvGrpSpPr/>
          <p:nvPr/>
        </p:nvGrpSpPr>
        <p:grpSpPr>
          <a:xfrm>
            <a:off x="9375193" y="5216760"/>
            <a:ext cx="7548022" cy="1909427"/>
            <a:chOff x="0" y="-76200"/>
            <a:chExt cx="1987973" cy="502910"/>
          </a:xfrm>
        </p:grpSpPr>
        <p:sp>
          <p:nvSpPr>
            <p:cNvPr id="225" name="Google Shape;225;p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9"/>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B. Answer Choice</a:t>
              </a:r>
              <a:endParaRPr/>
            </a:p>
          </p:txBody>
        </p:sp>
      </p:grpSp>
      <p:grpSp>
        <p:nvGrpSpPr>
          <p:cNvPr id="227" name="Google Shape;227;p9"/>
          <p:cNvGrpSpPr/>
          <p:nvPr/>
        </p:nvGrpSpPr>
        <p:grpSpPr>
          <a:xfrm>
            <a:off x="9445456" y="7170250"/>
            <a:ext cx="7548022" cy="1909427"/>
            <a:chOff x="0" y="-76200"/>
            <a:chExt cx="1987973" cy="502910"/>
          </a:xfrm>
        </p:grpSpPr>
        <p:sp>
          <p:nvSpPr>
            <p:cNvPr id="228" name="Google Shape;228;p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FFC3B1"/>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9"/>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0" i="0" lang="en-US" sz="4200" u="none" cap="none" strike="noStrike">
                  <a:solidFill>
                    <a:srgbClr val="000000"/>
                  </a:solidFill>
                  <a:latin typeface="Montserrat"/>
                  <a:ea typeface="Montserrat"/>
                  <a:cs typeface="Montserrat"/>
                  <a:sym typeface="Montserrat"/>
                </a:rPr>
                <a:t>D. Answer Choice</a:t>
              </a:r>
              <a:endParaRPr/>
            </a:p>
          </p:txBody>
        </p:sp>
      </p:grpSp>
      <p:sp>
        <p:nvSpPr>
          <p:cNvPr id="230" name="Google Shape;230;p9"/>
          <p:cNvSpPr txBox="1"/>
          <p:nvPr/>
        </p:nvSpPr>
        <p:spPr>
          <a:xfrm>
            <a:off x="1028700" y="700600"/>
            <a:ext cx="4112641" cy="694299"/>
          </a:xfrm>
          <a:prstGeom prst="rect">
            <a:avLst/>
          </a:prstGeom>
          <a:noFill/>
          <a:ln>
            <a:noFill/>
          </a:ln>
        </p:spPr>
        <p:txBody>
          <a:bodyPr anchorCtr="0" anchor="t" bIns="0" lIns="0" spcFirstLastPara="1" rIns="0" wrap="square" tIns="0">
            <a:spAutoFit/>
          </a:bodyPr>
          <a:lstStyle/>
          <a:p>
            <a:pPr indent="0" lvl="0" marL="0" marR="0" rtl="0" algn="ctr">
              <a:lnSpc>
                <a:spcPct val="111002"/>
              </a:lnSpc>
              <a:spcBef>
                <a:spcPts val="0"/>
              </a:spcBef>
              <a:spcAft>
                <a:spcPts val="0"/>
              </a:spcAft>
              <a:buNone/>
            </a:pPr>
            <a:r>
              <a:rPr b="0" i="0" lang="en-US" sz="4808" u="none" cap="none" strike="noStrike">
                <a:solidFill>
                  <a:srgbClr val="4773C7"/>
                </a:solidFill>
                <a:latin typeface="Fredoka"/>
                <a:ea typeface="Fredoka"/>
                <a:cs typeface="Fredoka"/>
                <a:sym typeface="Fredoka"/>
              </a:rPr>
              <a:t>A</a:t>
            </a:r>
            <a:r>
              <a:rPr b="0" i="0" lang="en-US" sz="4808" u="none" cap="none" strike="noStrike">
                <a:solidFill>
                  <a:srgbClr val="E95327"/>
                </a:solidFill>
                <a:latin typeface="Fredoka"/>
                <a:ea typeface="Fredoka"/>
                <a:cs typeface="Fredoka"/>
                <a:sym typeface="Fredoka"/>
              </a:rPr>
              <a:t>B</a:t>
            </a:r>
            <a:r>
              <a:rPr b="0" i="0" lang="en-US" sz="4808" u="none" cap="none" strike="noStrike">
                <a:solidFill>
                  <a:srgbClr val="FE9E00"/>
                </a:solidFill>
                <a:latin typeface="Fredoka"/>
                <a:ea typeface="Fredoka"/>
                <a:cs typeface="Fredoka"/>
                <a:sym typeface="Fredoka"/>
              </a:rPr>
              <a:t>C</a:t>
            </a:r>
            <a:r>
              <a:rPr b="0" i="0" lang="en-US" sz="4808" u="none" cap="none" strike="noStrike">
                <a:solidFill>
                  <a:srgbClr val="000000"/>
                </a:solidFill>
                <a:latin typeface="Fredoka"/>
                <a:ea typeface="Fredoka"/>
                <a:cs typeface="Fredoka"/>
                <a:sym typeface="Fredoka"/>
              </a:rPr>
              <a:t> </a:t>
            </a:r>
            <a:r>
              <a:rPr b="0" i="0" lang="en-US" sz="4808" u="none" cap="none" strike="noStrike">
                <a:solidFill>
                  <a:srgbClr val="1BC7A3"/>
                </a:solidFill>
                <a:latin typeface="Fredoka"/>
                <a:ea typeface="Fredoka"/>
                <a:cs typeface="Fredoka"/>
                <a:sym typeface="Fredoka"/>
              </a:rPr>
              <a:t>Engage</a:t>
            </a:r>
            <a:endParaRPr/>
          </a:p>
        </p:txBody>
      </p:sp>
      <p:grpSp>
        <p:nvGrpSpPr>
          <p:cNvPr id="231" name="Google Shape;231;p9"/>
          <p:cNvGrpSpPr/>
          <p:nvPr/>
        </p:nvGrpSpPr>
        <p:grpSpPr>
          <a:xfrm>
            <a:off x="9445456" y="4789459"/>
            <a:ext cx="8842544" cy="4318792"/>
            <a:chOff x="0" y="0"/>
            <a:chExt cx="11790059" cy="5758390"/>
          </a:xfrm>
        </p:grpSpPr>
        <p:grpSp>
          <p:nvGrpSpPr>
            <p:cNvPr id="232" name="Google Shape;232;p9"/>
            <p:cNvGrpSpPr/>
            <p:nvPr/>
          </p:nvGrpSpPr>
          <p:grpSpPr>
            <a:xfrm>
              <a:off x="0" y="3212488"/>
              <a:ext cx="10064030" cy="2545902"/>
              <a:chOff x="0" y="-76200"/>
              <a:chExt cx="1987973" cy="502910"/>
            </a:xfrm>
          </p:grpSpPr>
          <p:sp>
            <p:nvSpPr>
              <p:cNvPr id="233" name="Google Shape;233;p9"/>
              <p:cNvSpPr/>
              <p:nvPr/>
            </p:nvSpPr>
            <p:spPr>
              <a:xfrm>
                <a:off x="0" y="0"/>
                <a:ext cx="1987973" cy="426710"/>
              </a:xfrm>
              <a:custGeom>
                <a:rect b="b" l="l" r="r" t="t"/>
                <a:pathLst>
                  <a:path extrusionOk="0" h="426710" w="1987973">
                    <a:moveTo>
                      <a:pt x="1987973" y="102569"/>
                    </a:moveTo>
                    <a:lnTo>
                      <a:pt x="1987973" y="324141"/>
                    </a:lnTo>
                    <a:cubicBezTo>
                      <a:pt x="1987973" y="380788"/>
                      <a:pt x="1942052" y="426710"/>
                      <a:pt x="1885404" y="426710"/>
                    </a:cubicBezTo>
                    <a:lnTo>
                      <a:pt x="102569" y="426710"/>
                    </a:lnTo>
                    <a:cubicBezTo>
                      <a:pt x="75366" y="426710"/>
                      <a:pt x="49277" y="415904"/>
                      <a:pt x="30042" y="396668"/>
                    </a:cubicBezTo>
                    <a:cubicBezTo>
                      <a:pt x="10806" y="377433"/>
                      <a:pt x="0" y="351344"/>
                      <a:pt x="0" y="324141"/>
                    </a:cubicBezTo>
                    <a:lnTo>
                      <a:pt x="0" y="102569"/>
                    </a:lnTo>
                    <a:cubicBezTo>
                      <a:pt x="0" y="75366"/>
                      <a:pt x="10806" y="49277"/>
                      <a:pt x="30042" y="30042"/>
                    </a:cubicBezTo>
                    <a:cubicBezTo>
                      <a:pt x="49277" y="10806"/>
                      <a:pt x="75366" y="0"/>
                      <a:pt x="102569" y="0"/>
                    </a:cubicBezTo>
                    <a:lnTo>
                      <a:pt x="1885404" y="0"/>
                    </a:lnTo>
                    <a:cubicBezTo>
                      <a:pt x="1912607" y="0"/>
                      <a:pt x="1938696" y="10806"/>
                      <a:pt x="1957931" y="30042"/>
                    </a:cubicBezTo>
                    <a:cubicBezTo>
                      <a:pt x="1977167" y="49277"/>
                      <a:pt x="1987973" y="75366"/>
                      <a:pt x="1987973" y="102569"/>
                    </a:cubicBezTo>
                    <a:close/>
                  </a:path>
                </a:pathLst>
              </a:custGeom>
              <a:solidFill>
                <a:srgbClr val="1BC7A3"/>
              </a:solidFill>
              <a:ln cap="rnd" cmpd="sng" w="28575">
                <a:solidFill>
                  <a:srgbClr val="1BC7A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9"/>
              <p:cNvSpPr txBox="1"/>
              <p:nvPr/>
            </p:nvSpPr>
            <p:spPr>
              <a:xfrm>
                <a:off x="0" y="-76200"/>
                <a:ext cx="1987973" cy="502910"/>
              </a:xfrm>
              <a:prstGeom prst="rect">
                <a:avLst/>
              </a:prstGeom>
              <a:noFill/>
              <a:ln>
                <a:noFill/>
              </a:ln>
            </p:spPr>
            <p:txBody>
              <a:bodyPr anchorCtr="0" anchor="ctr" bIns="50800" lIns="50800" spcFirstLastPara="1" rIns="50800" wrap="square" tIns="50800">
                <a:noAutofit/>
              </a:bodyPr>
              <a:lstStyle/>
              <a:p>
                <a:pPr indent="0" lvl="0" marL="0" marR="0" rtl="0" algn="ctr">
                  <a:lnSpc>
                    <a:spcPct val="140000"/>
                  </a:lnSpc>
                  <a:spcBef>
                    <a:spcPts val="0"/>
                  </a:spcBef>
                  <a:spcAft>
                    <a:spcPts val="0"/>
                  </a:spcAft>
                  <a:buNone/>
                </a:pPr>
                <a:r>
                  <a:rPr b="1" i="0" lang="en-US" sz="4200" u="none" cap="none" strike="noStrike">
                    <a:solidFill>
                      <a:srgbClr val="FFFFFF"/>
                    </a:solidFill>
                    <a:latin typeface="Montserrat"/>
                    <a:ea typeface="Montserrat"/>
                    <a:cs typeface="Montserrat"/>
                    <a:sym typeface="Montserrat"/>
                  </a:rPr>
                  <a:t>D. Answer Choice</a:t>
                </a:r>
                <a:endParaRPr/>
              </a:p>
            </p:txBody>
          </p:sp>
        </p:grpSp>
        <p:sp>
          <p:nvSpPr>
            <p:cNvPr id="235" name="Google Shape;235;p9"/>
            <p:cNvSpPr/>
            <p:nvPr/>
          </p:nvSpPr>
          <p:spPr>
            <a:xfrm>
              <a:off x="7212342" y="0"/>
              <a:ext cx="4577717" cy="4071124"/>
            </a:xfrm>
            <a:custGeom>
              <a:rect b="b" l="l" r="r" t="t"/>
              <a:pathLst>
                <a:path extrusionOk="0" h="4071124" w="4577717">
                  <a:moveTo>
                    <a:pt x="0" y="0"/>
                  </a:moveTo>
                  <a:lnTo>
                    <a:pt x="4577717" y="0"/>
                  </a:lnTo>
                  <a:lnTo>
                    <a:pt x="4577717" y="4071124"/>
                  </a:lnTo>
                  <a:lnTo>
                    <a:pt x="0" y="4071124"/>
                  </a:lnTo>
                  <a:lnTo>
                    <a:pt x="0" y="0"/>
                  </a:lnTo>
                  <a:close/>
                </a:path>
              </a:pathLst>
            </a:custGeom>
            <a:blipFill rotWithShape="1">
              <a:blip r:embed="rId4">
                <a:alphaModFix/>
              </a:blip>
              <a:stretch>
                <a:fillRect b="0" l="-15433" r="0" t="0"/>
              </a:stretch>
            </a:blipFill>
            <a:ln>
              <a:noFill/>
            </a:ln>
          </p:spPr>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