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10287000" cx="18288000"/>
  <p:notesSz cx="6858000" cy="9144000"/>
  <p:embeddedFontLst>
    <p:embeddedFont>
      <p:font typeface="Fredoka"/>
      <p:regular r:id="rId27"/>
      <p:bold r:id="rId28"/>
    </p:embeddedFont>
    <p:embeddedFont>
      <p:font typeface="Montserrat"/>
      <p:bold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31" roundtripDataSignature="AMtx7miKGlxX4mH8/gIC7abmDzdXd4ll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Fredoka-bold.fntdata"/><Relationship Id="rId27" Type="http://schemas.openxmlformats.org/officeDocument/2006/relationships/font" Target="fonts/Fredok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customschemas.google.com/relationships/presentationmetadata" Target="metadata"/><Relationship Id="rId30" Type="http://schemas.openxmlformats.org/officeDocument/2006/relationships/font" Target="fonts/Montserrat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a10dfcc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3a10dfcc63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a10dfcc63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3a10dfcc636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a10dfcc636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3a10dfcc636_0_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a10dfcc636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g3a10dfcc636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a10dfcc636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g3a10dfcc636_0_1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a10dfcc636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g3a10dfcc636_0_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a10dfcc636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g3a10dfcc636_0_1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a10dfcc636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g3a10dfcc636_0_2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a10dfcc636_0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g3a10dfcc636_0_2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3a10dfcc636_0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g3a10dfcc636_0_26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3a10dfcc636_0_2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g3a10dfcc636_0_29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3a10dfcc636_0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g3a10dfcc636_0_3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62301" y="0"/>
            <a:ext cx="18412602" cy="10287000"/>
          </a:xfrm>
          <a:custGeom>
            <a:rect b="b" l="l" r="r" t="t"/>
            <a:pathLst>
              <a:path extrusionOk="0" h="10287000" w="18412602">
                <a:moveTo>
                  <a:pt x="0" y="0"/>
                </a:moveTo>
                <a:lnTo>
                  <a:pt x="18412602" y="0"/>
                </a:lnTo>
                <a:lnTo>
                  <a:pt x="1841260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-680"/>
            </a:stretch>
          </a:blipFill>
          <a:ln>
            <a:noFill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a10dfcc636_0_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230" name="Google Shape;230;g3a10dfcc636_0_0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231" name="Google Shape;231;g3a10dfcc636_0_0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g3a10dfcc636_0_0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g3a10dfcc636_0_0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234" name="Google Shape;234;g3a10dfcc636_0_0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g3a10dfcc636_0_0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6" name="Google Shape;236;g3a10dfcc636_0_0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237" name="Google Shape;237;g3a10dfcc636_0_0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238" name="Google Shape;238;g3a10dfcc636_0_0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239" name="Google Shape;239;g3a10dfcc636_0_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g3a10dfcc636_0_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241" name="Google Shape;241;g3a10dfcc636_0_0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242" name="Google Shape;242;g3a10dfcc636_0_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g3a10dfcc636_0_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244" name="Google Shape;244;g3a10dfcc636_0_0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245" name="Google Shape;245;g3a10dfcc636_0_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g3a10dfcc636_0_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247" name="Google Shape;247;g3a10dfcc636_0_0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248" name="Google Shape;248;g3a10dfcc636_0_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g3a10dfcc636_0_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250" name="Google Shape;250;g3a10dfcc636_0_0"/>
          <p:cNvGrpSpPr/>
          <p:nvPr/>
        </p:nvGrpSpPr>
        <p:grpSpPr>
          <a:xfrm>
            <a:off x="1525714" y="2453220"/>
            <a:ext cx="9778471" cy="7018062"/>
            <a:chOff x="0" y="0"/>
            <a:chExt cx="13037961" cy="9357416"/>
          </a:xfrm>
        </p:grpSpPr>
        <p:grpSp>
          <p:nvGrpSpPr>
            <p:cNvPr id="251" name="Google Shape;251;g3a10dfcc636_0_0"/>
            <p:cNvGrpSpPr/>
            <p:nvPr/>
          </p:nvGrpSpPr>
          <p:grpSpPr>
            <a:xfrm>
              <a:off x="0" y="3027739"/>
              <a:ext cx="10064756" cy="2545881"/>
              <a:chOff x="0" y="-76200"/>
              <a:chExt cx="1988100" cy="502910"/>
            </a:xfrm>
          </p:grpSpPr>
          <p:sp>
            <p:nvSpPr>
              <p:cNvPr id="252" name="Google Shape;252;g3a10dfcc636_0_0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g3a10dfcc636_0_0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A. Answer Choice</a:t>
                </a:r>
                <a:endParaRPr/>
              </a:p>
            </p:txBody>
          </p:sp>
        </p:grpSp>
        <p:sp>
          <p:nvSpPr>
            <p:cNvPr id="254" name="Google Shape;254;g3a10dfcc636_0_0"/>
            <p:cNvSpPr/>
            <p:nvPr/>
          </p:nvSpPr>
          <p:spPr>
            <a:xfrm>
              <a:off x="8328062" y="0"/>
              <a:ext cx="4709899" cy="9357416"/>
            </a:xfrm>
            <a:custGeom>
              <a:rect b="b" l="l" r="r" t="t"/>
              <a:pathLst>
                <a:path extrusionOk="0" h="9357416" w="4709899">
                  <a:moveTo>
                    <a:pt x="0" y="0"/>
                  </a:moveTo>
                  <a:lnTo>
                    <a:pt x="4709899" y="0"/>
                  </a:lnTo>
                  <a:lnTo>
                    <a:pt x="4709899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a10dfcc636_0_2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260" name="Google Shape;260;g3a10dfcc636_0_29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261" name="Google Shape;261;g3a10dfcc636_0_29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g3a10dfcc636_0_29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g3a10dfcc636_0_29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264" name="Google Shape;264;g3a10dfcc636_0_29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g3a10dfcc636_0_29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6" name="Google Shape;266;g3a10dfcc636_0_29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267" name="Google Shape;267;g3a10dfcc636_0_29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268" name="Google Shape;268;g3a10dfcc636_0_29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269" name="Google Shape;269;g3a10dfcc636_0_2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g3a10dfcc636_0_2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271" name="Google Shape;271;g3a10dfcc636_0_29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272" name="Google Shape;272;g3a10dfcc636_0_2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g3a10dfcc636_0_2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274" name="Google Shape;274;g3a10dfcc636_0_29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275" name="Google Shape;275;g3a10dfcc636_0_2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g3a10dfcc636_0_2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277" name="Google Shape;277;g3a10dfcc636_0_29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278" name="Google Shape;278;g3a10dfcc636_0_2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g3a10dfcc636_0_2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280" name="Google Shape;280;g3a10dfcc636_0_29"/>
          <p:cNvGrpSpPr/>
          <p:nvPr/>
        </p:nvGrpSpPr>
        <p:grpSpPr>
          <a:xfrm>
            <a:off x="7028248" y="2712528"/>
            <a:ext cx="9734582" cy="7018062"/>
            <a:chOff x="0" y="0"/>
            <a:chExt cx="12979443" cy="9357416"/>
          </a:xfrm>
        </p:grpSpPr>
        <p:grpSp>
          <p:nvGrpSpPr>
            <p:cNvPr id="281" name="Google Shape;281;g3a10dfcc636_0_29"/>
            <p:cNvGrpSpPr/>
            <p:nvPr/>
          </p:nvGrpSpPr>
          <p:grpSpPr>
            <a:xfrm>
              <a:off x="2914687" y="3027739"/>
              <a:ext cx="10064756" cy="2545881"/>
              <a:chOff x="0" y="-76200"/>
              <a:chExt cx="1988100" cy="502910"/>
            </a:xfrm>
          </p:grpSpPr>
          <p:sp>
            <p:nvSpPr>
              <p:cNvPr id="282" name="Google Shape;282;g3a10dfcc636_0_29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" name="Google Shape;283;g3a10dfcc636_0_29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B. Answer Choice</a:t>
                </a:r>
                <a:endParaRPr/>
              </a:p>
            </p:txBody>
          </p:sp>
        </p:grpSp>
        <p:sp>
          <p:nvSpPr>
            <p:cNvPr id="284" name="Google Shape;284;g3a10dfcc636_0_29"/>
            <p:cNvSpPr/>
            <p:nvPr/>
          </p:nvSpPr>
          <p:spPr>
            <a:xfrm>
              <a:off x="0" y="0"/>
              <a:ext cx="5212861" cy="9357416"/>
            </a:xfrm>
            <a:custGeom>
              <a:rect b="b" l="l" r="r" t="t"/>
              <a:pathLst>
                <a:path extrusionOk="0" h="9357416" w="5212861">
                  <a:moveTo>
                    <a:pt x="0" y="0"/>
                  </a:moveTo>
                  <a:lnTo>
                    <a:pt x="5212861" y="0"/>
                  </a:lnTo>
                  <a:lnTo>
                    <a:pt x="5212861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a10dfcc636_0_5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290" name="Google Shape;290;g3a10dfcc636_0_58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291" name="Google Shape;291;g3a10dfcc636_0_58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g3a10dfcc636_0_58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3" name="Google Shape;293;g3a10dfcc636_0_58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294" name="Google Shape;294;g3a10dfcc636_0_58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g3a10dfcc636_0_58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6" name="Google Shape;296;g3a10dfcc636_0_58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297" name="Google Shape;297;g3a10dfcc636_0_58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298" name="Google Shape;298;g3a10dfcc636_0_58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299" name="Google Shape;299;g3a10dfcc636_0_5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g3a10dfcc636_0_58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301" name="Google Shape;301;g3a10dfcc636_0_58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302" name="Google Shape;302;g3a10dfcc636_0_5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g3a10dfcc636_0_58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304" name="Google Shape;304;g3a10dfcc636_0_58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305" name="Google Shape;305;g3a10dfcc636_0_5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g3a10dfcc636_0_58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307" name="Google Shape;307;g3a10dfcc636_0_58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308" name="Google Shape;308;g3a10dfcc636_0_5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g3a10dfcc636_0_58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310" name="Google Shape;310;g3a10dfcc636_0_58"/>
          <p:cNvGrpSpPr/>
          <p:nvPr/>
        </p:nvGrpSpPr>
        <p:grpSpPr>
          <a:xfrm>
            <a:off x="-578542" y="2712528"/>
            <a:ext cx="9091358" cy="7018062"/>
            <a:chOff x="0" y="0"/>
            <a:chExt cx="12121811" cy="9357416"/>
          </a:xfrm>
        </p:grpSpPr>
        <p:grpSp>
          <p:nvGrpSpPr>
            <p:cNvPr id="311" name="Google Shape;311;g3a10dfcc636_0_58"/>
            <p:cNvGrpSpPr/>
            <p:nvPr/>
          </p:nvGrpSpPr>
          <p:grpSpPr>
            <a:xfrm>
              <a:off x="2057055" y="5632391"/>
              <a:ext cx="10064756" cy="2545881"/>
              <a:chOff x="0" y="-76200"/>
              <a:chExt cx="1988100" cy="502910"/>
            </a:xfrm>
          </p:grpSpPr>
          <p:sp>
            <p:nvSpPr>
              <p:cNvPr id="312" name="Google Shape;312;g3a10dfcc636_0_58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g3a10dfcc636_0_58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C. Answer Choice</a:t>
                </a:r>
                <a:endParaRPr/>
              </a:p>
            </p:txBody>
          </p:sp>
        </p:grpSp>
        <p:sp>
          <p:nvSpPr>
            <p:cNvPr id="314" name="Google Shape;314;g3a10dfcc636_0_58"/>
            <p:cNvSpPr/>
            <p:nvPr/>
          </p:nvSpPr>
          <p:spPr>
            <a:xfrm>
              <a:off x="0" y="0"/>
              <a:ext cx="4822968" cy="9357416"/>
            </a:xfrm>
            <a:custGeom>
              <a:rect b="b" l="l" r="r" t="t"/>
              <a:pathLst>
                <a:path extrusionOk="0" h="9357416" w="4822968">
                  <a:moveTo>
                    <a:pt x="0" y="0"/>
                  </a:moveTo>
                  <a:lnTo>
                    <a:pt x="4822968" y="0"/>
                  </a:lnTo>
                  <a:lnTo>
                    <a:pt x="4822968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a10dfcc636_0_8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320" name="Google Shape;320;g3a10dfcc636_0_87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321" name="Google Shape;321;g3a10dfcc636_0_87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g3a10dfcc636_0_87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3" name="Google Shape;323;g3a10dfcc636_0_87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324" name="Google Shape;324;g3a10dfcc636_0_87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g3a10dfcc636_0_87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6" name="Google Shape;326;g3a10dfcc636_0_87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327" name="Google Shape;327;g3a10dfcc636_0_87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328" name="Google Shape;328;g3a10dfcc636_0_87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329" name="Google Shape;329;g3a10dfcc636_0_8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g3a10dfcc636_0_87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331" name="Google Shape;331;g3a10dfcc636_0_87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332" name="Google Shape;332;g3a10dfcc636_0_8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g3a10dfcc636_0_87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334" name="Google Shape;334;g3a10dfcc636_0_87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335" name="Google Shape;335;g3a10dfcc636_0_8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g3a10dfcc636_0_87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337" name="Google Shape;337;g3a10dfcc636_0_87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338" name="Google Shape;338;g3a10dfcc636_0_8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g3a10dfcc636_0_87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340" name="Google Shape;340;g3a10dfcc636_0_87"/>
          <p:cNvGrpSpPr/>
          <p:nvPr/>
        </p:nvGrpSpPr>
        <p:grpSpPr>
          <a:xfrm>
            <a:off x="9445456" y="2945959"/>
            <a:ext cx="9644388" cy="7018062"/>
            <a:chOff x="0" y="0"/>
            <a:chExt cx="12859184" cy="9357416"/>
          </a:xfrm>
        </p:grpSpPr>
        <p:grpSp>
          <p:nvGrpSpPr>
            <p:cNvPr id="341" name="Google Shape;341;g3a10dfcc636_0_87"/>
            <p:cNvGrpSpPr/>
            <p:nvPr/>
          </p:nvGrpSpPr>
          <p:grpSpPr>
            <a:xfrm>
              <a:off x="0" y="5104918"/>
              <a:ext cx="10064756" cy="2545881"/>
              <a:chOff x="0" y="-76200"/>
              <a:chExt cx="1988100" cy="502910"/>
            </a:xfrm>
          </p:grpSpPr>
          <p:sp>
            <p:nvSpPr>
              <p:cNvPr id="342" name="Google Shape;342;g3a10dfcc636_0_87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" name="Google Shape;343;g3a10dfcc636_0_87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D. Answer Choice</a:t>
                </a:r>
                <a:endParaRPr/>
              </a:p>
            </p:txBody>
          </p:sp>
        </p:grpSp>
        <p:sp>
          <p:nvSpPr>
            <p:cNvPr id="344" name="Google Shape;344;g3a10dfcc636_0_87"/>
            <p:cNvSpPr/>
            <p:nvPr/>
          </p:nvSpPr>
          <p:spPr>
            <a:xfrm>
              <a:off x="7977732" y="0"/>
              <a:ext cx="4881452" cy="9357416"/>
            </a:xfrm>
            <a:custGeom>
              <a:rect b="b" l="l" r="r" t="t"/>
              <a:pathLst>
                <a:path extrusionOk="0" h="9357416" w="4881452">
                  <a:moveTo>
                    <a:pt x="0" y="0"/>
                  </a:moveTo>
                  <a:lnTo>
                    <a:pt x="4881453" y="0"/>
                  </a:lnTo>
                  <a:lnTo>
                    <a:pt x="4881453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a10dfcc636_0_1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350" name="Google Shape;350;g3a10dfcc636_0_116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351" name="Google Shape;351;g3a10dfcc636_0_116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g3a10dfcc636_0_116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3" name="Google Shape;353;g3a10dfcc636_0_116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354" name="Google Shape;354;g3a10dfcc636_0_116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g3a10dfcc636_0_116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6" name="Google Shape;356;g3a10dfcc636_0_116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357" name="Google Shape;357;g3a10dfcc636_0_116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358" name="Google Shape;358;g3a10dfcc636_0_116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359" name="Google Shape;359;g3a10dfcc636_0_11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g3a10dfcc636_0_116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361" name="Google Shape;361;g3a10dfcc636_0_116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362" name="Google Shape;362;g3a10dfcc636_0_11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g3a10dfcc636_0_116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364" name="Google Shape;364;g3a10dfcc636_0_116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365" name="Google Shape;365;g3a10dfcc636_0_11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g3a10dfcc636_0_116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367" name="Google Shape;367;g3a10dfcc636_0_116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368" name="Google Shape;368;g3a10dfcc636_0_11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g3a10dfcc636_0_116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370" name="Google Shape;370;g3a10dfcc636_0_116"/>
          <p:cNvGrpSpPr/>
          <p:nvPr/>
        </p:nvGrpSpPr>
        <p:grpSpPr>
          <a:xfrm>
            <a:off x="1525714" y="2453220"/>
            <a:ext cx="9778471" cy="7018062"/>
            <a:chOff x="0" y="0"/>
            <a:chExt cx="13037961" cy="9357416"/>
          </a:xfrm>
        </p:grpSpPr>
        <p:grpSp>
          <p:nvGrpSpPr>
            <p:cNvPr id="371" name="Google Shape;371;g3a10dfcc636_0_116"/>
            <p:cNvGrpSpPr/>
            <p:nvPr/>
          </p:nvGrpSpPr>
          <p:grpSpPr>
            <a:xfrm>
              <a:off x="0" y="3027739"/>
              <a:ext cx="10064756" cy="2545881"/>
              <a:chOff x="0" y="-76200"/>
              <a:chExt cx="1988100" cy="502910"/>
            </a:xfrm>
          </p:grpSpPr>
          <p:sp>
            <p:nvSpPr>
              <p:cNvPr id="372" name="Google Shape;372;g3a10dfcc636_0_116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" name="Google Shape;373;g3a10dfcc636_0_116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A. Answer Choice</a:t>
                </a:r>
                <a:endParaRPr/>
              </a:p>
            </p:txBody>
          </p:sp>
        </p:grpSp>
        <p:sp>
          <p:nvSpPr>
            <p:cNvPr id="374" name="Google Shape;374;g3a10dfcc636_0_116"/>
            <p:cNvSpPr/>
            <p:nvPr/>
          </p:nvSpPr>
          <p:spPr>
            <a:xfrm>
              <a:off x="8328062" y="0"/>
              <a:ext cx="4709899" cy="9357416"/>
            </a:xfrm>
            <a:custGeom>
              <a:rect b="b" l="l" r="r" t="t"/>
              <a:pathLst>
                <a:path extrusionOk="0" h="9357416" w="4709899">
                  <a:moveTo>
                    <a:pt x="0" y="0"/>
                  </a:moveTo>
                  <a:lnTo>
                    <a:pt x="4709899" y="0"/>
                  </a:lnTo>
                  <a:lnTo>
                    <a:pt x="4709899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a10dfcc636_0_14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380" name="Google Shape;380;g3a10dfcc636_0_145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381" name="Google Shape;381;g3a10dfcc636_0_145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g3a10dfcc636_0_145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3" name="Google Shape;383;g3a10dfcc636_0_145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384" name="Google Shape;384;g3a10dfcc636_0_145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g3a10dfcc636_0_145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6" name="Google Shape;386;g3a10dfcc636_0_145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387" name="Google Shape;387;g3a10dfcc636_0_145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388" name="Google Shape;388;g3a10dfcc636_0_145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389" name="Google Shape;389;g3a10dfcc636_0_145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g3a10dfcc636_0_145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391" name="Google Shape;391;g3a10dfcc636_0_145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392" name="Google Shape;392;g3a10dfcc636_0_145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g3a10dfcc636_0_145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394" name="Google Shape;394;g3a10dfcc636_0_145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395" name="Google Shape;395;g3a10dfcc636_0_145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g3a10dfcc636_0_145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397" name="Google Shape;397;g3a10dfcc636_0_145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398" name="Google Shape;398;g3a10dfcc636_0_145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g3a10dfcc636_0_145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400" name="Google Shape;400;g3a10dfcc636_0_145"/>
          <p:cNvGrpSpPr/>
          <p:nvPr/>
        </p:nvGrpSpPr>
        <p:grpSpPr>
          <a:xfrm>
            <a:off x="7028248" y="2712528"/>
            <a:ext cx="9734582" cy="7018062"/>
            <a:chOff x="0" y="0"/>
            <a:chExt cx="12979443" cy="9357416"/>
          </a:xfrm>
        </p:grpSpPr>
        <p:grpSp>
          <p:nvGrpSpPr>
            <p:cNvPr id="401" name="Google Shape;401;g3a10dfcc636_0_145"/>
            <p:cNvGrpSpPr/>
            <p:nvPr/>
          </p:nvGrpSpPr>
          <p:grpSpPr>
            <a:xfrm>
              <a:off x="2914687" y="3027739"/>
              <a:ext cx="10064756" cy="2545881"/>
              <a:chOff x="0" y="-76200"/>
              <a:chExt cx="1988100" cy="502910"/>
            </a:xfrm>
          </p:grpSpPr>
          <p:sp>
            <p:nvSpPr>
              <p:cNvPr id="402" name="Google Shape;402;g3a10dfcc636_0_145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" name="Google Shape;403;g3a10dfcc636_0_145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B. Answer Choice</a:t>
                </a:r>
                <a:endParaRPr/>
              </a:p>
            </p:txBody>
          </p:sp>
        </p:grpSp>
        <p:sp>
          <p:nvSpPr>
            <p:cNvPr id="404" name="Google Shape;404;g3a10dfcc636_0_145"/>
            <p:cNvSpPr/>
            <p:nvPr/>
          </p:nvSpPr>
          <p:spPr>
            <a:xfrm>
              <a:off x="0" y="0"/>
              <a:ext cx="5212861" cy="9357416"/>
            </a:xfrm>
            <a:custGeom>
              <a:rect b="b" l="l" r="r" t="t"/>
              <a:pathLst>
                <a:path extrusionOk="0" h="9357416" w="5212861">
                  <a:moveTo>
                    <a:pt x="0" y="0"/>
                  </a:moveTo>
                  <a:lnTo>
                    <a:pt x="5212861" y="0"/>
                  </a:lnTo>
                  <a:lnTo>
                    <a:pt x="5212861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a10dfcc636_0_17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410" name="Google Shape;410;g3a10dfcc636_0_174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411" name="Google Shape;411;g3a10dfcc636_0_174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g3a10dfcc636_0_174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3" name="Google Shape;413;g3a10dfcc636_0_174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414" name="Google Shape;414;g3a10dfcc636_0_174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Google Shape;415;g3a10dfcc636_0_174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6" name="Google Shape;416;g3a10dfcc636_0_174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417" name="Google Shape;417;g3a10dfcc636_0_174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418" name="Google Shape;418;g3a10dfcc636_0_174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419" name="Google Shape;419;g3a10dfcc636_0_174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g3a10dfcc636_0_174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421" name="Google Shape;421;g3a10dfcc636_0_174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422" name="Google Shape;422;g3a10dfcc636_0_174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g3a10dfcc636_0_174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424" name="Google Shape;424;g3a10dfcc636_0_174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425" name="Google Shape;425;g3a10dfcc636_0_174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g3a10dfcc636_0_174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427" name="Google Shape;427;g3a10dfcc636_0_174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428" name="Google Shape;428;g3a10dfcc636_0_174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g3a10dfcc636_0_174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430" name="Google Shape;430;g3a10dfcc636_0_174"/>
          <p:cNvGrpSpPr/>
          <p:nvPr/>
        </p:nvGrpSpPr>
        <p:grpSpPr>
          <a:xfrm>
            <a:off x="-578542" y="2712528"/>
            <a:ext cx="9091358" cy="7018062"/>
            <a:chOff x="0" y="0"/>
            <a:chExt cx="12121811" cy="9357416"/>
          </a:xfrm>
        </p:grpSpPr>
        <p:grpSp>
          <p:nvGrpSpPr>
            <p:cNvPr id="431" name="Google Shape;431;g3a10dfcc636_0_174"/>
            <p:cNvGrpSpPr/>
            <p:nvPr/>
          </p:nvGrpSpPr>
          <p:grpSpPr>
            <a:xfrm>
              <a:off x="2057055" y="5632391"/>
              <a:ext cx="10064756" cy="2545881"/>
              <a:chOff x="0" y="-76200"/>
              <a:chExt cx="1988100" cy="502910"/>
            </a:xfrm>
          </p:grpSpPr>
          <p:sp>
            <p:nvSpPr>
              <p:cNvPr id="432" name="Google Shape;432;g3a10dfcc636_0_174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" name="Google Shape;433;g3a10dfcc636_0_174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C. Answer Choice</a:t>
                </a:r>
                <a:endParaRPr/>
              </a:p>
            </p:txBody>
          </p:sp>
        </p:grpSp>
        <p:sp>
          <p:nvSpPr>
            <p:cNvPr id="434" name="Google Shape;434;g3a10dfcc636_0_174"/>
            <p:cNvSpPr/>
            <p:nvPr/>
          </p:nvSpPr>
          <p:spPr>
            <a:xfrm>
              <a:off x="0" y="0"/>
              <a:ext cx="4822968" cy="9357416"/>
            </a:xfrm>
            <a:custGeom>
              <a:rect b="b" l="l" r="r" t="t"/>
              <a:pathLst>
                <a:path extrusionOk="0" h="9357416" w="4822968">
                  <a:moveTo>
                    <a:pt x="0" y="0"/>
                  </a:moveTo>
                  <a:lnTo>
                    <a:pt x="4822968" y="0"/>
                  </a:lnTo>
                  <a:lnTo>
                    <a:pt x="4822968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3a10dfcc636_0_20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440" name="Google Shape;440;g3a10dfcc636_0_203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441" name="Google Shape;441;g3a10dfcc636_0_203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g3a10dfcc636_0_203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3" name="Google Shape;443;g3a10dfcc636_0_203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444" name="Google Shape;444;g3a10dfcc636_0_203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g3a10dfcc636_0_203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6" name="Google Shape;446;g3a10dfcc636_0_203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447" name="Google Shape;447;g3a10dfcc636_0_203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448" name="Google Shape;448;g3a10dfcc636_0_203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449" name="Google Shape;449;g3a10dfcc636_0_203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g3a10dfcc636_0_203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451" name="Google Shape;451;g3a10dfcc636_0_203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452" name="Google Shape;452;g3a10dfcc636_0_203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g3a10dfcc636_0_203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454" name="Google Shape;454;g3a10dfcc636_0_203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455" name="Google Shape;455;g3a10dfcc636_0_203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g3a10dfcc636_0_203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457" name="Google Shape;457;g3a10dfcc636_0_203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458" name="Google Shape;458;g3a10dfcc636_0_203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g3a10dfcc636_0_203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460" name="Google Shape;460;g3a10dfcc636_0_203"/>
          <p:cNvGrpSpPr/>
          <p:nvPr/>
        </p:nvGrpSpPr>
        <p:grpSpPr>
          <a:xfrm>
            <a:off x="9445456" y="2945959"/>
            <a:ext cx="9644388" cy="7018062"/>
            <a:chOff x="0" y="0"/>
            <a:chExt cx="12859184" cy="9357416"/>
          </a:xfrm>
        </p:grpSpPr>
        <p:grpSp>
          <p:nvGrpSpPr>
            <p:cNvPr id="461" name="Google Shape;461;g3a10dfcc636_0_203"/>
            <p:cNvGrpSpPr/>
            <p:nvPr/>
          </p:nvGrpSpPr>
          <p:grpSpPr>
            <a:xfrm>
              <a:off x="0" y="5104918"/>
              <a:ext cx="10064756" cy="2545881"/>
              <a:chOff x="0" y="-76200"/>
              <a:chExt cx="1988100" cy="502910"/>
            </a:xfrm>
          </p:grpSpPr>
          <p:sp>
            <p:nvSpPr>
              <p:cNvPr id="462" name="Google Shape;462;g3a10dfcc636_0_203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" name="Google Shape;463;g3a10dfcc636_0_203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D. Answer Choice</a:t>
                </a:r>
                <a:endParaRPr/>
              </a:p>
            </p:txBody>
          </p:sp>
        </p:grpSp>
        <p:sp>
          <p:nvSpPr>
            <p:cNvPr id="464" name="Google Shape;464;g3a10dfcc636_0_203"/>
            <p:cNvSpPr/>
            <p:nvPr/>
          </p:nvSpPr>
          <p:spPr>
            <a:xfrm>
              <a:off x="7977732" y="0"/>
              <a:ext cx="4881452" cy="9357416"/>
            </a:xfrm>
            <a:custGeom>
              <a:rect b="b" l="l" r="r" t="t"/>
              <a:pathLst>
                <a:path extrusionOk="0" h="9357416" w="4881452">
                  <a:moveTo>
                    <a:pt x="0" y="0"/>
                  </a:moveTo>
                  <a:lnTo>
                    <a:pt x="4881453" y="0"/>
                  </a:lnTo>
                  <a:lnTo>
                    <a:pt x="4881453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3a10dfcc636_0_23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470" name="Google Shape;470;g3a10dfcc636_0_232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471" name="Google Shape;471;g3a10dfcc636_0_232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g3a10dfcc636_0_232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3" name="Google Shape;473;g3a10dfcc636_0_232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474" name="Google Shape;474;g3a10dfcc636_0_232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g3a10dfcc636_0_232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6" name="Google Shape;476;g3a10dfcc636_0_232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477" name="Google Shape;477;g3a10dfcc636_0_232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478" name="Google Shape;478;g3a10dfcc636_0_232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479" name="Google Shape;479;g3a10dfcc636_0_232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g3a10dfcc636_0_232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481" name="Google Shape;481;g3a10dfcc636_0_232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482" name="Google Shape;482;g3a10dfcc636_0_232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g3a10dfcc636_0_232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484" name="Google Shape;484;g3a10dfcc636_0_232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485" name="Google Shape;485;g3a10dfcc636_0_232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g3a10dfcc636_0_232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487" name="Google Shape;487;g3a10dfcc636_0_232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488" name="Google Shape;488;g3a10dfcc636_0_232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" name="Google Shape;489;g3a10dfcc636_0_232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490" name="Google Shape;490;g3a10dfcc636_0_232"/>
          <p:cNvGrpSpPr/>
          <p:nvPr/>
        </p:nvGrpSpPr>
        <p:grpSpPr>
          <a:xfrm>
            <a:off x="1525714" y="2453220"/>
            <a:ext cx="9778471" cy="7018062"/>
            <a:chOff x="0" y="0"/>
            <a:chExt cx="13037961" cy="9357416"/>
          </a:xfrm>
        </p:grpSpPr>
        <p:grpSp>
          <p:nvGrpSpPr>
            <p:cNvPr id="491" name="Google Shape;491;g3a10dfcc636_0_232"/>
            <p:cNvGrpSpPr/>
            <p:nvPr/>
          </p:nvGrpSpPr>
          <p:grpSpPr>
            <a:xfrm>
              <a:off x="0" y="3027739"/>
              <a:ext cx="10064756" cy="2545881"/>
              <a:chOff x="0" y="-76200"/>
              <a:chExt cx="1988100" cy="502910"/>
            </a:xfrm>
          </p:grpSpPr>
          <p:sp>
            <p:nvSpPr>
              <p:cNvPr id="492" name="Google Shape;492;g3a10dfcc636_0_232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" name="Google Shape;493;g3a10dfcc636_0_232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A. Answer Choice</a:t>
                </a:r>
                <a:endParaRPr/>
              </a:p>
            </p:txBody>
          </p:sp>
        </p:grpSp>
        <p:sp>
          <p:nvSpPr>
            <p:cNvPr id="494" name="Google Shape;494;g3a10dfcc636_0_232"/>
            <p:cNvSpPr/>
            <p:nvPr/>
          </p:nvSpPr>
          <p:spPr>
            <a:xfrm>
              <a:off x="8328062" y="0"/>
              <a:ext cx="4709899" cy="9357416"/>
            </a:xfrm>
            <a:custGeom>
              <a:rect b="b" l="l" r="r" t="t"/>
              <a:pathLst>
                <a:path extrusionOk="0" h="9357416" w="4709899">
                  <a:moveTo>
                    <a:pt x="0" y="0"/>
                  </a:moveTo>
                  <a:lnTo>
                    <a:pt x="4709899" y="0"/>
                  </a:lnTo>
                  <a:lnTo>
                    <a:pt x="4709899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3a10dfcc636_0_26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500" name="Google Shape;500;g3a10dfcc636_0_261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501" name="Google Shape;501;g3a10dfcc636_0_261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g3a10dfcc636_0_261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3" name="Google Shape;503;g3a10dfcc636_0_261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504" name="Google Shape;504;g3a10dfcc636_0_261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g3a10dfcc636_0_261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6" name="Google Shape;506;g3a10dfcc636_0_261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507" name="Google Shape;507;g3a10dfcc636_0_261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508" name="Google Shape;508;g3a10dfcc636_0_261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509" name="Google Shape;509;g3a10dfcc636_0_261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" name="Google Shape;510;g3a10dfcc636_0_261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511" name="Google Shape;511;g3a10dfcc636_0_261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512" name="Google Shape;512;g3a10dfcc636_0_261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g3a10dfcc636_0_261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514" name="Google Shape;514;g3a10dfcc636_0_261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515" name="Google Shape;515;g3a10dfcc636_0_261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g3a10dfcc636_0_261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517" name="Google Shape;517;g3a10dfcc636_0_261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518" name="Google Shape;518;g3a10dfcc636_0_261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g3a10dfcc636_0_261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520" name="Google Shape;520;g3a10dfcc636_0_261"/>
          <p:cNvGrpSpPr/>
          <p:nvPr/>
        </p:nvGrpSpPr>
        <p:grpSpPr>
          <a:xfrm>
            <a:off x="7028248" y="2712528"/>
            <a:ext cx="9734582" cy="7018062"/>
            <a:chOff x="0" y="0"/>
            <a:chExt cx="12979443" cy="9357416"/>
          </a:xfrm>
        </p:grpSpPr>
        <p:grpSp>
          <p:nvGrpSpPr>
            <p:cNvPr id="521" name="Google Shape;521;g3a10dfcc636_0_261"/>
            <p:cNvGrpSpPr/>
            <p:nvPr/>
          </p:nvGrpSpPr>
          <p:grpSpPr>
            <a:xfrm>
              <a:off x="2914687" y="3027739"/>
              <a:ext cx="10064756" cy="2545881"/>
              <a:chOff x="0" y="-76200"/>
              <a:chExt cx="1988100" cy="502910"/>
            </a:xfrm>
          </p:grpSpPr>
          <p:sp>
            <p:nvSpPr>
              <p:cNvPr id="522" name="Google Shape;522;g3a10dfcc636_0_261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3" name="Google Shape;523;g3a10dfcc636_0_261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B. Answer Choice</a:t>
                </a:r>
                <a:endParaRPr/>
              </a:p>
            </p:txBody>
          </p:sp>
        </p:grpSp>
        <p:sp>
          <p:nvSpPr>
            <p:cNvPr id="524" name="Google Shape;524;g3a10dfcc636_0_261"/>
            <p:cNvSpPr/>
            <p:nvPr/>
          </p:nvSpPr>
          <p:spPr>
            <a:xfrm>
              <a:off x="0" y="0"/>
              <a:ext cx="5212861" cy="9357416"/>
            </a:xfrm>
            <a:custGeom>
              <a:rect b="b" l="l" r="r" t="t"/>
              <a:pathLst>
                <a:path extrusionOk="0" h="9357416" w="5212861">
                  <a:moveTo>
                    <a:pt x="0" y="0"/>
                  </a:moveTo>
                  <a:lnTo>
                    <a:pt x="5212861" y="0"/>
                  </a:lnTo>
                  <a:lnTo>
                    <a:pt x="5212861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a10dfcc636_0_29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530" name="Google Shape;530;g3a10dfcc636_0_290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531" name="Google Shape;531;g3a10dfcc636_0_290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g3a10dfcc636_0_290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3" name="Google Shape;533;g3a10dfcc636_0_290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534" name="Google Shape;534;g3a10dfcc636_0_290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g3a10dfcc636_0_290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6" name="Google Shape;536;g3a10dfcc636_0_290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537" name="Google Shape;537;g3a10dfcc636_0_290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538" name="Google Shape;538;g3a10dfcc636_0_290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539" name="Google Shape;539;g3a10dfcc636_0_29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" name="Google Shape;540;g3a10dfcc636_0_29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541" name="Google Shape;541;g3a10dfcc636_0_290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542" name="Google Shape;542;g3a10dfcc636_0_29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g3a10dfcc636_0_29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544" name="Google Shape;544;g3a10dfcc636_0_290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545" name="Google Shape;545;g3a10dfcc636_0_29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" name="Google Shape;546;g3a10dfcc636_0_29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547" name="Google Shape;547;g3a10dfcc636_0_290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548" name="Google Shape;548;g3a10dfcc636_0_290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g3a10dfcc636_0_290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550" name="Google Shape;550;g3a10dfcc636_0_290"/>
          <p:cNvGrpSpPr/>
          <p:nvPr/>
        </p:nvGrpSpPr>
        <p:grpSpPr>
          <a:xfrm>
            <a:off x="-578542" y="2712528"/>
            <a:ext cx="9091358" cy="7018062"/>
            <a:chOff x="0" y="0"/>
            <a:chExt cx="12121811" cy="9357416"/>
          </a:xfrm>
        </p:grpSpPr>
        <p:grpSp>
          <p:nvGrpSpPr>
            <p:cNvPr id="551" name="Google Shape;551;g3a10dfcc636_0_290"/>
            <p:cNvGrpSpPr/>
            <p:nvPr/>
          </p:nvGrpSpPr>
          <p:grpSpPr>
            <a:xfrm>
              <a:off x="2057055" y="5632391"/>
              <a:ext cx="10064756" cy="2545881"/>
              <a:chOff x="0" y="-76200"/>
              <a:chExt cx="1988100" cy="502910"/>
            </a:xfrm>
          </p:grpSpPr>
          <p:sp>
            <p:nvSpPr>
              <p:cNvPr id="552" name="Google Shape;552;g3a10dfcc636_0_290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" name="Google Shape;553;g3a10dfcc636_0_290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C. Answer Choice</a:t>
                </a:r>
                <a:endParaRPr/>
              </a:p>
            </p:txBody>
          </p:sp>
        </p:grpSp>
        <p:sp>
          <p:nvSpPr>
            <p:cNvPr id="554" name="Google Shape;554;g3a10dfcc636_0_290"/>
            <p:cNvSpPr/>
            <p:nvPr/>
          </p:nvSpPr>
          <p:spPr>
            <a:xfrm>
              <a:off x="0" y="0"/>
              <a:ext cx="4822968" cy="9357416"/>
            </a:xfrm>
            <a:custGeom>
              <a:rect b="b" l="l" r="r" t="t"/>
              <a:pathLst>
                <a:path extrusionOk="0" h="9357416" w="4822968">
                  <a:moveTo>
                    <a:pt x="0" y="0"/>
                  </a:moveTo>
                  <a:lnTo>
                    <a:pt x="4822968" y="0"/>
                  </a:lnTo>
                  <a:lnTo>
                    <a:pt x="4822968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a10dfcc636_0_3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8" l="-31159" r="0" t="-33708"/>
            </a:stretch>
          </a:blipFill>
          <a:ln>
            <a:noFill/>
          </a:ln>
        </p:spPr>
      </p:sp>
      <p:grpSp>
        <p:nvGrpSpPr>
          <p:cNvPr id="560" name="Google Shape;560;g3a10dfcc636_0_319"/>
          <p:cNvGrpSpPr/>
          <p:nvPr/>
        </p:nvGrpSpPr>
        <p:grpSpPr>
          <a:xfrm>
            <a:off x="678007" y="339417"/>
            <a:ext cx="16932276" cy="9391632"/>
            <a:chOff x="0" y="-57150"/>
            <a:chExt cx="4459500" cy="2473500"/>
          </a:xfrm>
        </p:grpSpPr>
        <p:sp>
          <p:nvSpPr>
            <p:cNvPr id="561" name="Google Shape;561;g3a10dfcc636_0_319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g3a10dfcc636_0_319"/>
            <p:cNvSpPr txBox="1"/>
            <p:nvPr/>
          </p:nvSpPr>
          <p:spPr>
            <a:xfrm>
              <a:off x="0" y="-57150"/>
              <a:ext cx="4459500" cy="247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3" name="Google Shape;563;g3a10dfcc636_0_319"/>
          <p:cNvGrpSpPr/>
          <p:nvPr/>
        </p:nvGrpSpPr>
        <p:grpSpPr>
          <a:xfrm>
            <a:off x="1028700" y="1379791"/>
            <a:ext cx="16230416" cy="3763749"/>
            <a:chOff x="0" y="-57150"/>
            <a:chExt cx="4274762" cy="991295"/>
          </a:xfrm>
        </p:grpSpPr>
        <p:sp>
          <p:nvSpPr>
            <p:cNvPr id="564" name="Google Shape;564;g3a10dfcc636_0_319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" name="Google Shape;565;g3a10dfcc636_0_319"/>
            <p:cNvSpPr txBox="1"/>
            <p:nvPr/>
          </p:nvSpPr>
          <p:spPr>
            <a:xfrm>
              <a:off x="0" y="-57150"/>
              <a:ext cx="4274700" cy="99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6" name="Google Shape;566;g3a10dfcc636_0_319"/>
          <p:cNvSpPr txBox="1"/>
          <p:nvPr/>
        </p:nvSpPr>
        <p:spPr>
          <a:xfrm>
            <a:off x="836569" y="688384"/>
            <a:ext cx="43899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567" name="Google Shape;567;g3a10dfcc636_0_319"/>
          <p:cNvSpPr txBox="1"/>
          <p:nvPr/>
        </p:nvSpPr>
        <p:spPr>
          <a:xfrm>
            <a:off x="1525714" y="2831659"/>
            <a:ext cx="1523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568" name="Google Shape;568;g3a10dfcc636_0_319"/>
          <p:cNvGrpSpPr/>
          <p:nvPr/>
        </p:nvGrpSpPr>
        <p:grpSpPr>
          <a:xfrm>
            <a:off x="1259893" y="5216757"/>
            <a:ext cx="7548418" cy="1909449"/>
            <a:chOff x="0" y="-76200"/>
            <a:chExt cx="1988100" cy="502910"/>
          </a:xfrm>
        </p:grpSpPr>
        <p:sp>
          <p:nvSpPr>
            <p:cNvPr id="569" name="Google Shape;569;g3a10dfcc636_0_31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g3a10dfcc636_0_31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571" name="Google Shape;571;g3a10dfcc636_0_319"/>
          <p:cNvGrpSpPr/>
          <p:nvPr/>
        </p:nvGrpSpPr>
        <p:grpSpPr>
          <a:xfrm>
            <a:off x="1259893" y="7170247"/>
            <a:ext cx="7548418" cy="1909449"/>
            <a:chOff x="0" y="-76200"/>
            <a:chExt cx="1988100" cy="502910"/>
          </a:xfrm>
        </p:grpSpPr>
        <p:sp>
          <p:nvSpPr>
            <p:cNvPr id="572" name="Google Shape;572;g3a10dfcc636_0_31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g3a10dfcc636_0_31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574" name="Google Shape;574;g3a10dfcc636_0_319"/>
          <p:cNvGrpSpPr/>
          <p:nvPr/>
        </p:nvGrpSpPr>
        <p:grpSpPr>
          <a:xfrm>
            <a:off x="9375193" y="5216757"/>
            <a:ext cx="7548418" cy="1909449"/>
            <a:chOff x="0" y="-76200"/>
            <a:chExt cx="1988100" cy="502910"/>
          </a:xfrm>
        </p:grpSpPr>
        <p:sp>
          <p:nvSpPr>
            <p:cNvPr id="575" name="Google Shape;575;g3a10dfcc636_0_31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g3a10dfcc636_0_31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577" name="Google Shape;577;g3a10dfcc636_0_319"/>
          <p:cNvGrpSpPr/>
          <p:nvPr/>
        </p:nvGrpSpPr>
        <p:grpSpPr>
          <a:xfrm>
            <a:off x="9445456" y="7170247"/>
            <a:ext cx="7548418" cy="1909449"/>
            <a:chOff x="0" y="-76200"/>
            <a:chExt cx="1988100" cy="502910"/>
          </a:xfrm>
        </p:grpSpPr>
        <p:sp>
          <p:nvSpPr>
            <p:cNvPr id="578" name="Google Shape;578;g3a10dfcc636_0_31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" name="Google Shape;579;g3a10dfcc636_0_319"/>
            <p:cNvSpPr txBox="1"/>
            <p:nvPr/>
          </p:nvSpPr>
          <p:spPr>
            <a:xfrm>
              <a:off x="0" y="-76200"/>
              <a:ext cx="1988100" cy="50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580" name="Google Shape;580;g3a10dfcc636_0_319"/>
          <p:cNvGrpSpPr/>
          <p:nvPr/>
        </p:nvGrpSpPr>
        <p:grpSpPr>
          <a:xfrm>
            <a:off x="9445456" y="2945959"/>
            <a:ext cx="9644388" cy="7018062"/>
            <a:chOff x="0" y="0"/>
            <a:chExt cx="12859184" cy="9357416"/>
          </a:xfrm>
        </p:grpSpPr>
        <p:grpSp>
          <p:nvGrpSpPr>
            <p:cNvPr id="581" name="Google Shape;581;g3a10dfcc636_0_319"/>
            <p:cNvGrpSpPr/>
            <p:nvPr/>
          </p:nvGrpSpPr>
          <p:grpSpPr>
            <a:xfrm>
              <a:off x="0" y="5104918"/>
              <a:ext cx="10064756" cy="2545881"/>
              <a:chOff x="0" y="-76200"/>
              <a:chExt cx="1988100" cy="502910"/>
            </a:xfrm>
          </p:grpSpPr>
          <p:sp>
            <p:nvSpPr>
              <p:cNvPr id="582" name="Google Shape;582;g3a10dfcc636_0_319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3" name="Google Shape;583;g3a10dfcc636_0_319"/>
              <p:cNvSpPr txBox="1"/>
              <p:nvPr/>
            </p:nvSpPr>
            <p:spPr>
              <a:xfrm>
                <a:off x="0" y="-76200"/>
                <a:ext cx="1988100" cy="50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D. Answer Choice</a:t>
                </a:r>
                <a:endParaRPr/>
              </a:p>
            </p:txBody>
          </p:sp>
        </p:grpSp>
        <p:sp>
          <p:nvSpPr>
            <p:cNvPr id="584" name="Google Shape;584;g3a10dfcc636_0_319"/>
            <p:cNvSpPr/>
            <p:nvPr/>
          </p:nvSpPr>
          <p:spPr>
            <a:xfrm>
              <a:off x="7977732" y="0"/>
              <a:ext cx="4881452" cy="9357416"/>
            </a:xfrm>
            <a:custGeom>
              <a:rect b="b" l="l" r="r" t="t"/>
              <a:pathLst>
                <a:path extrusionOk="0" h="9357416" w="4881452">
                  <a:moveTo>
                    <a:pt x="0" y="0"/>
                  </a:moveTo>
                  <a:lnTo>
                    <a:pt x="4881453" y="0"/>
                  </a:lnTo>
                  <a:lnTo>
                    <a:pt x="4881453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9" l="-31159" r="0" t="-33707"/>
            </a:stretch>
          </a:blipFill>
          <a:ln>
            <a:noFill/>
          </a:ln>
        </p:spPr>
      </p:sp>
      <p:grpSp>
        <p:nvGrpSpPr>
          <p:cNvPr id="110" name="Google Shape;110;p6"/>
          <p:cNvGrpSpPr/>
          <p:nvPr/>
        </p:nvGrpSpPr>
        <p:grpSpPr>
          <a:xfrm>
            <a:off x="678007" y="339419"/>
            <a:ext cx="16931986" cy="9391171"/>
            <a:chOff x="0" y="-57150"/>
            <a:chExt cx="4459453" cy="2473395"/>
          </a:xfrm>
        </p:grpSpPr>
        <p:sp>
          <p:nvSpPr>
            <p:cNvPr id="111" name="Google Shape;111;p6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6"/>
            <p:cNvSpPr txBox="1"/>
            <p:nvPr/>
          </p:nvSpPr>
          <p:spPr>
            <a:xfrm>
              <a:off x="0" y="-57150"/>
              <a:ext cx="4459453" cy="24733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113;p6"/>
          <p:cNvGrpSpPr/>
          <p:nvPr/>
        </p:nvGrpSpPr>
        <p:grpSpPr>
          <a:xfrm>
            <a:off x="1028700" y="1379793"/>
            <a:ext cx="16230600" cy="3763707"/>
            <a:chOff x="0" y="-57150"/>
            <a:chExt cx="4274762" cy="991295"/>
          </a:xfrm>
        </p:grpSpPr>
        <p:sp>
          <p:nvSpPr>
            <p:cNvPr id="114" name="Google Shape;114;p6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6"/>
            <p:cNvSpPr txBox="1"/>
            <p:nvPr/>
          </p:nvSpPr>
          <p:spPr>
            <a:xfrm>
              <a:off x="0" y="-57150"/>
              <a:ext cx="4274762" cy="9912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" name="Google Shape;116;p6"/>
          <p:cNvSpPr txBox="1"/>
          <p:nvPr/>
        </p:nvSpPr>
        <p:spPr>
          <a:xfrm>
            <a:off x="836569" y="688384"/>
            <a:ext cx="4389853" cy="7282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117" name="Google Shape;117;p6"/>
          <p:cNvSpPr txBox="1"/>
          <p:nvPr/>
        </p:nvSpPr>
        <p:spPr>
          <a:xfrm>
            <a:off x="1525714" y="2831659"/>
            <a:ext cx="15236571" cy="962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118" name="Google Shape;118;p6"/>
          <p:cNvGrpSpPr/>
          <p:nvPr/>
        </p:nvGrpSpPr>
        <p:grpSpPr>
          <a:xfrm>
            <a:off x="1259893" y="5216760"/>
            <a:ext cx="7548022" cy="1909427"/>
            <a:chOff x="0" y="-76200"/>
            <a:chExt cx="1987973" cy="502910"/>
          </a:xfrm>
        </p:grpSpPr>
        <p:sp>
          <p:nvSpPr>
            <p:cNvPr id="119" name="Google Shape;119;p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6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121" name="Google Shape;121;p6"/>
          <p:cNvGrpSpPr/>
          <p:nvPr/>
        </p:nvGrpSpPr>
        <p:grpSpPr>
          <a:xfrm>
            <a:off x="1259893" y="7170250"/>
            <a:ext cx="7548022" cy="1909427"/>
            <a:chOff x="0" y="-76200"/>
            <a:chExt cx="1987973" cy="502910"/>
          </a:xfrm>
        </p:grpSpPr>
        <p:sp>
          <p:nvSpPr>
            <p:cNvPr id="122" name="Google Shape;122;p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6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124" name="Google Shape;124;p6"/>
          <p:cNvGrpSpPr/>
          <p:nvPr/>
        </p:nvGrpSpPr>
        <p:grpSpPr>
          <a:xfrm>
            <a:off x="9375193" y="5216760"/>
            <a:ext cx="7548022" cy="1909427"/>
            <a:chOff x="0" y="-76200"/>
            <a:chExt cx="1987973" cy="502910"/>
          </a:xfrm>
        </p:grpSpPr>
        <p:sp>
          <p:nvSpPr>
            <p:cNvPr id="125" name="Google Shape;125;p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6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127" name="Google Shape;127;p6"/>
          <p:cNvGrpSpPr/>
          <p:nvPr/>
        </p:nvGrpSpPr>
        <p:grpSpPr>
          <a:xfrm>
            <a:off x="9445456" y="7170250"/>
            <a:ext cx="7548022" cy="1909427"/>
            <a:chOff x="0" y="-76200"/>
            <a:chExt cx="1987973" cy="502910"/>
          </a:xfrm>
        </p:grpSpPr>
        <p:sp>
          <p:nvSpPr>
            <p:cNvPr id="128" name="Google Shape;128;p6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6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130" name="Google Shape;130;p6"/>
          <p:cNvGrpSpPr/>
          <p:nvPr/>
        </p:nvGrpSpPr>
        <p:grpSpPr>
          <a:xfrm>
            <a:off x="1525714" y="2453220"/>
            <a:ext cx="9778471" cy="7018062"/>
            <a:chOff x="0" y="0"/>
            <a:chExt cx="13037961" cy="9357416"/>
          </a:xfrm>
        </p:grpSpPr>
        <p:grpSp>
          <p:nvGrpSpPr>
            <p:cNvPr id="131" name="Google Shape;131;p6"/>
            <p:cNvGrpSpPr/>
            <p:nvPr/>
          </p:nvGrpSpPr>
          <p:grpSpPr>
            <a:xfrm>
              <a:off x="0" y="3027736"/>
              <a:ext cx="10064030" cy="2545902"/>
              <a:chOff x="0" y="-76200"/>
              <a:chExt cx="1987973" cy="502910"/>
            </a:xfrm>
          </p:grpSpPr>
          <p:sp>
            <p:nvSpPr>
              <p:cNvPr id="132" name="Google Shape;132;p6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" name="Google Shape;133;p6"/>
              <p:cNvSpPr txBox="1"/>
              <p:nvPr/>
            </p:nvSpPr>
            <p:spPr>
              <a:xfrm>
                <a:off x="0" y="-76200"/>
                <a:ext cx="1987973" cy="5029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A. Answer Choice</a:t>
                </a:r>
                <a:endParaRPr/>
              </a:p>
            </p:txBody>
          </p:sp>
        </p:grpSp>
        <p:sp>
          <p:nvSpPr>
            <p:cNvPr id="134" name="Google Shape;134;p6"/>
            <p:cNvSpPr/>
            <p:nvPr/>
          </p:nvSpPr>
          <p:spPr>
            <a:xfrm>
              <a:off x="8328062" y="0"/>
              <a:ext cx="4709899" cy="9357416"/>
            </a:xfrm>
            <a:custGeom>
              <a:rect b="b" l="l" r="r" t="t"/>
              <a:pathLst>
                <a:path extrusionOk="0" h="9357416" w="4709899">
                  <a:moveTo>
                    <a:pt x="0" y="0"/>
                  </a:moveTo>
                  <a:lnTo>
                    <a:pt x="4709899" y="0"/>
                  </a:lnTo>
                  <a:lnTo>
                    <a:pt x="4709899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9" l="-31159" r="0" t="-33707"/>
            </a:stretch>
          </a:blipFill>
          <a:ln>
            <a:noFill/>
          </a:ln>
        </p:spPr>
      </p:sp>
      <p:grpSp>
        <p:nvGrpSpPr>
          <p:cNvPr id="140" name="Google Shape;140;p7"/>
          <p:cNvGrpSpPr/>
          <p:nvPr/>
        </p:nvGrpSpPr>
        <p:grpSpPr>
          <a:xfrm>
            <a:off x="678007" y="339419"/>
            <a:ext cx="16931986" cy="9391171"/>
            <a:chOff x="0" y="-57150"/>
            <a:chExt cx="4459453" cy="2473395"/>
          </a:xfrm>
        </p:grpSpPr>
        <p:sp>
          <p:nvSpPr>
            <p:cNvPr id="141" name="Google Shape;141;p7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7"/>
            <p:cNvSpPr txBox="1"/>
            <p:nvPr/>
          </p:nvSpPr>
          <p:spPr>
            <a:xfrm>
              <a:off x="0" y="-57150"/>
              <a:ext cx="4459453" cy="24733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" name="Google Shape;143;p7"/>
          <p:cNvGrpSpPr/>
          <p:nvPr/>
        </p:nvGrpSpPr>
        <p:grpSpPr>
          <a:xfrm>
            <a:off x="1028700" y="1379793"/>
            <a:ext cx="16230600" cy="3763707"/>
            <a:chOff x="0" y="-57150"/>
            <a:chExt cx="4274762" cy="991295"/>
          </a:xfrm>
        </p:grpSpPr>
        <p:sp>
          <p:nvSpPr>
            <p:cNvPr id="144" name="Google Shape;144;p7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7"/>
            <p:cNvSpPr txBox="1"/>
            <p:nvPr/>
          </p:nvSpPr>
          <p:spPr>
            <a:xfrm>
              <a:off x="0" y="-57150"/>
              <a:ext cx="4274762" cy="9912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" name="Google Shape;146;p7"/>
          <p:cNvSpPr txBox="1"/>
          <p:nvPr/>
        </p:nvSpPr>
        <p:spPr>
          <a:xfrm>
            <a:off x="836569" y="688384"/>
            <a:ext cx="4389853" cy="7282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147" name="Google Shape;147;p7"/>
          <p:cNvSpPr txBox="1"/>
          <p:nvPr/>
        </p:nvSpPr>
        <p:spPr>
          <a:xfrm>
            <a:off x="1525714" y="2831659"/>
            <a:ext cx="15236571" cy="962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148" name="Google Shape;148;p7"/>
          <p:cNvGrpSpPr/>
          <p:nvPr/>
        </p:nvGrpSpPr>
        <p:grpSpPr>
          <a:xfrm>
            <a:off x="1259893" y="5216760"/>
            <a:ext cx="7548022" cy="1909427"/>
            <a:chOff x="0" y="-76200"/>
            <a:chExt cx="1987973" cy="502910"/>
          </a:xfrm>
        </p:grpSpPr>
        <p:sp>
          <p:nvSpPr>
            <p:cNvPr id="149" name="Google Shape;149;p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7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151" name="Google Shape;151;p7"/>
          <p:cNvGrpSpPr/>
          <p:nvPr/>
        </p:nvGrpSpPr>
        <p:grpSpPr>
          <a:xfrm>
            <a:off x="1259893" y="7170250"/>
            <a:ext cx="7548022" cy="1909427"/>
            <a:chOff x="0" y="-76200"/>
            <a:chExt cx="1987973" cy="502910"/>
          </a:xfrm>
        </p:grpSpPr>
        <p:sp>
          <p:nvSpPr>
            <p:cNvPr id="152" name="Google Shape;152;p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7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154" name="Google Shape;154;p7"/>
          <p:cNvGrpSpPr/>
          <p:nvPr/>
        </p:nvGrpSpPr>
        <p:grpSpPr>
          <a:xfrm>
            <a:off x="9375193" y="5216760"/>
            <a:ext cx="7548022" cy="1909427"/>
            <a:chOff x="0" y="-76200"/>
            <a:chExt cx="1987973" cy="502910"/>
          </a:xfrm>
        </p:grpSpPr>
        <p:sp>
          <p:nvSpPr>
            <p:cNvPr id="155" name="Google Shape;155;p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7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9445456" y="7170250"/>
            <a:ext cx="7548022" cy="1909427"/>
            <a:chOff x="0" y="-76200"/>
            <a:chExt cx="1987973" cy="502910"/>
          </a:xfrm>
        </p:grpSpPr>
        <p:sp>
          <p:nvSpPr>
            <p:cNvPr id="158" name="Google Shape;158;p7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7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160" name="Google Shape;160;p7"/>
          <p:cNvGrpSpPr/>
          <p:nvPr/>
        </p:nvGrpSpPr>
        <p:grpSpPr>
          <a:xfrm>
            <a:off x="7028248" y="2712528"/>
            <a:ext cx="9734038" cy="7018062"/>
            <a:chOff x="0" y="0"/>
            <a:chExt cx="12978717" cy="9357416"/>
          </a:xfrm>
        </p:grpSpPr>
        <p:grpSp>
          <p:nvGrpSpPr>
            <p:cNvPr id="161" name="Google Shape;161;p7"/>
            <p:cNvGrpSpPr/>
            <p:nvPr/>
          </p:nvGrpSpPr>
          <p:grpSpPr>
            <a:xfrm>
              <a:off x="2914687" y="3027736"/>
              <a:ext cx="10064030" cy="2545902"/>
              <a:chOff x="0" y="-76200"/>
              <a:chExt cx="1987973" cy="502910"/>
            </a:xfrm>
          </p:grpSpPr>
          <p:sp>
            <p:nvSpPr>
              <p:cNvPr id="162" name="Google Shape;162;p7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Google Shape;163;p7"/>
              <p:cNvSpPr txBox="1"/>
              <p:nvPr/>
            </p:nvSpPr>
            <p:spPr>
              <a:xfrm>
                <a:off x="0" y="-76200"/>
                <a:ext cx="1987973" cy="5029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B. Answer Choice</a:t>
                </a:r>
                <a:endParaRPr/>
              </a:p>
            </p:txBody>
          </p:sp>
        </p:grpSp>
        <p:sp>
          <p:nvSpPr>
            <p:cNvPr id="164" name="Google Shape;164;p7"/>
            <p:cNvSpPr/>
            <p:nvPr/>
          </p:nvSpPr>
          <p:spPr>
            <a:xfrm>
              <a:off x="0" y="0"/>
              <a:ext cx="5212861" cy="9357416"/>
            </a:xfrm>
            <a:custGeom>
              <a:rect b="b" l="l" r="r" t="t"/>
              <a:pathLst>
                <a:path extrusionOk="0" h="9357416" w="5212861">
                  <a:moveTo>
                    <a:pt x="0" y="0"/>
                  </a:moveTo>
                  <a:lnTo>
                    <a:pt x="5212861" y="0"/>
                  </a:lnTo>
                  <a:lnTo>
                    <a:pt x="5212861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9" l="-31159" r="0" t="-33707"/>
            </a:stretch>
          </a:blipFill>
          <a:ln>
            <a:noFill/>
          </a:ln>
        </p:spPr>
      </p:sp>
      <p:grpSp>
        <p:nvGrpSpPr>
          <p:cNvPr id="170" name="Google Shape;170;p8"/>
          <p:cNvGrpSpPr/>
          <p:nvPr/>
        </p:nvGrpSpPr>
        <p:grpSpPr>
          <a:xfrm>
            <a:off x="678007" y="339419"/>
            <a:ext cx="16931986" cy="9391171"/>
            <a:chOff x="0" y="-57150"/>
            <a:chExt cx="4459453" cy="2473395"/>
          </a:xfrm>
        </p:grpSpPr>
        <p:sp>
          <p:nvSpPr>
            <p:cNvPr id="171" name="Google Shape;171;p8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8"/>
            <p:cNvSpPr txBox="1"/>
            <p:nvPr/>
          </p:nvSpPr>
          <p:spPr>
            <a:xfrm>
              <a:off x="0" y="-57150"/>
              <a:ext cx="4459453" cy="24733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" name="Google Shape;173;p8"/>
          <p:cNvGrpSpPr/>
          <p:nvPr/>
        </p:nvGrpSpPr>
        <p:grpSpPr>
          <a:xfrm>
            <a:off x="1028700" y="1379793"/>
            <a:ext cx="16230600" cy="3763707"/>
            <a:chOff x="0" y="-57150"/>
            <a:chExt cx="4274762" cy="991295"/>
          </a:xfrm>
        </p:grpSpPr>
        <p:sp>
          <p:nvSpPr>
            <p:cNvPr id="174" name="Google Shape;174;p8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8"/>
            <p:cNvSpPr txBox="1"/>
            <p:nvPr/>
          </p:nvSpPr>
          <p:spPr>
            <a:xfrm>
              <a:off x="0" y="-57150"/>
              <a:ext cx="4274762" cy="9912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" name="Google Shape;176;p8"/>
          <p:cNvSpPr txBox="1"/>
          <p:nvPr/>
        </p:nvSpPr>
        <p:spPr>
          <a:xfrm>
            <a:off x="836569" y="688384"/>
            <a:ext cx="4389853" cy="7282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177" name="Google Shape;177;p8"/>
          <p:cNvSpPr txBox="1"/>
          <p:nvPr/>
        </p:nvSpPr>
        <p:spPr>
          <a:xfrm>
            <a:off x="1525714" y="2831659"/>
            <a:ext cx="15236571" cy="962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178" name="Google Shape;178;p8"/>
          <p:cNvGrpSpPr/>
          <p:nvPr/>
        </p:nvGrpSpPr>
        <p:grpSpPr>
          <a:xfrm>
            <a:off x="1259893" y="5216760"/>
            <a:ext cx="7548022" cy="1909427"/>
            <a:chOff x="0" y="-76200"/>
            <a:chExt cx="1987973" cy="502910"/>
          </a:xfrm>
        </p:grpSpPr>
        <p:sp>
          <p:nvSpPr>
            <p:cNvPr id="179" name="Google Shape;179;p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8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181" name="Google Shape;181;p8"/>
          <p:cNvGrpSpPr/>
          <p:nvPr/>
        </p:nvGrpSpPr>
        <p:grpSpPr>
          <a:xfrm>
            <a:off x="1259893" y="7170250"/>
            <a:ext cx="7548022" cy="1909427"/>
            <a:chOff x="0" y="-76200"/>
            <a:chExt cx="1987973" cy="502910"/>
          </a:xfrm>
        </p:grpSpPr>
        <p:sp>
          <p:nvSpPr>
            <p:cNvPr id="182" name="Google Shape;182;p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8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184" name="Google Shape;184;p8"/>
          <p:cNvGrpSpPr/>
          <p:nvPr/>
        </p:nvGrpSpPr>
        <p:grpSpPr>
          <a:xfrm>
            <a:off x="9375193" y="5216760"/>
            <a:ext cx="7548022" cy="1909427"/>
            <a:chOff x="0" y="-76200"/>
            <a:chExt cx="1987973" cy="502910"/>
          </a:xfrm>
        </p:grpSpPr>
        <p:sp>
          <p:nvSpPr>
            <p:cNvPr id="185" name="Google Shape;185;p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8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187" name="Google Shape;187;p8"/>
          <p:cNvGrpSpPr/>
          <p:nvPr/>
        </p:nvGrpSpPr>
        <p:grpSpPr>
          <a:xfrm>
            <a:off x="9445456" y="7170250"/>
            <a:ext cx="7548022" cy="1909427"/>
            <a:chOff x="0" y="-76200"/>
            <a:chExt cx="1987973" cy="502910"/>
          </a:xfrm>
        </p:grpSpPr>
        <p:sp>
          <p:nvSpPr>
            <p:cNvPr id="188" name="Google Shape;188;p8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8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190" name="Google Shape;190;p8"/>
          <p:cNvGrpSpPr/>
          <p:nvPr/>
        </p:nvGrpSpPr>
        <p:grpSpPr>
          <a:xfrm>
            <a:off x="-578542" y="2712528"/>
            <a:ext cx="9090814" cy="7018062"/>
            <a:chOff x="0" y="0"/>
            <a:chExt cx="12121085" cy="9357416"/>
          </a:xfrm>
        </p:grpSpPr>
        <p:grpSp>
          <p:nvGrpSpPr>
            <p:cNvPr id="191" name="Google Shape;191;p8"/>
            <p:cNvGrpSpPr/>
            <p:nvPr/>
          </p:nvGrpSpPr>
          <p:grpSpPr>
            <a:xfrm>
              <a:off x="2057055" y="5632388"/>
              <a:ext cx="10064030" cy="2545902"/>
              <a:chOff x="0" y="-76200"/>
              <a:chExt cx="1987973" cy="502910"/>
            </a:xfrm>
          </p:grpSpPr>
          <p:sp>
            <p:nvSpPr>
              <p:cNvPr id="192" name="Google Shape;192;p8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8"/>
              <p:cNvSpPr txBox="1"/>
              <p:nvPr/>
            </p:nvSpPr>
            <p:spPr>
              <a:xfrm>
                <a:off x="0" y="-76200"/>
                <a:ext cx="1987973" cy="5029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C. Answer Choice</a:t>
                </a:r>
                <a:endParaRPr/>
              </a:p>
            </p:txBody>
          </p:sp>
        </p:grpSp>
        <p:sp>
          <p:nvSpPr>
            <p:cNvPr id="194" name="Google Shape;194;p8"/>
            <p:cNvSpPr/>
            <p:nvPr/>
          </p:nvSpPr>
          <p:spPr>
            <a:xfrm>
              <a:off x="0" y="0"/>
              <a:ext cx="4822968" cy="9357416"/>
            </a:xfrm>
            <a:custGeom>
              <a:rect b="b" l="l" r="r" t="t"/>
              <a:pathLst>
                <a:path extrusionOk="0" h="9357416" w="4822968">
                  <a:moveTo>
                    <a:pt x="0" y="0"/>
                  </a:moveTo>
                  <a:lnTo>
                    <a:pt x="4822968" y="0"/>
                  </a:lnTo>
                  <a:lnTo>
                    <a:pt x="4822968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1639" l="-31159" r="0" t="-33707"/>
            </a:stretch>
          </a:blipFill>
          <a:ln>
            <a:noFill/>
          </a:ln>
        </p:spPr>
      </p:sp>
      <p:grpSp>
        <p:nvGrpSpPr>
          <p:cNvPr id="200" name="Google Shape;200;p9"/>
          <p:cNvGrpSpPr/>
          <p:nvPr/>
        </p:nvGrpSpPr>
        <p:grpSpPr>
          <a:xfrm>
            <a:off x="678007" y="339419"/>
            <a:ext cx="16931986" cy="9391171"/>
            <a:chOff x="0" y="-57150"/>
            <a:chExt cx="4459453" cy="2473395"/>
          </a:xfrm>
        </p:grpSpPr>
        <p:sp>
          <p:nvSpPr>
            <p:cNvPr id="201" name="Google Shape;201;p9"/>
            <p:cNvSpPr/>
            <p:nvPr/>
          </p:nvSpPr>
          <p:spPr>
            <a:xfrm>
              <a:off x="0" y="0"/>
              <a:ext cx="4459453" cy="2416245"/>
            </a:xfrm>
            <a:custGeom>
              <a:rect b="b" l="l" r="r" t="t"/>
              <a:pathLst>
                <a:path extrusionOk="0" h="2416245" w="4459453">
                  <a:moveTo>
                    <a:pt x="23319" y="0"/>
                  </a:moveTo>
                  <a:lnTo>
                    <a:pt x="4436134" y="0"/>
                  </a:lnTo>
                  <a:cubicBezTo>
                    <a:pt x="4442318" y="0"/>
                    <a:pt x="4448250" y="2457"/>
                    <a:pt x="4452623" y="6830"/>
                  </a:cubicBezTo>
                  <a:cubicBezTo>
                    <a:pt x="4456996" y="11203"/>
                    <a:pt x="4459453" y="17134"/>
                    <a:pt x="4459453" y="23319"/>
                  </a:cubicBezTo>
                  <a:lnTo>
                    <a:pt x="4459453" y="2392926"/>
                  </a:lnTo>
                  <a:cubicBezTo>
                    <a:pt x="4459453" y="2405805"/>
                    <a:pt x="4449013" y="2416245"/>
                    <a:pt x="4436134" y="2416245"/>
                  </a:cubicBezTo>
                  <a:lnTo>
                    <a:pt x="23319" y="2416245"/>
                  </a:lnTo>
                  <a:cubicBezTo>
                    <a:pt x="17134" y="2416245"/>
                    <a:pt x="11203" y="2413788"/>
                    <a:pt x="6830" y="2409415"/>
                  </a:cubicBezTo>
                  <a:cubicBezTo>
                    <a:pt x="2457" y="2405042"/>
                    <a:pt x="0" y="2399110"/>
                    <a:pt x="0" y="2392926"/>
                  </a:cubicBezTo>
                  <a:lnTo>
                    <a:pt x="0" y="23319"/>
                  </a:lnTo>
                  <a:cubicBezTo>
                    <a:pt x="0" y="17134"/>
                    <a:pt x="2457" y="11203"/>
                    <a:pt x="6830" y="6830"/>
                  </a:cubicBezTo>
                  <a:cubicBezTo>
                    <a:pt x="11203" y="2457"/>
                    <a:pt x="17134" y="0"/>
                    <a:pt x="2331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9"/>
            <p:cNvSpPr txBox="1"/>
            <p:nvPr/>
          </p:nvSpPr>
          <p:spPr>
            <a:xfrm>
              <a:off x="0" y="-57150"/>
              <a:ext cx="4459453" cy="24733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9"/>
          <p:cNvGrpSpPr/>
          <p:nvPr/>
        </p:nvGrpSpPr>
        <p:grpSpPr>
          <a:xfrm>
            <a:off x="1028700" y="1379793"/>
            <a:ext cx="16230600" cy="3763707"/>
            <a:chOff x="0" y="-57150"/>
            <a:chExt cx="4274762" cy="991295"/>
          </a:xfrm>
        </p:grpSpPr>
        <p:sp>
          <p:nvSpPr>
            <p:cNvPr id="204" name="Google Shape;204;p9"/>
            <p:cNvSpPr/>
            <p:nvPr/>
          </p:nvSpPr>
          <p:spPr>
            <a:xfrm>
              <a:off x="0" y="0"/>
              <a:ext cx="4274762" cy="934145"/>
            </a:xfrm>
            <a:custGeom>
              <a:rect b="b" l="l" r="r" t="t"/>
              <a:pathLst>
                <a:path extrusionOk="0" h="934145" w="4274762">
                  <a:moveTo>
                    <a:pt x="4274762" y="47700"/>
                  </a:moveTo>
                  <a:lnTo>
                    <a:pt x="4274762" y="886445"/>
                  </a:lnTo>
                  <a:cubicBezTo>
                    <a:pt x="4274762" y="899096"/>
                    <a:pt x="4269736" y="911229"/>
                    <a:pt x="4260791" y="920174"/>
                  </a:cubicBezTo>
                  <a:cubicBezTo>
                    <a:pt x="4251845" y="929119"/>
                    <a:pt x="4239713" y="934145"/>
                    <a:pt x="4227062" y="934145"/>
                  </a:cubicBezTo>
                  <a:lnTo>
                    <a:pt x="47700" y="934145"/>
                  </a:lnTo>
                  <a:cubicBezTo>
                    <a:pt x="35049" y="934145"/>
                    <a:pt x="22916" y="929119"/>
                    <a:pt x="13971" y="920174"/>
                  </a:cubicBezTo>
                  <a:cubicBezTo>
                    <a:pt x="5025" y="911229"/>
                    <a:pt x="0" y="899096"/>
                    <a:pt x="0" y="88644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lnTo>
                    <a:pt x="4227062" y="0"/>
                  </a:lnTo>
                  <a:cubicBezTo>
                    <a:pt x="4239713" y="0"/>
                    <a:pt x="4251845" y="5025"/>
                    <a:pt x="4260791" y="13971"/>
                  </a:cubicBezTo>
                  <a:cubicBezTo>
                    <a:pt x="4269736" y="22916"/>
                    <a:pt x="4274762" y="35049"/>
                    <a:pt x="4274762" y="4770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73737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9"/>
            <p:cNvSpPr txBox="1"/>
            <p:nvPr/>
          </p:nvSpPr>
          <p:spPr>
            <a:xfrm>
              <a:off x="0" y="-57150"/>
              <a:ext cx="4274762" cy="9912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9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6" name="Google Shape;206;p9"/>
          <p:cNvSpPr txBox="1"/>
          <p:nvPr/>
        </p:nvSpPr>
        <p:spPr>
          <a:xfrm>
            <a:off x="836569" y="688384"/>
            <a:ext cx="4389853" cy="7282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32" u="none" cap="none" strike="noStrike">
                <a:solidFill>
                  <a:srgbClr val="E95327"/>
                </a:solidFill>
                <a:latin typeface="Fredoka"/>
                <a:ea typeface="Fredoka"/>
                <a:cs typeface="Fredoka"/>
                <a:sym typeface="Fredoka"/>
              </a:rPr>
              <a:t>A</a:t>
            </a:r>
            <a:r>
              <a:rPr b="0" i="0" lang="en-US" sz="5132" u="none" cap="none" strike="noStrike">
                <a:solidFill>
                  <a:srgbClr val="4773C7"/>
                </a:solidFill>
                <a:latin typeface="Fredoka"/>
                <a:ea typeface="Fredoka"/>
                <a:cs typeface="Fredoka"/>
                <a:sym typeface="Fredoka"/>
              </a:rPr>
              <a:t>B</a:t>
            </a:r>
            <a:r>
              <a:rPr b="0" i="0" lang="en-US" sz="5132" u="none" cap="none" strike="noStrike">
                <a:solidFill>
                  <a:srgbClr val="1BC7A3"/>
                </a:solidFill>
                <a:latin typeface="Fredoka"/>
                <a:ea typeface="Fredoka"/>
                <a:cs typeface="Fredoka"/>
                <a:sym typeface="Fredoka"/>
              </a:rPr>
              <a:t>C</a:t>
            </a:r>
            <a:r>
              <a:rPr b="0" i="0" lang="en-US" sz="5132" u="none" cap="none" strike="noStrike">
                <a:solidFill>
                  <a:srgbClr val="000000"/>
                </a:solidFill>
                <a:latin typeface="Fredoka"/>
                <a:ea typeface="Fredoka"/>
                <a:cs typeface="Fredoka"/>
                <a:sym typeface="Fredoka"/>
              </a:rPr>
              <a:t> </a:t>
            </a:r>
            <a:r>
              <a:rPr b="0" i="0" lang="en-US" sz="5132" u="none" cap="none" strike="noStrike">
                <a:solidFill>
                  <a:srgbClr val="FE9E00"/>
                </a:solidFill>
                <a:latin typeface="Fredoka"/>
                <a:ea typeface="Fredoka"/>
                <a:cs typeface="Fredoka"/>
                <a:sym typeface="Fredoka"/>
              </a:rPr>
              <a:t>Engage</a:t>
            </a:r>
            <a:endParaRPr/>
          </a:p>
        </p:txBody>
      </p:sp>
      <p:sp>
        <p:nvSpPr>
          <p:cNvPr id="207" name="Google Shape;207;p9"/>
          <p:cNvSpPr txBox="1"/>
          <p:nvPr/>
        </p:nvSpPr>
        <p:spPr>
          <a:xfrm>
            <a:off x="1525714" y="2831659"/>
            <a:ext cx="15236571" cy="962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Enter Question</a:t>
            </a:r>
            <a:endParaRPr/>
          </a:p>
        </p:txBody>
      </p:sp>
      <p:grpSp>
        <p:nvGrpSpPr>
          <p:cNvPr id="208" name="Google Shape;208;p9"/>
          <p:cNvGrpSpPr/>
          <p:nvPr/>
        </p:nvGrpSpPr>
        <p:grpSpPr>
          <a:xfrm>
            <a:off x="1259893" y="5216760"/>
            <a:ext cx="7548022" cy="1909427"/>
            <a:chOff x="0" y="-76200"/>
            <a:chExt cx="1987973" cy="502910"/>
          </a:xfrm>
        </p:grpSpPr>
        <p:sp>
          <p:nvSpPr>
            <p:cNvPr id="209" name="Google Shape;209;p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9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A. Answer Choice</a:t>
              </a:r>
              <a:endParaRPr/>
            </a:p>
          </p:txBody>
        </p:sp>
      </p:grpSp>
      <p:grpSp>
        <p:nvGrpSpPr>
          <p:cNvPr id="211" name="Google Shape;211;p9"/>
          <p:cNvGrpSpPr/>
          <p:nvPr/>
        </p:nvGrpSpPr>
        <p:grpSpPr>
          <a:xfrm>
            <a:off x="1259893" y="7170250"/>
            <a:ext cx="7548022" cy="1909427"/>
            <a:chOff x="0" y="-76200"/>
            <a:chExt cx="1987973" cy="502910"/>
          </a:xfrm>
        </p:grpSpPr>
        <p:sp>
          <p:nvSpPr>
            <p:cNvPr id="212" name="Google Shape;212;p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9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C. Answer Choice</a:t>
              </a:r>
              <a:endParaRPr/>
            </a:p>
          </p:txBody>
        </p:sp>
      </p:grpSp>
      <p:grpSp>
        <p:nvGrpSpPr>
          <p:cNvPr id="214" name="Google Shape;214;p9"/>
          <p:cNvGrpSpPr/>
          <p:nvPr/>
        </p:nvGrpSpPr>
        <p:grpSpPr>
          <a:xfrm>
            <a:off x="9375193" y="5216760"/>
            <a:ext cx="7548022" cy="1909427"/>
            <a:chOff x="0" y="-76200"/>
            <a:chExt cx="1987973" cy="502910"/>
          </a:xfrm>
        </p:grpSpPr>
        <p:sp>
          <p:nvSpPr>
            <p:cNvPr id="215" name="Google Shape;215;p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9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B. Answer Choice</a:t>
              </a:r>
              <a:endParaRPr/>
            </a:p>
          </p:txBody>
        </p:sp>
      </p:grpSp>
      <p:grpSp>
        <p:nvGrpSpPr>
          <p:cNvPr id="217" name="Google Shape;217;p9"/>
          <p:cNvGrpSpPr/>
          <p:nvPr/>
        </p:nvGrpSpPr>
        <p:grpSpPr>
          <a:xfrm>
            <a:off x="9445456" y="7170250"/>
            <a:ext cx="7548022" cy="1909427"/>
            <a:chOff x="0" y="-76200"/>
            <a:chExt cx="1987973" cy="502910"/>
          </a:xfrm>
        </p:grpSpPr>
        <p:sp>
          <p:nvSpPr>
            <p:cNvPr id="218" name="Google Shape;218;p9"/>
            <p:cNvSpPr/>
            <p:nvPr/>
          </p:nvSpPr>
          <p:spPr>
            <a:xfrm>
              <a:off x="0" y="0"/>
              <a:ext cx="1987973" cy="426710"/>
            </a:xfrm>
            <a:custGeom>
              <a:rect b="b" l="l" r="r" t="t"/>
              <a:pathLst>
                <a:path extrusionOk="0" h="426710" w="1987973">
                  <a:moveTo>
                    <a:pt x="1987973" y="102569"/>
                  </a:moveTo>
                  <a:lnTo>
                    <a:pt x="1987973" y="324141"/>
                  </a:lnTo>
                  <a:cubicBezTo>
                    <a:pt x="1987973" y="380788"/>
                    <a:pt x="1942052" y="426710"/>
                    <a:pt x="1885404" y="426710"/>
                  </a:cubicBezTo>
                  <a:lnTo>
                    <a:pt x="102569" y="426710"/>
                  </a:lnTo>
                  <a:cubicBezTo>
                    <a:pt x="75366" y="426710"/>
                    <a:pt x="49277" y="415904"/>
                    <a:pt x="30042" y="396668"/>
                  </a:cubicBezTo>
                  <a:cubicBezTo>
                    <a:pt x="10806" y="377433"/>
                    <a:pt x="0" y="351344"/>
                    <a:pt x="0" y="324141"/>
                  </a:cubicBezTo>
                  <a:lnTo>
                    <a:pt x="0" y="102569"/>
                  </a:lnTo>
                  <a:cubicBezTo>
                    <a:pt x="0" y="75366"/>
                    <a:pt x="10806" y="49277"/>
                    <a:pt x="30042" y="30042"/>
                  </a:cubicBezTo>
                  <a:cubicBezTo>
                    <a:pt x="49277" y="10806"/>
                    <a:pt x="75366" y="0"/>
                    <a:pt x="102569" y="0"/>
                  </a:cubicBezTo>
                  <a:lnTo>
                    <a:pt x="1885404" y="0"/>
                  </a:lnTo>
                  <a:cubicBezTo>
                    <a:pt x="1912607" y="0"/>
                    <a:pt x="1938696" y="10806"/>
                    <a:pt x="1957931" y="30042"/>
                  </a:cubicBezTo>
                  <a:cubicBezTo>
                    <a:pt x="1977167" y="49277"/>
                    <a:pt x="1987973" y="75366"/>
                    <a:pt x="1987973" y="102569"/>
                  </a:cubicBezTo>
                  <a:close/>
                </a:path>
              </a:pathLst>
            </a:custGeom>
            <a:solidFill>
              <a:srgbClr val="FFD693"/>
            </a:solidFill>
            <a:ln cap="rnd" cmpd="sng" w="28575">
              <a:solidFill>
                <a:srgbClr val="4773C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9"/>
            <p:cNvSpPr txBox="1"/>
            <p:nvPr/>
          </p:nvSpPr>
          <p:spPr>
            <a:xfrm>
              <a:off x="0" y="-76200"/>
              <a:ext cx="1987973" cy="5029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2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 Answer Choice</a:t>
              </a:r>
              <a:endParaRPr/>
            </a:p>
          </p:txBody>
        </p:sp>
      </p:grpSp>
      <p:grpSp>
        <p:nvGrpSpPr>
          <p:cNvPr id="220" name="Google Shape;220;p9"/>
          <p:cNvGrpSpPr/>
          <p:nvPr/>
        </p:nvGrpSpPr>
        <p:grpSpPr>
          <a:xfrm>
            <a:off x="9445456" y="2945959"/>
            <a:ext cx="9644387" cy="7018062"/>
            <a:chOff x="0" y="0"/>
            <a:chExt cx="12859184" cy="9357416"/>
          </a:xfrm>
        </p:grpSpPr>
        <p:grpSp>
          <p:nvGrpSpPr>
            <p:cNvPr id="221" name="Google Shape;221;p9"/>
            <p:cNvGrpSpPr/>
            <p:nvPr/>
          </p:nvGrpSpPr>
          <p:grpSpPr>
            <a:xfrm>
              <a:off x="0" y="5104915"/>
              <a:ext cx="10064030" cy="2545902"/>
              <a:chOff x="0" y="-76200"/>
              <a:chExt cx="1987973" cy="502910"/>
            </a:xfrm>
          </p:grpSpPr>
          <p:sp>
            <p:nvSpPr>
              <p:cNvPr id="222" name="Google Shape;222;p9"/>
              <p:cNvSpPr/>
              <p:nvPr/>
            </p:nvSpPr>
            <p:spPr>
              <a:xfrm>
                <a:off x="0" y="0"/>
                <a:ext cx="1987973" cy="426710"/>
              </a:xfrm>
              <a:custGeom>
                <a:rect b="b" l="l" r="r" t="t"/>
                <a:pathLst>
                  <a:path extrusionOk="0" h="426710" w="1987973">
                    <a:moveTo>
                      <a:pt x="1987973" y="102569"/>
                    </a:moveTo>
                    <a:lnTo>
                      <a:pt x="1987973" y="324141"/>
                    </a:lnTo>
                    <a:cubicBezTo>
                      <a:pt x="1987973" y="380788"/>
                      <a:pt x="1942052" y="426710"/>
                      <a:pt x="1885404" y="426710"/>
                    </a:cubicBezTo>
                    <a:lnTo>
                      <a:pt x="102569" y="426710"/>
                    </a:lnTo>
                    <a:cubicBezTo>
                      <a:pt x="75366" y="426710"/>
                      <a:pt x="49277" y="415904"/>
                      <a:pt x="30042" y="396668"/>
                    </a:cubicBezTo>
                    <a:cubicBezTo>
                      <a:pt x="10806" y="377433"/>
                      <a:pt x="0" y="351344"/>
                      <a:pt x="0" y="324141"/>
                    </a:cubicBezTo>
                    <a:lnTo>
                      <a:pt x="0" y="102569"/>
                    </a:lnTo>
                    <a:cubicBezTo>
                      <a:pt x="0" y="75366"/>
                      <a:pt x="10806" y="49277"/>
                      <a:pt x="30042" y="30042"/>
                    </a:cubicBezTo>
                    <a:cubicBezTo>
                      <a:pt x="49277" y="10806"/>
                      <a:pt x="75366" y="0"/>
                      <a:pt x="102569" y="0"/>
                    </a:cubicBezTo>
                    <a:lnTo>
                      <a:pt x="1885404" y="0"/>
                    </a:lnTo>
                    <a:cubicBezTo>
                      <a:pt x="1912607" y="0"/>
                      <a:pt x="1938696" y="10806"/>
                      <a:pt x="1957931" y="30042"/>
                    </a:cubicBezTo>
                    <a:cubicBezTo>
                      <a:pt x="1977167" y="49277"/>
                      <a:pt x="1987973" y="75366"/>
                      <a:pt x="1987973" y="102569"/>
                    </a:cubicBezTo>
                    <a:close/>
                  </a:path>
                </a:pathLst>
              </a:custGeom>
              <a:solidFill>
                <a:srgbClr val="4773C7"/>
              </a:solidFill>
              <a:ln cap="rnd" cmpd="sng" w="28575">
                <a:solidFill>
                  <a:srgbClr val="4773C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" name="Google Shape;223;p9"/>
              <p:cNvSpPr txBox="1"/>
              <p:nvPr/>
            </p:nvSpPr>
            <p:spPr>
              <a:xfrm>
                <a:off x="0" y="-76200"/>
                <a:ext cx="1987973" cy="5029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4200" u="none" cap="none" strike="noStrike">
                    <a:solidFill>
                      <a:srgbClr val="FFFFF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D. Answer Choice</a:t>
                </a:r>
                <a:endParaRPr/>
              </a:p>
            </p:txBody>
          </p:sp>
        </p:grpSp>
        <p:sp>
          <p:nvSpPr>
            <p:cNvPr id="224" name="Google Shape;224;p9"/>
            <p:cNvSpPr/>
            <p:nvPr/>
          </p:nvSpPr>
          <p:spPr>
            <a:xfrm>
              <a:off x="7977732" y="0"/>
              <a:ext cx="4881452" cy="9357416"/>
            </a:xfrm>
            <a:custGeom>
              <a:rect b="b" l="l" r="r" t="t"/>
              <a:pathLst>
                <a:path extrusionOk="0" h="9357416" w="4881452">
                  <a:moveTo>
                    <a:pt x="0" y="0"/>
                  </a:moveTo>
                  <a:lnTo>
                    <a:pt x="4881453" y="0"/>
                  </a:lnTo>
                  <a:lnTo>
                    <a:pt x="4881453" y="9357416"/>
                  </a:lnTo>
                  <a:lnTo>
                    <a:pt x="0" y="93574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