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8288000" cy="10287000"/>
  <p:notesSz cx="6858000" cy="9144000"/>
  <p:embeddedFontLst>
    <p:embeddedFont>
      <p:font typeface="Fredoka" panose="020B0604020202020204" charset="0"/>
      <p:regular r:id="rId23"/>
    </p:embeddedFont>
    <p:embeddedFont>
      <p:font typeface="Montserrat Classic" panose="020B0604020202020204" charset="0"/>
      <p:regular r:id="rId24"/>
    </p:embeddedFont>
    <p:embeddedFont>
      <p:font typeface="Montserrat Classic Bold" panose="020B0604020202020204"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94622" autoAdjust="0"/>
  </p:normalViewPr>
  <p:slideViewPr>
    <p:cSldViewPr>
      <p:cViewPr varScale="1">
        <p:scale>
          <a:sx n="47" d="100"/>
          <a:sy n="47" d="100"/>
        </p:scale>
        <p:origin x="1138" y="26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2" d="100"/>
        <a:sy n="72"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9BCB81-4E49-C743-03EA-959F4B2AE53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36E8CF9-25A9-AE82-38DD-FFE50D68BF00}"/>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9B022CBD-8C45-E854-9104-FF27FC9A1956}"/>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C9FD5C4B-583B-458D-9A96-A93B2A961454}"/>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3A6D10B8-0CB0-5300-A1AF-1A228780B60D}"/>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03D75F53-EE0D-1D29-CB7C-FCC7C780AF12}"/>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197A5F78-7783-3A8F-C2EF-9138D05FE553}"/>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B2E4C721-615C-21EB-B66B-FDAEA8E1FB7E}"/>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BE6B6453-24B2-5182-B3A3-4F2F070BD947}"/>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A0C93CC4-50CA-3575-31CE-F57AFE658938}"/>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3AECF8BF-B1A3-8843-C982-BD3E8CFEF3A5}"/>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21B9B07E-553E-B9FA-A9CB-862B5A0DE650}"/>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F51E4B44-9422-B9D1-911A-AD701BA3A744}"/>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DEE7A16E-BB83-EE9E-B4E9-33633628CB3C}"/>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367A940C-C614-C6DD-76B4-C64EBCFEDAE4}"/>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46945F86-F8BB-6876-80D0-941C16F834D9}"/>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118CBED7-2628-A67D-0A9C-90BE6A9139B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0B9EBDC9-F8B6-AADB-B35F-429DFF27FB0A}"/>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361DBEDA-D0B2-E049-A8C5-E1263ECD7586}"/>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FA347CE9-AF05-CFE0-AB0E-98588B1377C4}"/>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61997176-1937-3E63-4974-328B98D3AE85}"/>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BDF20319-F7B6-6741-CC22-228068B822AF}"/>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CD397330-977F-95F4-92BF-CDE4CF6BABA8}"/>
              </a:ext>
            </a:extLst>
          </p:cNvPr>
          <p:cNvGrpSpPr/>
          <p:nvPr/>
        </p:nvGrpSpPr>
        <p:grpSpPr>
          <a:xfrm>
            <a:off x="1259893" y="3499706"/>
            <a:ext cx="8510142" cy="3287587"/>
            <a:chOff x="0" y="0"/>
            <a:chExt cx="11346856" cy="4383450"/>
          </a:xfrm>
        </p:grpSpPr>
        <p:grpSp>
          <p:nvGrpSpPr>
            <p:cNvPr id="24" name="Group 24">
              <a:extLst>
                <a:ext uri="{FF2B5EF4-FFF2-40B4-BE49-F238E27FC236}">
                  <a16:creationId xmlns:a16="http://schemas.microsoft.com/office/drawing/2014/main" id="{2CB32348-26F4-4436-8D7C-6DE4506DEB12}"/>
                </a:ext>
              </a:extLst>
            </p:cNvPr>
            <p:cNvGrpSpPr/>
            <p:nvPr/>
          </p:nvGrpSpPr>
          <p:grpSpPr>
            <a:xfrm>
              <a:off x="0" y="2191725"/>
              <a:ext cx="10064030" cy="2160152"/>
              <a:chOff x="0" y="0"/>
              <a:chExt cx="1987973" cy="426710"/>
            </a:xfrm>
          </p:grpSpPr>
          <p:sp>
            <p:nvSpPr>
              <p:cNvPr id="25" name="Freeform 25">
                <a:extLst>
                  <a:ext uri="{FF2B5EF4-FFF2-40B4-BE49-F238E27FC236}">
                    <a16:creationId xmlns:a16="http://schemas.microsoft.com/office/drawing/2014/main" id="{6D30E31C-6F15-34AD-878C-5723950102B9}"/>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1D3916F2-BC78-489D-EA2B-F8DB06362696}"/>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A. Answer Choice</a:t>
                </a:r>
              </a:p>
            </p:txBody>
          </p:sp>
        </p:grpSp>
        <p:sp>
          <p:nvSpPr>
            <p:cNvPr id="27" name="Freeform 27">
              <a:extLst>
                <a:ext uri="{FF2B5EF4-FFF2-40B4-BE49-F238E27FC236}">
                  <a16:creationId xmlns:a16="http://schemas.microsoft.com/office/drawing/2014/main" id="{BA60109E-27F2-7578-DCEB-8E9610C9E8B2}"/>
                </a:ext>
              </a:extLst>
            </p:cNvPr>
            <p:cNvSpPr/>
            <p:nvPr/>
          </p:nvSpPr>
          <p:spPr>
            <a:xfrm>
              <a:off x="8487767" y="0"/>
              <a:ext cx="2859089" cy="4383450"/>
            </a:xfrm>
            <a:custGeom>
              <a:avLst/>
              <a:gdLst/>
              <a:ahLst/>
              <a:cxnLst/>
              <a:rect l="l" t="t" r="r" b="b"/>
              <a:pathLst>
                <a:path w="2859089" h="4383450">
                  <a:moveTo>
                    <a:pt x="0" y="0"/>
                  </a:moveTo>
                  <a:lnTo>
                    <a:pt x="2859089" y="0"/>
                  </a:lnTo>
                  <a:lnTo>
                    <a:pt x="2859089" y="4383450"/>
                  </a:lnTo>
                  <a:lnTo>
                    <a:pt x="0" y="4383450"/>
                  </a:lnTo>
                  <a:lnTo>
                    <a:pt x="0" y="0"/>
                  </a:lnTo>
                  <a:close/>
                </a:path>
              </a:pathLst>
            </a:custGeom>
            <a:blipFill>
              <a:blip r:embed="rId4"/>
              <a:stretch>
                <a:fillRect l="-9813" t="-5364" r="-7151" b="-15571"/>
              </a:stretch>
            </a:blipFill>
          </p:spPr>
          <p:txBody>
            <a:bodyPr/>
            <a:lstStyle/>
            <a:p>
              <a:endParaRPr lang="en-GB"/>
            </a:p>
          </p:txBody>
        </p:sp>
      </p:grpSp>
    </p:spTree>
    <p:extLst>
      <p:ext uri="{BB962C8B-B14F-4D97-AF65-F5344CB8AC3E}">
        <p14:creationId xmlns:p14="http://schemas.microsoft.com/office/powerpoint/2010/main" val="128404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0EC6E-B582-EE1F-D4C9-AE4A72D33C6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376990F-3C96-129F-809D-9C2F750BA00B}"/>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0577FE00-CDF8-9825-9400-58E96AAB6D25}"/>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F4FAB21E-48B6-6756-1C39-267055FB341D}"/>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B26F9DCA-E44D-FFBD-9455-958A5E9AE0F1}"/>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80D7F193-D091-B394-9F81-822EE4C0AD56}"/>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FCBDA691-A034-ACD1-C64B-786E620411C3}"/>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17CDA9E8-1204-6040-AA60-BCFFFD987F7C}"/>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0341801B-62D1-5C20-1B8E-44543CE6B30D}"/>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0EF2A989-64AB-C1F6-B0BB-2398C1460621}"/>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971FAF4A-F478-E193-63E9-0B209C799733}"/>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F9C765C2-15A1-B992-0FF9-DCD3A9374A0E}"/>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13D87901-20C2-04C9-F314-044A7189DF6F}"/>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CF512321-C37D-8726-F20E-216DE0FD7937}"/>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8A6F4BD5-5451-E21E-8A13-B66D7F95C19B}"/>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AD88C23A-466B-65F6-E4B4-60515D2439E1}"/>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7B498C43-A6EC-4F49-0344-D0537D41E4A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2EA34F27-AE57-5654-4F76-16E1909035D2}"/>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F17670CD-D644-1755-B819-49570C5F3B7D}"/>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C34FA23F-9B12-87B4-FFDD-30AFDC85A95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06D8224C-E552-24E5-5AFC-DCD9F8B53430}"/>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B1CCB075-3C66-3412-2A8F-822C38ED6456}"/>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03B84E77-A708-0293-80F0-231E21440E6B}"/>
              </a:ext>
            </a:extLst>
          </p:cNvPr>
          <p:cNvGrpSpPr/>
          <p:nvPr/>
        </p:nvGrpSpPr>
        <p:grpSpPr>
          <a:xfrm>
            <a:off x="8915987" y="2712933"/>
            <a:ext cx="8077491" cy="4180229"/>
            <a:chOff x="0" y="0"/>
            <a:chExt cx="10769988" cy="5573638"/>
          </a:xfrm>
        </p:grpSpPr>
        <p:grpSp>
          <p:nvGrpSpPr>
            <p:cNvPr id="24" name="Group 24">
              <a:extLst>
                <a:ext uri="{FF2B5EF4-FFF2-40B4-BE49-F238E27FC236}">
                  <a16:creationId xmlns:a16="http://schemas.microsoft.com/office/drawing/2014/main" id="{526242F2-D005-1797-FCD7-CD198DBE959D}"/>
                </a:ext>
              </a:extLst>
            </p:cNvPr>
            <p:cNvGrpSpPr/>
            <p:nvPr/>
          </p:nvGrpSpPr>
          <p:grpSpPr>
            <a:xfrm>
              <a:off x="0" y="3413486"/>
              <a:ext cx="10064030" cy="2160152"/>
              <a:chOff x="0" y="0"/>
              <a:chExt cx="1987973" cy="426710"/>
            </a:xfrm>
          </p:grpSpPr>
          <p:sp>
            <p:nvSpPr>
              <p:cNvPr id="25" name="Freeform 25">
                <a:extLst>
                  <a:ext uri="{FF2B5EF4-FFF2-40B4-BE49-F238E27FC236}">
                    <a16:creationId xmlns:a16="http://schemas.microsoft.com/office/drawing/2014/main" id="{A3F34272-C4B5-18D7-17C2-8884F6575FEC}"/>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DF3DAF26-7D68-19CB-3ECD-5DF58A66CE6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B. Answer Choice</a:t>
                </a:r>
              </a:p>
            </p:txBody>
          </p:sp>
        </p:grpSp>
        <p:sp>
          <p:nvSpPr>
            <p:cNvPr id="27" name="Freeform 27">
              <a:extLst>
                <a:ext uri="{FF2B5EF4-FFF2-40B4-BE49-F238E27FC236}">
                  <a16:creationId xmlns:a16="http://schemas.microsoft.com/office/drawing/2014/main" id="{FB31C70C-2727-41B4-B806-7C5B106B61C8}"/>
                </a:ext>
              </a:extLst>
            </p:cNvPr>
            <p:cNvSpPr/>
            <p:nvPr/>
          </p:nvSpPr>
          <p:spPr>
            <a:xfrm>
              <a:off x="8068209" y="0"/>
              <a:ext cx="2701779" cy="4232345"/>
            </a:xfrm>
            <a:custGeom>
              <a:avLst/>
              <a:gdLst/>
              <a:ahLst/>
              <a:cxnLst/>
              <a:rect l="l" t="t" r="r" b="b"/>
              <a:pathLst>
                <a:path w="2701779" h="4232345">
                  <a:moveTo>
                    <a:pt x="0" y="0"/>
                  </a:moveTo>
                  <a:lnTo>
                    <a:pt x="2701779" y="0"/>
                  </a:lnTo>
                  <a:lnTo>
                    <a:pt x="2701779" y="4232345"/>
                  </a:lnTo>
                  <a:lnTo>
                    <a:pt x="0" y="4232345"/>
                  </a:lnTo>
                  <a:lnTo>
                    <a:pt x="0" y="0"/>
                  </a:lnTo>
                  <a:close/>
                </a:path>
              </a:pathLst>
            </a:custGeom>
            <a:blipFill>
              <a:blip r:embed="rId4"/>
              <a:stretch>
                <a:fillRect l="-12392" t="-12564" r="-24238" b="-8086"/>
              </a:stretch>
            </a:blipFill>
          </p:spPr>
          <p:txBody>
            <a:bodyPr/>
            <a:lstStyle/>
            <a:p>
              <a:endParaRPr lang="en-GB"/>
            </a:p>
          </p:txBody>
        </p:sp>
      </p:grpSp>
    </p:spTree>
    <p:extLst>
      <p:ext uri="{BB962C8B-B14F-4D97-AF65-F5344CB8AC3E}">
        <p14:creationId xmlns:p14="http://schemas.microsoft.com/office/powerpoint/2010/main" val="229323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D6026-2B87-903B-473F-73F9B66D454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8ECB4E15-E419-D8BF-362B-870E6E151417}"/>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60D92B1A-F241-E216-8B21-478A563E96D4}"/>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A96B318E-5124-A927-ABDD-4BF90E2D68EA}"/>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0A1DEBE2-6C03-99D3-3050-2652189410C2}"/>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CE5F9D33-03DF-3B68-F876-E8E61EF644B1}"/>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5D5616CE-718B-6B3F-3DC3-7DDE86A69DC1}"/>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340F8F09-FFEB-21F4-7C24-FB8EBCF3662E}"/>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5BC04D66-E8A3-6E6F-2ACD-FA14040E75A6}"/>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16188726-DDBE-0C64-97C7-B3B1FC75DC20}"/>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C0ED3145-0059-0547-D229-7FABAF988108}"/>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D2C9F04C-5B3A-1455-77B1-F280E834249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F20C6669-AF43-A428-981C-3AB9F535EDD8}"/>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C5BF45DD-B3FE-9DFE-8655-FCBEE1F97DBB}"/>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A624F6DA-2F97-78B2-57D4-54F562771A3C}"/>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E5B9EB01-1162-363C-35B0-3FE658012780}"/>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7DD790F7-2962-62BE-A59B-9E3CC143AD32}"/>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3B631CC2-E323-4417-1A33-0FDB5807AF95}"/>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C55EAA91-9023-6C25-20BB-BE925CF995ED}"/>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44E8CBC1-C64A-624D-ABB6-EBEF3472833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70BD9D5D-0542-DAEF-1ABD-E9E55260CC29}"/>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F161B205-4006-1208-91E1-6AC5295ADE6F}"/>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8F548C1D-7ADD-6262-3AAC-9BFFD2A98E0E}"/>
              </a:ext>
            </a:extLst>
          </p:cNvPr>
          <p:cNvGrpSpPr/>
          <p:nvPr/>
        </p:nvGrpSpPr>
        <p:grpSpPr>
          <a:xfrm>
            <a:off x="943727" y="4367329"/>
            <a:ext cx="8129908" cy="4375755"/>
            <a:chOff x="0" y="0"/>
            <a:chExt cx="10839877" cy="5834340"/>
          </a:xfrm>
        </p:grpSpPr>
        <p:grpSp>
          <p:nvGrpSpPr>
            <p:cNvPr id="24" name="Group 24">
              <a:extLst>
                <a:ext uri="{FF2B5EF4-FFF2-40B4-BE49-F238E27FC236}">
                  <a16:creationId xmlns:a16="http://schemas.microsoft.com/office/drawing/2014/main" id="{63C0E509-FA1A-3AEF-CE7F-3678BA1E93CB}"/>
                </a:ext>
              </a:extLst>
            </p:cNvPr>
            <p:cNvGrpSpPr/>
            <p:nvPr/>
          </p:nvGrpSpPr>
          <p:grpSpPr>
            <a:xfrm>
              <a:off x="775848" y="3674188"/>
              <a:ext cx="10064030" cy="2160152"/>
              <a:chOff x="0" y="0"/>
              <a:chExt cx="1987973" cy="426710"/>
            </a:xfrm>
          </p:grpSpPr>
          <p:sp>
            <p:nvSpPr>
              <p:cNvPr id="25" name="Freeform 25">
                <a:extLst>
                  <a:ext uri="{FF2B5EF4-FFF2-40B4-BE49-F238E27FC236}">
                    <a16:creationId xmlns:a16="http://schemas.microsoft.com/office/drawing/2014/main" id="{E2939A54-7EB4-B21C-3817-630AC3260C45}"/>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9F7060E1-03E9-FB4A-D271-856795F82D1B}"/>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C. Answer Choice</a:t>
                </a:r>
              </a:p>
            </p:txBody>
          </p:sp>
        </p:grpSp>
        <p:sp>
          <p:nvSpPr>
            <p:cNvPr id="27" name="Freeform 27">
              <a:extLst>
                <a:ext uri="{FF2B5EF4-FFF2-40B4-BE49-F238E27FC236}">
                  <a16:creationId xmlns:a16="http://schemas.microsoft.com/office/drawing/2014/main" id="{DA325A16-C121-BE79-C2F5-698161603B36}"/>
                </a:ext>
              </a:extLst>
            </p:cNvPr>
            <p:cNvSpPr/>
            <p:nvPr/>
          </p:nvSpPr>
          <p:spPr>
            <a:xfrm>
              <a:off x="0" y="0"/>
              <a:ext cx="3163125" cy="4299224"/>
            </a:xfrm>
            <a:custGeom>
              <a:avLst/>
              <a:gdLst/>
              <a:ahLst/>
              <a:cxnLst/>
              <a:rect l="l" t="t" r="r" b="b"/>
              <a:pathLst>
                <a:path w="3163125" h="4299224">
                  <a:moveTo>
                    <a:pt x="0" y="0"/>
                  </a:moveTo>
                  <a:lnTo>
                    <a:pt x="3163125" y="0"/>
                  </a:lnTo>
                  <a:lnTo>
                    <a:pt x="3163125" y="4299224"/>
                  </a:lnTo>
                  <a:lnTo>
                    <a:pt x="0" y="4299224"/>
                  </a:lnTo>
                  <a:lnTo>
                    <a:pt x="0" y="0"/>
                  </a:lnTo>
                  <a:close/>
                </a:path>
              </a:pathLst>
            </a:custGeom>
            <a:blipFill>
              <a:blip r:embed="rId4"/>
              <a:stretch>
                <a:fillRect l="-9350" t="-7358" r="-10687" b="-7712"/>
              </a:stretch>
            </a:blipFill>
          </p:spPr>
          <p:txBody>
            <a:bodyPr/>
            <a:lstStyle/>
            <a:p>
              <a:endParaRPr lang="en-GB"/>
            </a:p>
          </p:txBody>
        </p:sp>
      </p:grpSp>
    </p:spTree>
    <p:extLst>
      <p:ext uri="{BB962C8B-B14F-4D97-AF65-F5344CB8AC3E}">
        <p14:creationId xmlns:p14="http://schemas.microsoft.com/office/powerpoint/2010/main" val="190918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B914-286E-B914-00E3-932EF2216EE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EC7ABFC-7F6D-CC6A-914E-CCF7F66D3698}"/>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752EBDB6-24D7-C715-CB5C-F3A909C9DA90}"/>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1ECEDC91-E587-15B2-1F62-BB6EC4B89511}"/>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B899CE67-41DE-AAEF-C457-7D9227BC5D38}"/>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6CB6E603-38A8-9302-416B-FC10E5CE48B5}"/>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00556B4B-438A-127F-3738-22E407CBE515}"/>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8DE22DAD-AC16-4652-AAD3-10B98BCC9E9B}"/>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158B79C4-D9D0-35BC-9503-FE76A636359D}"/>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9F3D444E-B3F1-F855-A45E-9D038C97653B}"/>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ED1C1E7B-EC7F-E80E-5259-9B6781CA3FB7}"/>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A72A669B-4681-F072-1833-5A6150AEDAD9}"/>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6195D96B-C9F7-3732-7BDF-CB7C69DE1F9A}"/>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46F93070-C1B4-E086-84C6-0818B221BEAE}"/>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1401BA66-000C-AE6E-3EED-BE572D4D4F98}"/>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8AA4123F-D149-9B07-0A25-22E1623C744B}"/>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33C1ED0B-37D4-B87A-70C0-576C48F4E25E}"/>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3BC1697C-DDE7-BFDA-E8B4-1DEFF721C37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9D78B273-C2D8-1049-C8A9-573D93854116}"/>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B7DA5760-4DD6-E9BD-AC9B-2178512C364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CE5D9C2E-936B-E057-7275-FF3EF9FC53A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BCAC3DAF-BAB7-A864-6F6E-E8412B695FE6}"/>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E15A0DE7-7A62-F469-2BA0-BECEB25FB1F3}"/>
              </a:ext>
            </a:extLst>
          </p:cNvPr>
          <p:cNvGrpSpPr/>
          <p:nvPr/>
        </p:nvGrpSpPr>
        <p:grpSpPr>
          <a:xfrm>
            <a:off x="9073635" y="4960087"/>
            <a:ext cx="7849478" cy="3731214"/>
            <a:chOff x="0" y="0"/>
            <a:chExt cx="10465971" cy="4974952"/>
          </a:xfrm>
        </p:grpSpPr>
        <p:grpSp>
          <p:nvGrpSpPr>
            <p:cNvPr id="24" name="Group 24">
              <a:extLst>
                <a:ext uri="{FF2B5EF4-FFF2-40B4-BE49-F238E27FC236}">
                  <a16:creationId xmlns:a16="http://schemas.microsoft.com/office/drawing/2014/main" id="{B53CC7CD-CA61-8C53-F908-52E2AC341A3B}"/>
                </a:ext>
              </a:extLst>
            </p:cNvPr>
            <p:cNvGrpSpPr/>
            <p:nvPr/>
          </p:nvGrpSpPr>
          <p:grpSpPr>
            <a:xfrm>
              <a:off x="401941" y="2814799"/>
              <a:ext cx="10064030" cy="2160152"/>
              <a:chOff x="0" y="0"/>
              <a:chExt cx="1987973" cy="426710"/>
            </a:xfrm>
          </p:grpSpPr>
          <p:sp>
            <p:nvSpPr>
              <p:cNvPr id="25" name="Freeform 25">
                <a:extLst>
                  <a:ext uri="{FF2B5EF4-FFF2-40B4-BE49-F238E27FC236}">
                    <a16:creationId xmlns:a16="http://schemas.microsoft.com/office/drawing/2014/main" id="{AA74295B-1920-BA25-4E35-141E688A3893}"/>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D1D04944-D3AC-7438-A7AC-C10AD339B351}"/>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dirty="0">
                    <a:solidFill>
                      <a:srgbClr val="FFFFFF"/>
                    </a:solidFill>
                    <a:latin typeface="Montserrat Classic Bold"/>
                    <a:ea typeface="Montserrat Classic Bold"/>
                    <a:cs typeface="Montserrat Classic Bold"/>
                    <a:sym typeface="Montserrat Classic Bold"/>
                  </a:rPr>
                  <a:t>D. Answer Choice</a:t>
                </a:r>
              </a:p>
            </p:txBody>
          </p:sp>
        </p:grpSp>
        <p:sp>
          <p:nvSpPr>
            <p:cNvPr id="27" name="Freeform 27">
              <a:extLst>
                <a:ext uri="{FF2B5EF4-FFF2-40B4-BE49-F238E27FC236}">
                  <a16:creationId xmlns:a16="http://schemas.microsoft.com/office/drawing/2014/main" id="{5B9BF926-C58B-EBBC-E267-C2CEFAC713EA}"/>
                </a:ext>
              </a:extLst>
            </p:cNvPr>
            <p:cNvSpPr/>
            <p:nvPr/>
          </p:nvSpPr>
          <p:spPr>
            <a:xfrm>
              <a:off x="0" y="0"/>
              <a:ext cx="2703118" cy="3894876"/>
            </a:xfrm>
            <a:custGeom>
              <a:avLst/>
              <a:gdLst/>
              <a:ahLst/>
              <a:cxnLst/>
              <a:rect l="l" t="t" r="r" b="b"/>
              <a:pathLst>
                <a:path w="2703118" h="3894876">
                  <a:moveTo>
                    <a:pt x="0" y="0"/>
                  </a:moveTo>
                  <a:lnTo>
                    <a:pt x="2703118" y="0"/>
                  </a:lnTo>
                  <a:lnTo>
                    <a:pt x="2703118" y="3894876"/>
                  </a:lnTo>
                  <a:lnTo>
                    <a:pt x="0" y="3894876"/>
                  </a:lnTo>
                  <a:lnTo>
                    <a:pt x="0" y="0"/>
                  </a:lnTo>
                  <a:close/>
                </a:path>
              </a:pathLst>
            </a:custGeom>
            <a:blipFill>
              <a:blip r:embed="rId4"/>
              <a:stretch>
                <a:fillRect t="-7118" b="-8230"/>
              </a:stretch>
            </a:blipFill>
          </p:spPr>
          <p:txBody>
            <a:bodyPr/>
            <a:lstStyle/>
            <a:p>
              <a:endParaRPr lang="en-GB"/>
            </a:p>
          </p:txBody>
        </p:sp>
      </p:grpSp>
    </p:spTree>
    <p:extLst>
      <p:ext uri="{BB962C8B-B14F-4D97-AF65-F5344CB8AC3E}">
        <p14:creationId xmlns:p14="http://schemas.microsoft.com/office/powerpoint/2010/main" val="347480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D7BB3-9812-E61A-BBA6-4E0992B2DE3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FAB8E08-DF73-E483-FE0D-93C92394ED1F}"/>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9097A87E-2CB0-5F2D-D9E0-845E9FA130AD}"/>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D544EF5F-A2C1-D510-0C7E-6BF76A1E1208}"/>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4C1C861D-C43C-CE24-C108-DD584E513EC6}"/>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53416CC0-8441-734B-5654-BBB24D4DC2DF}"/>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92ED9086-2DA8-2C98-0E65-A98A12E3285B}"/>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007FBAB5-64F6-3F13-4C1F-265DCFB1854A}"/>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4560D225-1511-C9D9-D616-518647D535AF}"/>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3A090D23-E3E3-72C6-D96B-094B384D8C3F}"/>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68BE2245-3319-F132-5459-EEA78F412BDC}"/>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25FEA176-CD88-FF78-10C6-A6AF9A593BC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CC8C884E-4F0F-5BF3-C113-CAD47F0CD990}"/>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5842114A-1325-C880-E78F-324BE109656F}"/>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449B4065-B30C-3A6D-41C5-F573A5172E2B}"/>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07DB5A69-05FB-CFAD-1446-F92E5F9CFF27}"/>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5BD156B1-8F57-69CE-AAE8-15856E75C2B0}"/>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971DD861-5AAB-E85B-8D71-CB4F96CC1BA3}"/>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5D8EE1DC-CFE1-1E7D-5CA4-898EE6F6D518}"/>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C20E4A6C-5F3A-BA1A-018B-67150C3B49D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95C93EBC-8C89-9E2B-805F-137358D68170}"/>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5FAC84A3-C66F-775D-402C-4EB7EF71A57C}"/>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31CCB2E2-90C1-05ED-035A-55123507E274}"/>
              </a:ext>
            </a:extLst>
          </p:cNvPr>
          <p:cNvGrpSpPr/>
          <p:nvPr/>
        </p:nvGrpSpPr>
        <p:grpSpPr>
          <a:xfrm>
            <a:off x="1259893" y="3499706"/>
            <a:ext cx="8510142" cy="3287587"/>
            <a:chOff x="0" y="0"/>
            <a:chExt cx="11346856" cy="4383450"/>
          </a:xfrm>
        </p:grpSpPr>
        <p:grpSp>
          <p:nvGrpSpPr>
            <p:cNvPr id="24" name="Group 24">
              <a:extLst>
                <a:ext uri="{FF2B5EF4-FFF2-40B4-BE49-F238E27FC236}">
                  <a16:creationId xmlns:a16="http://schemas.microsoft.com/office/drawing/2014/main" id="{716D438F-A7BF-3D5A-7174-E715027F5E35}"/>
                </a:ext>
              </a:extLst>
            </p:cNvPr>
            <p:cNvGrpSpPr/>
            <p:nvPr/>
          </p:nvGrpSpPr>
          <p:grpSpPr>
            <a:xfrm>
              <a:off x="0" y="2191725"/>
              <a:ext cx="10064030" cy="2160152"/>
              <a:chOff x="0" y="0"/>
              <a:chExt cx="1987973" cy="426710"/>
            </a:xfrm>
          </p:grpSpPr>
          <p:sp>
            <p:nvSpPr>
              <p:cNvPr id="25" name="Freeform 25">
                <a:extLst>
                  <a:ext uri="{FF2B5EF4-FFF2-40B4-BE49-F238E27FC236}">
                    <a16:creationId xmlns:a16="http://schemas.microsoft.com/office/drawing/2014/main" id="{CF0FFBC6-0594-1304-DC0B-4EDCF53902F2}"/>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713988D7-2307-2578-7B3A-81B57371CF9F}"/>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A. Answer Choice</a:t>
                </a:r>
              </a:p>
            </p:txBody>
          </p:sp>
        </p:grpSp>
        <p:sp>
          <p:nvSpPr>
            <p:cNvPr id="27" name="Freeform 27">
              <a:extLst>
                <a:ext uri="{FF2B5EF4-FFF2-40B4-BE49-F238E27FC236}">
                  <a16:creationId xmlns:a16="http://schemas.microsoft.com/office/drawing/2014/main" id="{3991776C-AF03-EC3E-F850-61A0FC23160C}"/>
                </a:ext>
              </a:extLst>
            </p:cNvPr>
            <p:cNvSpPr/>
            <p:nvPr/>
          </p:nvSpPr>
          <p:spPr>
            <a:xfrm>
              <a:off x="8487767" y="0"/>
              <a:ext cx="2859089" cy="4383450"/>
            </a:xfrm>
            <a:custGeom>
              <a:avLst/>
              <a:gdLst/>
              <a:ahLst/>
              <a:cxnLst/>
              <a:rect l="l" t="t" r="r" b="b"/>
              <a:pathLst>
                <a:path w="2859089" h="4383450">
                  <a:moveTo>
                    <a:pt x="0" y="0"/>
                  </a:moveTo>
                  <a:lnTo>
                    <a:pt x="2859089" y="0"/>
                  </a:lnTo>
                  <a:lnTo>
                    <a:pt x="2859089" y="4383450"/>
                  </a:lnTo>
                  <a:lnTo>
                    <a:pt x="0" y="4383450"/>
                  </a:lnTo>
                  <a:lnTo>
                    <a:pt x="0" y="0"/>
                  </a:lnTo>
                  <a:close/>
                </a:path>
              </a:pathLst>
            </a:custGeom>
            <a:blipFill>
              <a:blip r:embed="rId4"/>
              <a:stretch>
                <a:fillRect l="-9813" t="-5364" r="-7151" b="-15571"/>
              </a:stretch>
            </a:blipFill>
          </p:spPr>
          <p:txBody>
            <a:bodyPr/>
            <a:lstStyle/>
            <a:p>
              <a:endParaRPr lang="en-GB"/>
            </a:p>
          </p:txBody>
        </p:sp>
      </p:grpSp>
    </p:spTree>
    <p:extLst>
      <p:ext uri="{BB962C8B-B14F-4D97-AF65-F5344CB8AC3E}">
        <p14:creationId xmlns:p14="http://schemas.microsoft.com/office/powerpoint/2010/main" val="16699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CE5EB-2C61-4044-04B2-C269022ECAD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F3809D1F-EED7-8819-B61F-94582C5295E1}"/>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7785778D-9372-2EA2-AD5F-79B500252776}"/>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5EC3965B-B8E9-ADF3-887E-037704559035}"/>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9DDCBD32-D84B-0FCC-0D42-06763503B7B2}"/>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D0E05A4F-7135-6D2F-633B-83B6D9B80BC4}"/>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0D4A7384-967A-35FB-3481-848C1B4A0D9B}"/>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C4ED2DA6-1C3F-A50C-9F64-E4E832F0181A}"/>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04378337-FB14-1037-10A4-3CFA8FC8190D}"/>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6BEF4350-2295-7CB2-8A7D-DA17EA248060}"/>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0606FE76-D7AA-7BD1-48FE-955DBA4B794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6F225692-8FA8-9CBC-9BD2-82A1FFDE8AAE}"/>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5E8DA226-B418-626D-2D82-471AB377CAB9}"/>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1F0B2DED-3231-7A4E-49BB-7EF8B613D72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C0E2CD83-B946-8BA4-8326-DD08EF796AE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4DBBB70A-1283-1350-7821-774381948108}"/>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219ACCD1-96FA-AD92-0CC5-A50BC7F1F5E7}"/>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FC49E8A1-79D3-D6D5-126E-59F3AAC2A0BC}"/>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DA450B43-DA93-783E-7430-D49209D8C0F4}"/>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40E81EE8-4399-6AED-D8B6-995A78CD9369}"/>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4EF31E6A-A834-10DC-3C80-151B8FA423A4}"/>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48181A6F-FDC6-1D23-5887-B77E0B27CA46}"/>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E599FE3D-E419-D18B-ECF3-13853DA16001}"/>
              </a:ext>
            </a:extLst>
          </p:cNvPr>
          <p:cNvGrpSpPr/>
          <p:nvPr/>
        </p:nvGrpSpPr>
        <p:grpSpPr>
          <a:xfrm>
            <a:off x="8915987" y="2712933"/>
            <a:ext cx="8077491" cy="4180229"/>
            <a:chOff x="0" y="0"/>
            <a:chExt cx="10769988" cy="5573638"/>
          </a:xfrm>
        </p:grpSpPr>
        <p:grpSp>
          <p:nvGrpSpPr>
            <p:cNvPr id="24" name="Group 24">
              <a:extLst>
                <a:ext uri="{FF2B5EF4-FFF2-40B4-BE49-F238E27FC236}">
                  <a16:creationId xmlns:a16="http://schemas.microsoft.com/office/drawing/2014/main" id="{5F5EE593-E162-C70F-57FE-D60D51FAC49D}"/>
                </a:ext>
              </a:extLst>
            </p:cNvPr>
            <p:cNvGrpSpPr/>
            <p:nvPr/>
          </p:nvGrpSpPr>
          <p:grpSpPr>
            <a:xfrm>
              <a:off x="0" y="3413486"/>
              <a:ext cx="10064030" cy="2160152"/>
              <a:chOff x="0" y="0"/>
              <a:chExt cx="1987973" cy="426710"/>
            </a:xfrm>
          </p:grpSpPr>
          <p:sp>
            <p:nvSpPr>
              <p:cNvPr id="25" name="Freeform 25">
                <a:extLst>
                  <a:ext uri="{FF2B5EF4-FFF2-40B4-BE49-F238E27FC236}">
                    <a16:creationId xmlns:a16="http://schemas.microsoft.com/office/drawing/2014/main" id="{1AF083D5-8F53-1E3F-9474-2928E3432BC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D993D932-1A70-E1B8-CD62-D91EDF559411}"/>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B. Answer Choice</a:t>
                </a:r>
              </a:p>
            </p:txBody>
          </p:sp>
        </p:grpSp>
        <p:sp>
          <p:nvSpPr>
            <p:cNvPr id="27" name="Freeform 27">
              <a:extLst>
                <a:ext uri="{FF2B5EF4-FFF2-40B4-BE49-F238E27FC236}">
                  <a16:creationId xmlns:a16="http://schemas.microsoft.com/office/drawing/2014/main" id="{C83EA686-9E14-C9BC-DB34-4B1F7374D912}"/>
                </a:ext>
              </a:extLst>
            </p:cNvPr>
            <p:cNvSpPr/>
            <p:nvPr/>
          </p:nvSpPr>
          <p:spPr>
            <a:xfrm>
              <a:off x="8068209" y="0"/>
              <a:ext cx="2701779" cy="4232345"/>
            </a:xfrm>
            <a:custGeom>
              <a:avLst/>
              <a:gdLst/>
              <a:ahLst/>
              <a:cxnLst/>
              <a:rect l="l" t="t" r="r" b="b"/>
              <a:pathLst>
                <a:path w="2701779" h="4232345">
                  <a:moveTo>
                    <a:pt x="0" y="0"/>
                  </a:moveTo>
                  <a:lnTo>
                    <a:pt x="2701779" y="0"/>
                  </a:lnTo>
                  <a:lnTo>
                    <a:pt x="2701779" y="4232345"/>
                  </a:lnTo>
                  <a:lnTo>
                    <a:pt x="0" y="4232345"/>
                  </a:lnTo>
                  <a:lnTo>
                    <a:pt x="0" y="0"/>
                  </a:lnTo>
                  <a:close/>
                </a:path>
              </a:pathLst>
            </a:custGeom>
            <a:blipFill>
              <a:blip r:embed="rId4"/>
              <a:stretch>
                <a:fillRect l="-12392" t="-12564" r="-24238" b="-8086"/>
              </a:stretch>
            </a:blipFill>
          </p:spPr>
          <p:txBody>
            <a:bodyPr/>
            <a:lstStyle/>
            <a:p>
              <a:endParaRPr lang="en-GB"/>
            </a:p>
          </p:txBody>
        </p:sp>
      </p:grpSp>
    </p:spTree>
    <p:extLst>
      <p:ext uri="{BB962C8B-B14F-4D97-AF65-F5344CB8AC3E}">
        <p14:creationId xmlns:p14="http://schemas.microsoft.com/office/powerpoint/2010/main" val="2801189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BB5F3-CDEA-8B44-FA02-230A0FFF834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76C4524-A72D-11E6-2F23-AE24442FED69}"/>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CC03EF2B-40A8-CF0E-98E7-DE724B9F0A82}"/>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5C0A6C71-12CF-BDC2-6C9B-EBAB17FEC61D}"/>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DCCD351C-96E7-7FF7-34EA-8A2244796219}"/>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45F96D48-56A5-3E05-0906-92DF46085473}"/>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11575514-1B74-EC6D-F8EA-1945A44893EA}"/>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AB284B51-36C6-1BF3-BA9D-8C40345B76E1}"/>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6AC294E0-6A93-28BE-45A4-F2E4CB8D01F2}"/>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0833AF5B-134F-9093-15BF-D182C71ACBEE}"/>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3647584D-4DDD-0CC4-BC79-24B54BEB2EF5}"/>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228689B5-300E-9DDF-946C-E627677D4B01}"/>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C198E2C8-97B2-23C6-EEC4-E742353093AB}"/>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9B5A0953-0629-E94F-8A78-99282C0CD94D}"/>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EACF2418-321D-AE98-E967-126E9D9E0E06}"/>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037DB01E-5A09-AFEA-D6DB-1D3E0FBD2D1F}"/>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67E8AECC-882B-6FCD-265E-E3C1051BD380}"/>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99F387E1-ED0A-C3B9-A221-E80E51BA5F4F}"/>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94787036-F177-62FD-F03C-481CC823DE9B}"/>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CC5A2E48-4A37-6203-6F3A-9CF505FC877B}"/>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20F00824-E027-2FB5-83A5-A5191EE97C2A}"/>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6BA5A66A-FFD0-CB3B-9B03-894314B57540}"/>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DA482B66-C0F9-ECD1-CE54-8E9DB1374C33}"/>
              </a:ext>
            </a:extLst>
          </p:cNvPr>
          <p:cNvGrpSpPr/>
          <p:nvPr/>
        </p:nvGrpSpPr>
        <p:grpSpPr>
          <a:xfrm>
            <a:off x="943727" y="4367329"/>
            <a:ext cx="8129908" cy="4375755"/>
            <a:chOff x="0" y="0"/>
            <a:chExt cx="10839877" cy="5834340"/>
          </a:xfrm>
        </p:grpSpPr>
        <p:grpSp>
          <p:nvGrpSpPr>
            <p:cNvPr id="24" name="Group 24">
              <a:extLst>
                <a:ext uri="{FF2B5EF4-FFF2-40B4-BE49-F238E27FC236}">
                  <a16:creationId xmlns:a16="http://schemas.microsoft.com/office/drawing/2014/main" id="{B3918B2D-C634-C4BF-2FC4-6ADAC16A4D34}"/>
                </a:ext>
              </a:extLst>
            </p:cNvPr>
            <p:cNvGrpSpPr/>
            <p:nvPr/>
          </p:nvGrpSpPr>
          <p:grpSpPr>
            <a:xfrm>
              <a:off x="775848" y="3674188"/>
              <a:ext cx="10064030" cy="2160152"/>
              <a:chOff x="0" y="0"/>
              <a:chExt cx="1987973" cy="426710"/>
            </a:xfrm>
          </p:grpSpPr>
          <p:sp>
            <p:nvSpPr>
              <p:cNvPr id="25" name="Freeform 25">
                <a:extLst>
                  <a:ext uri="{FF2B5EF4-FFF2-40B4-BE49-F238E27FC236}">
                    <a16:creationId xmlns:a16="http://schemas.microsoft.com/office/drawing/2014/main" id="{F2DA7A8C-562D-57D8-0D34-8BD93AD06FC5}"/>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476F245E-8D61-B282-544F-543B62787AE8}"/>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C. Answer Choice</a:t>
                </a:r>
              </a:p>
            </p:txBody>
          </p:sp>
        </p:grpSp>
        <p:sp>
          <p:nvSpPr>
            <p:cNvPr id="27" name="Freeform 27">
              <a:extLst>
                <a:ext uri="{FF2B5EF4-FFF2-40B4-BE49-F238E27FC236}">
                  <a16:creationId xmlns:a16="http://schemas.microsoft.com/office/drawing/2014/main" id="{DE4C5A35-10B9-77E0-564A-9E41F9E5786B}"/>
                </a:ext>
              </a:extLst>
            </p:cNvPr>
            <p:cNvSpPr/>
            <p:nvPr/>
          </p:nvSpPr>
          <p:spPr>
            <a:xfrm>
              <a:off x="0" y="0"/>
              <a:ext cx="3163125" cy="4299224"/>
            </a:xfrm>
            <a:custGeom>
              <a:avLst/>
              <a:gdLst/>
              <a:ahLst/>
              <a:cxnLst/>
              <a:rect l="l" t="t" r="r" b="b"/>
              <a:pathLst>
                <a:path w="3163125" h="4299224">
                  <a:moveTo>
                    <a:pt x="0" y="0"/>
                  </a:moveTo>
                  <a:lnTo>
                    <a:pt x="3163125" y="0"/>
                  </a:lnTo>
                  <a:lnTo>
                    <a:pt x="3163125" y="4299224"/>
                  </a:lnTo>
                  <a:lnTo>
                    <a:pt x="0" y="4299224"/>
                  </a:lnTo>
                  <a:lnTo>
                    <a:pt x="0" y="0"/>
                  </a:lnTo>
                  <a:close/>
                </a:path>
              </a:pathLst>
            </a:custGeom>
            <a:blipFill>
              <a:blip r:embed="rId4"/>
              <a:stretch>
                <a:fillRect l="-9350" t="-7358" r="-10687" b="-7712"/>
              </a:stretch>
            </a:blipFill>
          </p:spPr>
          <p:txBody>
            <a:bodyPr/>
            <a:lstStyle/>
            <a:p>
              <a:endParaRPr lang="en-GB"/>
            </a:p>
          </p:txBody>
        </p:sp>
      </p:grpSp>
    </p:spTree>
    <p:extLst>
      <p:ext uri="{BB962C8B-B14F-4D97-AF65-F5344CB8AC3E}">
        <p14:creationId xmlns:p14="http://schemas.microsoft.com/office/powerpoint/2010/main" val="383092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C9C88-6EDE-0A33-7A43-8D6D2F489CA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59AADB6-948F-9119-1BE0-9501F9365618}"/>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C8E669BE-F1AE-A375-DC85-784626CA0F36}"/>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48661E09-EA63-726A-5B02-34AE83B54DFF}"/>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37395E8F-AA60-8340-EF2C-05129302F11B}"/>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790C2DDD-DF74-BCDC-108C-827C475D1658}"/>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9206DF45-6829-357A-422D-D5E55ADA73AA}"/>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EE750E47-817A-D6E1-C347-A86F181A04FB}"/>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7B9DC0FB-CE63-016B-6071-85D458A397C0}"/>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21E2A0D0-3094-C556-61E8-BBD904B4A2C7}"/>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A327DCA7-E11A-703D-D1C1-542F1EEADEDF}"/>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E2648EE0-7CDE-77B9-C48B-D7A22D82489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DE788482-D12B-CD7A-8E44-0B96C1AA2C1F}"/>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EE772D76-D1BF-BAD8-B1BA-CF2C2A02775D}"/>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27781CEC-2FC0-1A64-AF13-F17997F3479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AF7B2872-DFD4-3E18-247F-8794602E1138}"/>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BF2EC315-59E8-D3B1-FCA0-C9C1DD96EA12}"/>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65C16B06-9916-8628-1AAB-76837BA421BE}"/>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1C10DCB8-29FB-87FC-D5B7-547BE8F2F0E3}"/>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B19208BD-EE85-2152-2F50-4815B776EAE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10EF57A4-D266-308A-05A5-34A3D3220DF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C45B8AF9-0377-60D6-999D-12854162E4A0}"/>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ADE6A124-7B4D-F7E4-C17B-1A2615F1903B}"/>
              </a:ext>
            </a:extLst>
          </p:cNvPr>
          <p:cNvGrpSpPr/>
          <p:nvPr/>
        </p:nvGrpSpPr>
        <p:grpSpPr>
          <a:xfrm>
            <a:off x="9073635" y="4960087"/>
            <a:ext cx="7849478" cy="3731214"/>
            <a:chOff x="0" y="0"/>
            <a:chExt cx="10465971" cy="4974952"/>
          </a:xfrm>
        </p:grpSpPr>
        <p:grpSp>
          <p:nvGrpSpPr>
            <p:cNvPr id="24" name="Group 24">
              <a:extLst>
                <a:ext uri="{FF2B5EF4-FFF2-40B4-BE49-F238E27FC236}">
                  <a16:creationId xmlns:a16="http://schemas.microsoft.com/office/drawing/2014/main" id="{936EB2D7-CEE6-62ED-259F-BEFA1B7188FB}"/>
                </a:ext>
              </a:extLst>
            </p:cNvPr>
            <p:cNvGrpSpPr/>
            <p:nvPr/>
          </p:nvGrpSpPr>
          <p:grpSpPr>
            <a:xfrm>
              <a:off x="401941" y="2814799"/>
              <a:ext cx="10064030" cy="2160152"/>
              <a:chOff x="0" y="0"/>
              <a:chExt cx="1987973" cy="426710"/>
            </a:xfrm>
          </p:grpSpPr>
          <p:sp>
            <p:nvSpPr>
              <p:cNvPr id="25" name="Freeform 25">
                <a:extLst>
                  <a:ext uri="{FF2B5EF4-FFF2-40B4-BE49-F238E27FC236}">
                    <a16:creationId xmlns:a16="http://schemas.microsoft.com/office/drawing/2014/main" id="{1B836FB0-7318-2A1A-12D4-2FCCE7E5A57D}"/>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3D1A79E0-6A38-BF63-25F2-E0A8F2442D06}"/>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dirty="0">
                    <a:solidFill>
                      <a:srgbClr val="FFFFFF"/>
                    </a:solidFill>
                    <a:latin typeface="Montserrat Classic Bold"/>
                    <a:ea typeface="Montserrat Classic Bold"/>
                    <a:cs typeface="Montserrat Classic Bold"/>
                    <a:sym typeface="Montserrat Classic Bold"/>
                  </a:rPr>
                  <a:t>D. Answer Choice</a:t>
                </a:r>
              </a:p>
            </p:txBody>
          </p:sp>
        </p:grpSp>
        <p:sp>
          <p:nvSpPr>
            <p:cNvPr id="27" name="Freeform 27">
              <a:extLst>
                <a:ext uri="{FF2B5EF4-FFF2-40B4-BE49-F238E27FC236}">
                  <a16:creationId xmlns:a16="http://schemas.microsoft.com/office/drawing/2014/main" id="{CD1DB628-5183-C7C2-AE38-08E9BCE292D2}"/>
                </a:ext>
              </a:extLst>
            </p:cNvPr>
            <p:cNvSpPr/>
            <p:nvPr/>
          </p:nvSpPr>
          <p:spPr>
            <a:xfrm>
              <a:off x="0" y="0"/>
              <a:ext cx="2703118" cy="3894876"/>
            </a:xfrm>
            <a:custGeom>
              <a:avLst/>
              <a:gdLst/>
              <a:ahLst/>
              <a:cxnLst/>
              <a:rect l="l" t="t" r="r" b="b"/>
              <a:pathLst>
                <a:path w="2703118" h="3894876">
                  <a:moveTo>
                    <a:pt x="0" y="0"/>
                  </a:moveTo>
                  <a:lnTo>
                    <a:pt x="2703118" y="0"/>
                  </a:lnTo>
                  <a:lnTo>
                    <a:pt x="2703118" y="3894876"/>
                  </a:lnTo>
                  <a:lnTo>
                    <a:pt x="0" y="3894876"/>
                  </a:lnTo>
                  <a:lnTo>
                    <a:pt x="0" y="0"/>
                  </a:lnTo>
                  <a:close/>
                </a:path>
              </a:pathLst>
            </a:custGeom>
            <a:blipFill>
              <a:blip r:embed="rId4"/>
              <a:stretch>
                <a:fillRect t="-7118" b="-8230"/>
              </a:stretch>
            </a:blipFill>
          </p:spPr>
          <p:txBody>
            <a:bodyPr/>
            <a:lstStyle/>
            <a:p>
              <a:endParaRPr lang="en-GB"/>
            </a:p>
          </p:txBody>
        </p:sp>
      </p:grpSp>
    </p:spTree>
    <p:extLst>
      <p:ext uri="{BB962C8B-B14F-4D97-AF65-F5344CB8AC3E}">
        <p14:creationId xmlns:p14="http://schemas.microsoft.com/office/powerpoint/2010/main" val="158358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F624D-6ADE-55BF-5DD3-900799E0FA2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DE82415-B797-7B9A-D513-4A711B675FB5}"/>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CC340360-D8F7-2F22-998A-CE7DFF0EEC17}"/>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F9EDC569-DF74-4103-2DF0-3B90B507A094}"/>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964EF0B8-EA82-BC34-10AD-32678C33BCFE}"/>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F0EBD351-FA93-1418-7803-2E8BF3BC1C8C}"/>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151349D9-0869-C46D-69FD-D8A58169094B}"/>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AF3A33B9-FCD0-9D2A-04DA-AF8E2F4B227B}"/>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20BBCC5E-1FBD-034E-29D8-E27868E95740}"/>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DCEBF8C7-765E-6091-637D-C2446A446701}"/>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0E01D2F6-1E4A-5EBC-AA26-A6EBC8B0A3F9}"/>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9A39EA79-A6CF-C0A9-82D1-ECB2507C935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FA879CAF-5102-D25E-0A1A-B1873050D554}"/>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ECA19B61-4862-79A2-81F6-818357E71298}"/>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9A404EB6-4DE6-74C3-95DF-A45496E66D9A}"/>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0847AC62-2CAE-2DD5-B328-AB3349BB492C}"/>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1225072A-BAB5-741B-816A-47F3765B20C7}"/>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81EBA3FA-4709-BD9A-B30E-8873865F529D}"/>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9E4D1A4C-DF68-FEE3-2931-412F90A05036}"/>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4ED17BD4-D7DC-392D-831F-4A0F3A5BBF07}"/>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20E87A10-04A0-74E7-EAD8-2C1DF1220246}"/>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8AF4804A-3A26-020E-8773-50BC7AFE673E}"/>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633FA6FB-0BAC-E20C-9256-4A01AD0F0411}"/>
              </a:ext>
            </a:extLst>
          </p:cNvPr>
          <p:cNvGrpSpPr/>
          <p:nvPr/>
        </p:nvGrpSpPr>
        <p:grpSpPr>
          <a:xfrm>
            <a:off x="1259893" y="3499706"/>
            <a:ext cx="8510142" cy="3287587"/>
            <a:chOff x="0" y="0"/>
            <a:chExt cx="11346856" cy="4383450"/>
          </a:xfrm>
        </p:grpSpPr>
        <p:grpSp>
          <p:nvGrpSpPr>
            <p:cNvPr id="24" name="Group 24">
              <a:extLst>
                <a:ext uri="{FF2B5EF4-FFF2-40B4-BE49-F238E27FC236}">
                  <a16:creationId xmlns:a16="http://schemas.microsoft.com/office/drawing/2014/main" id="{D09F7121-9551-8E65-2979-79D802F3F25C}"/>
                </a:ext>
              </a:extLst>
            </p:cNvPr>
            <p:cNvGrpSpPr/>
            <p:nvPr/>
          </p:nvGrpSpPr>
          <p:grpSpPr>
            <a:xfrm>
              <a:off x="0" y="2191725"/>
              <a:ext cx="10064030" cy="2160152"/>
              <a:chOff x="0" y="0"/>
              <a:chExt cx="1987973" cy="426710"/>
            </a:xfrm>
          </p:grpSpPr>
          <p:sp>
            <p:nvSpPr>
              <p:cNvPr id="25" name="Freeform 25">
                <a:extLst>
                  <a:ext uri="{FF2B5EF4-FFF2-40B4-BE49-F238E27FC236}">
                    <a16:creationId xmlns:a16="http://schemas.microsoft.com/office/drawing/2014/main" id="{64B04A28-A1F0-0C56-4AA4-6972F8CDA07C}"/>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7C9DCC58-356C-E91D-9152-8E5127AE463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A. Answer Choice</a:t>
                </a:r>
              </a:p>
            </p:txBody>
          </p:sp>
        </p:grpSp>
        <p:sp>
          <p:nvSpPr>
            <p:cNvPr id="27" name="Freeform 27">
              <a:extLst>
                <a:ext uri="{FF2B5EF4-FFF2-40B4-BE49-F238E27FC236}">
                  <a16:creationId xmlns:a16="http://schemas.microsoft.com/office/drawing/2014/main" id="{5E9AB13D-3806-06C2-F12D-959C9603EE80}"/>
                </a:ext>
              </a:extLst>
            </p:cNvPr>
            <p:cNvSpPr/>
            <p:nvPr/>
          </p:nvSpPr>
          <p:spPr>
            <a:xfrm>
              <a:off x="8487767" y="0"/>
              <a:ext cx="2859089" cy="4383450"/>
            </a:xfrm>
            <a:custGeom>
              <a:avLst/>
              <a:gdLst/>
              <a:ahLst/>
              <a:cxnLst/>
              <a:rect l="l" t="t" r="r" b="b"/>
              <a:pathLst>
                <a:path w="2859089" h="4383450">
                  <a:moveTo>
                    <a:pt x="0" y="0"/>
                  </a:moveTo>
                  <a:lnTo>
                    <a:pt x="2859089" y="0"/>
                  </a:lnTo>
                  <a:lnTo>
                    <a:pt x="2859089" y="4383450"/>
                  </a:lnTo>
                  <a:lnTo>
                    <a:pt x="0" y="4383450"/>
                  </a:lnTo>
                  <a:lnTo>
                    <a:pt x="0" y="0"/>
                  </a:lnTo>
                  <a:close/>
                </a:path>
              </a:pathLst>
            </a:custGeom>
            <a:blipFill>
              <a:blip r:embed="rId4"/>
              <a:stretch>
                <a:fillRect l="-9813" t="-5364" r="-7151" b="-15571"/>
              </a:stretch>
            </a:blipFill>
          </p:spPr>
          <p:txBody>
            <a:bodyPr/>
            <a:lstStyle/>
            <a:p>
              <a:endParaRPr lang="en-GB"/>
            </a:p>
          </p:txBody>
        </p:sp>
      </p:grpSp>
    </p:spTree>
    <p:extLst>
      <p:ext uri="{BB962C8B-B14F-4D97-AF65-F5344CB8AC3E}">
        <p14:creationId xmlns:p14="http://schemas.microsoft.com/office/powerpoint/2010/main" val="303029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6D353-7358-DD0C-F36F-385E42CB8BF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4B5A997-37A2-724E-3524-1B4750C67B48}"/>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F5FCC93C-3832-02F9-954E-78831974C85F}"/>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ED59BD22-0694-B057-6ECA-E4536916123F}"/>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504010CA-C085-5099-1B08-49C72336CC98}"/>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553383BF-5F27-D757-AA9F-BB12DB685B78}"/>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CD94C6F1-D07F-AFEE-B47B-B5F546658833}"/>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602D754C-5701-72E7-2347-C39E8F4677AB}"/>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9DCAFDCE-E591-94AF-9DE6-981990AED514}"/>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74006614-1112-9996-B922-F87EA51978A6}"/>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96EAE222-BA75-066F-D220-2DC8B8FC8F12}"/>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C2AE55C1-1A4F-9FCB-5E6C-CFB86A939E07}"/>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E5BFC86E-2D52-C6D0-4A16-037EC1691B52}"/>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0A0CA548-F138-BC61-56CB-DB0B5D77C5A6}"/>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AD097C83-BA8E-5DC9-E418-ECD2A30849AE}"/>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4B4DF08E-A389-A730-E0ED-BF5E0A553435}"/>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D0F88EFE-FC7A-F23B-6418-C2AF6F83EF0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C8D3B00D-898D-766C-F26C-84DDE3CD93A1}"/>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4B815C82-707D-45D5-6E38-CA0392267859}"/>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319D1C22-A638-80BA-AF77-A09229838FCD}"/>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0562252C-D45A-A7CE-509B-2171C3C37BD3}"/>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97F277ED-5715-72DA-F0A3-63E13AF4F00B}"/>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1973F759-AED3-4AB2-BEBA-7A433DCCFB25}"/>
              </a:ext>
            </a:extLst>
          </p:cNvPr>
          <p:cNvGrpSpPr/>
          <p:nvPr/>
        </p:nvGrpSpPr>
        <p:grpSpPr>
          <a:xfrm>
            <a:off x="8915987" y="2712933"/>
            <a:ext cx="8077491" cy="4180229"/>
            <a:chOff x="0" y="0"/>
            <a:chExt cx="10769988" cy="5573638"/>
          </a:xfrm>
        </p:grpSpPr>
        <p:grpSp>
          <p:nvGrpSpPr>
            <p:cNvPr id="24" name="Group 24">
              <a:extLst>
                <a:ext uri="{FF2B5EF4-FFF2-40B4-BE49-F238E27FC236}">
                  <a16:creationId xmlns:a16="http://schemas.microsoft.com/office/drawing/2014/main" id="{7C0AE299-0CA7-D0DE-6899-732E16CB442B}"/>
                </a:ext>
              </a:extLst>
            </p:cNvPr>
            <p:cNvGrpSpPr/>
            <p:nvPr/>
          </p:nvGrpSpPr>
          <p:grpSpPr>
            <a:xfrm>
              <a:off x="0" y="3413486"/>
              <a:ext cx="10064030" cy="2160152"/>
              <a:chOff x="0" y="0"/>
              <a:chExt cx="1987973" cy="426710"/>
            </a:xfrm>
          </p:grpSpPr>
          <p:sp>
            <p:nvSpPr>
              <p:cNvPr id="25" name="Freeform 25">
                <a:extLst>
                  <a:ext uri="{FF2B5EF4-FFF2-40B4-BE49-F238E27FC236}">
                    <a16:creationId xmlns:a16="http://schemas.microsoft.com/office/drawing/2014/main" id="{C4BE67D6-335C-EE4C-0602-C58028ED93BB}"/>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6217B198-5D24-2F6C-BE10-9904856CD673}"/>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B. Answer Choice</a:t>
                </a:r>
              </a:p>
            </p:txBody>
          </p:sp>
        </p:grpSp>
        <p:sp>
          <p:nvSpPr>
            <p:cNvPr id="27" name="Freeform 27">
              <a:extLst>
                <a:ext uri="{FF2B5EF4-FFF2-40B4-BE49-F238E27FC236}">
                  <a16:creationId xmlns:a16="http://schemas.microsoft.com/office/drawing/2014/main" id="{CE98FAD7-0228-AE1A-49B6-B29644774CD0}"/>
                </a:ext>
              </a:extLst>
            </p:cNvPr>
            <p:cNvSpPr/>
            <p:nvPr/>
          </p:nvSpPr>
          <p:spPr>
            <a:xfrm>
              <a:off x="8068209" y="0"/>
              <a:ext cx="2701779" cy="4232345"/>
            </a:xfrm>
            <a:custGeom>
              <a:avLst/>
              <a:gdLst/>
              <a:ahLst/>
              <a:cxnLst/>
              <a:rect l="l" t="t" r="r" b="b"/>
              <a:pathLst>
                <a:path w="2701779" h="4232345">
                  <a:moveTo>
                    <a:pt x="0" y="0"/>
                  </a:moveTo>
                  <a:lnTo>
                    <a:pt x="2701779" y="0"/>
                  </a:lnTo>
                  <a:lnTo>
                    <a:pt x="2701779" y="4232345"/>
                  </a:lnTo>
                  <a:lnTo>
                    <a:pt x="0" y="4232345"/>
                  </a:lnTo>
                  <a:lnTo>
                    <a:pt x="0" y="0"/>
                  </a:lnTo>
                  <a:close/>
                </a:path>
              </a:pathLst>
            </a:custGeom>
            <a:blipFill>
              <a:blip r:embed="rId4"/>
              <a:stretch>
                <a:fillRect l="-12392" t="-12564" r="-24238" b="-8086"/>
              </a:stretch>
            </a:blipFill>
          </p:spPr>
          <p:txBody>
            <a:bodyPr/>
            <a:lstStyle/>
            <a:p>
              <a:endParaRPr lang="en-GB"/>
            </a:p>
          </p:txBody>
        </p:sp>
      </p:grpSp>
    </p:spTree>
    <p:extLst>
      <p:ext uri="{BB962C8B-B14F-4D97-AF65-F5344CB8AC3E}">
        <p14:creationId xmlns:p14="http://schemas.microsoft.com/office/powerpoint/2010/main" val="160305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4774883"/>
            <a:ext cx="5303228" cy="641985"/>
          </a:xfrm>
          <a:prstGeom prst="rect">
            <a:avLst/>
          </a:prstGeom>
        </p:spPr>
        <p:txBody>
          <a:bodyPr lIns="0" tIns="0" rIns="0" bIns="0" rtlCol="0" anchor="t">
            <a:spAutoFit/>
          </a:bodyPr>
          <a:lstStyle/>
          <a:p>
            <a:pPr algn="l">
              <a:lnSpc>
                <a:spcPts val="5040"/>
              </a:lnSpc>
            </a:pPr>
            <a:r>
              <a:rPr lang="en-US" sz="3600">
                <a:solidFill>
                  <a:srgbClr val="000000"/>
                </a:solidFill>
                <a:latin typeface="Times New Roman"/>
                <a:ea typeface="Times New Roman"/>
                <a:cs typeface="Times New Roman"/>
                <a:sym typeface="Times New Roman"/>
              </a:rPr>
              <a:t>Please Read</a:t>
            </a:r>
          </a:p>
        </p:txBody>
      </p:sp>
      <p:sp>
        <p:nvSpPr>
          <p:cNvPr id="3" name="TextBox 3"/>
          <p:cNvSpPr txBox="1"/>
          <p:nvPr/>
        </p:nvSpPr>
        <p:spPr>
          <a:xfrm>
            <a:off x="1028700" y="5734812"/>
            <a:ext cx="12743303" cy="2866263"/>
          </a:xfrm>
          <a:prstGeom prst="rect">
            <a:avLst/>
          </a:prstGeom>
        </p:spPr>
        <p:txBody>
          <a:bodyPr lIns="0" tIns="0" rIns="0" bIns="0" rtlCol="0" anchor="t">
            <a:spAutoFit/>
          </a:bodyPr>
          <a:lstStyle/>
          <a:p>
            <a:pPr algn="l">
              <a:lnSpc>
                <a:spcPts val="1775"/>
              </a:lnSpc>
              <a:spcBef>
                <a:spcPct val="0"/>
              </a:spcBef>
            </a:pPr>
            <a:r>
              <a:rPr lang="en-US" sz="1599">
                <a:solidFill>
                  <a:srgbClr val="000000"/>
                </a:solidFill>
                <a:latin typeface="Times New Roman"/>
                <a:ea typeface="Times New Roman"/>
                <a:cs typeface="Times New Roman"/>
                <a:sym typeface="Times New Roman"/>
              </a:rPr>
              <a:t>Copyright © 2024 by Elite Kid Industries. All rights reserved.</a:t>
            </a:r>
          </a:p>
          <a:p>
            <a:pPr algn="l">
              <a:lnSpc>
                <a:spcPts val="1775"/>
              </a:lnSpc>
              <a:spcBef>
                <a:spcPct val="0"/>
              </a:spcBef>
            </a:pPr>
            <a:endParaRPr lang="en-US" sz="1599">
              <a:solidFill>
                <a:srgbClr val="000000"/>
              </a:solidFill>
              <a:latin typeface="Times New Roman"/>
              <a:ea typeface="Times New Roman"/>
              <a:cs typeface="Times New Roman"/>
              <a:sym typeface="Times New Roman"/>
            </a:endParaRPr>
          </a:p>
          <a:p>
            <a:pPr algn="l">
              <a:lnSpc>
                <a:spcPts val="1775"/>
              </a:lnSpc>
              <a:spcBef>
                <a:spcPct val="0"/>
              </a:spcBef>
            </a:pPr>
            <a:r>
              <a:rPr lang="en-US" sz="1599">
                <a:solidFill>
                  <a:srgbClr val="000000"/>
                </a:solidFill>
                <a:latin typeface="Times New Roman"/>
                <a:ea typeface="Times New Roman"/>
                <a:cs typeface="Times New Roman"/>
                <a:sym typeface="Times New Roman"/>
              </a:rPr>
              <a:t>You are welcome to use this PowerPoint for your personal use.  Other than that, no part of this publication may be reproduced, stored, or transmitted in any form or by any means, electronic, mechanical, photocopying, recording, scanning, or otherwise, except as permitted under Section 107 or 108 of the 1976 United States Copyright Act, without the prior written permission of the author. </a:t>
            </a:r>
          </a:p>
          <a:p>
            <a:pPr algn="l">
              <a:lnSpc>
                <a:spcPts val="1775"/>
              </a:lnSpc>
              <a:spcBef>
                <a:spcPct val="0"/>
              </a:spcBef>
            </a:pPr>
            <a:endParaRPr lang="en-US" sz="1599">
              <a:solidFill>
                <a:srgbClr val="000000"/>
              </a:solidFill>
              <a:latin typeface="Times New Roman"/>
              <a:ea typeface="Times New Roman"/>
              <a:cs typeface="Times New Roman"/>
              <a:sym typeface="Times New Roman"/>
            </a:endParaRPr>
          </a:p>
          <a:p>
            <a:pPr algn="l">
              <a:lnSpc>
                <a:spcPts val="1775"/>
              </a:lnSpc>
              <a:spcBef>
                <a:spcPct val="0"/>
              </a:spcBef>
            </a:pPr>
            <a:r>
              <a:rPr lang="en-US" sz="1599">
                <a:solidFill>
                  <a:srgbClr val="000000"/>
                </a:solidFill>
                <a:latin typeface="Times New Roman"/>
                <a:ea typeface="Times New Roman"/>
                <a:cs typeface="Times New Roman"/>
                <a:sym typeface="Times New Roman"/>
              </a:rPr>
              <a:t>ABC Engage is registered under Elite Kids Industries and may not be used without permission.</a:t>
            </a:r>
          </a:p>
          <a:p>
            <a:pPr algn="l">
              <a:lnSpc>
                <a:spcPts val="1775"/>
              </a:lnSpc>
              <a:spcBef>
                <a:spcPct val="0"/>
              </a:spcBef>
            </a:pPr>
            <a:endParaRPr lang="en-US" sz="1599">
              <a:solidFill>
                <a:srgbClr val="000000"/>
              </a:solidFill>
              <a:latin typeface="Times New Roman"/>
              <a:ea typeface="Times New Roman"/>
              <a:cs typeface="Times New Roman"/>
              <a:sym typeface="Times New Roman"/>
            </a:endParaRPr>
          </a:p>
          <a:p>
            <a:pPr algn="l">
              <a:lnSpc>
                <a:spcPts val="1775"/>
              </a:lnSpc>
              <a:spcBef>
                <a:spcPct val="0"/>
              </a:spcBef>
            </a:pPr>
            <a:r>
              <a:rPr lang="en-US" sz="1599">
                <a:solidFill>
                  <a:srgbClr val="000000"/>
                </a:solidFill>
                <a:latin typeface="Times New Roman"/>
                <a:ea typeface="Times New Roman"/>
                <a:cs typeface="Times New Roman"/>
                <a:sym typeface="Times New Roman"/>
              </a:rPr>
              <a:t>Limitation of liability/disclaimer of warranty: While the publisher and author have used their best efforts in preparing this guide and workbook, they make no representations or warranties with respect to the accuracy or completeness of the contents of this document and specifically disclaim any implied warranties of merchantability or fitness for particular purpose. No warranty may be created or extended by sales representatives, promoters, or written sales materials.</a:t>
            </a:r>
          </a:p>
          <a:p>
            <a:pPr algn="l">
              <a:lnSpc>
                <a:spcPts val="1775"/>
              </a:lnSpc>
              <a:spcBef>
                <a:spcPct val="0"/>
              </a:spcBef>
            </a:pPr>
            <a:endParaRPr lang="en-US" sz="1599">
              <a:solidFill>
                <a:srgbClr val="000000"/>
              </a:solidFill>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9CDD2-A09D-E084-98C3-901165934AB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6993CEB-7735-9F30-4EBF-A4AAEC5A7AD2}"/>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E8DB70EA-B706-DCE3-ED5F-FD6A3951F860}"/>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213F12EA-BF37-CB8B-C69E-4F042E8D67D7}"/>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30CF9755-04B6-A074-6077-E5A3F356CA0F}"/>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F896B5EC-5886-03FF-11F7-7F67B97BF777}"/>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DB69BFC8-E6D6-A651-289C-0EEA3DD9B029}"/>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7FA6E7C7-62A9-7C41-3827-014E971BE6F0}"/>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43EA68E8-E1C1-4D10-16C4-554776F04BB4}"/>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5D222618-2418-88DB-9375-FCC508CD4630}"/>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8FADC850-B719-AB51-4EAE-90E2DBFE157D}"/>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6558606A-C893-990C-92CD-8CC9919AA271}"/>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535F6BA9-2524-E929-A380-904997AE61B6}"/>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7A6FAD25-9BCE-660D-E8BD-FD4AF18BFEE3}"/>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7C8A63E9-6FF1-144A-7D65-05F29909E134}"/>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85ADF4B2-8B2B-1365-2ADF-E91149BA9E1D}"/>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8B398AAB-B26B-0D6B-C3FA-AEB343500B0F}"/>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0E1F0639-D320-6538-4BD6-F45F0905D1A8}"/>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33DA8AD8-8FA4-11D5-0ABA-0A82BD182C9B}"/>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ACDB0237-1811-2220-9A5B-3B5D4272D9BA}"/>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69876FE7-A7D8-C052-9EDF-D579A99D0482}"/>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84AC5250-134D-580E-9F66-BEA634F653DE}"/>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3F60F9A9-8F23-7F4E-1E0C-82580C173FFA}"/>
              </a:ext>
            </a:extLst>
          </p:cNvPr>
          <p:cNvGrpSpPr/>
          <p:nvPr/>
        </p:nvGrpSpPr>
        <p:grpSpPr>
          <a:xfrm>
            <a:off x="943727" y="4367329"/>
            <a:ext cx="8129908" cy="4375755"/>
            <a:chOff x="0" y="0"/>
            <a:chExt cx="10839877" cy="5834340"/>
          </a:xfrm>
        </p:grpSpPr>
        <p:grpSp>
          <p:nvGrpSpPr>
            <p:cNvPr id="24" name="Group 24">
              <a:extLst>
                <a:ext uri="{FF2B5EF4-FFF2-40B4-BE49-F238E27FC236}">
                  <a16:creationId xmlns:a16="http://schemas.microsoft.com/office/drawing/2014/main" id="{9D669982-AB9E-5E2E-636E-38EA56F79ECC}"/>
                </a:ext>
              </a:extLst>
            </p:cNvPr>
            <p:cNvGrpSpPr/>
            <p:nvPr/>
          </p:nvGrpSpPr>
          <p:grpSpPr>
            <a:xfrm>
              <a:off x="775848" y="3674188"/>
              <a:ext cx="10064030" cy="2160152"/>
              <a:chOff x="0" y="0"/>
              <a:chExt cx="1987973" cy="426710"/>
            </a:xfrm>
          </p:grpSpPr>
          <p:sp>
            <p:nvSpPr>
              <p:cNvPr id="25" name="Freeform 25">
                <a:extLst>
                  <a:ext uri="{FF2B5EF4-FFF2-40B4-BE49-F238E27FC236}">
                    <a16:creationId xmlns:a16="http://schemas.microsoft.com/office/drawing/2014/main" id="{A77F6C85-15A1-A15F-8F0F-6B716ADDFD2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8CE665A7-0033-38AD-8341-A1BAAF56D26F}"/>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C. Answer Choice</a:t>
                </a:r>
              </a:p>
            </p:txBody>
          </p:sp>
        </p:grpSp>
        <p:sp>
          <p:nvSpPr>
            <p:cNvPr id="27" name="Freeform 27">
              <a:extLst>
                <a:ext uri="{FF2B5EF4-FFF2-40B4-BE49-F238E27FC236}">
                  <a16:creationId xmlns:a16="http://schemas.microsoft.com/office/drawing/2014/main" id="{B0E1D29D-CA30-5846-57B1-1822FDB035BA}"/>
                </a:ext>
              </a:extLst>
            </p:cNvPr>
            <p:cNvSpPr/>
            <p:nvPr/>
          </p:nvSpPr>
          <p:spPr>
            <a:xfrm>
              <a:off x="0" y="0"/>
              <a:ext cx="3163125" cy="4299224"/>
            </a:xfrm>
            <a:custGeom>
              <a:avLst/>
              <a:gdLst/>
              <a:ahLst/>
              <a:cxnLst/>
              <a:rect l="l" t="t" r="r" b="b"/>
              <a:pathLst>
                <a:path w="3163125" h="4299224">
                  <a:moveTo>
                    <a:pt x="0" y="0"/>
                  </a:moveTo>
                  <a:lnTo>
                    <a:pt x="3163125" y="0"/>
                  </a:lnTo>
                  <a:lnTo>
                    <a:pt x="3163125" y="4299224"/>
                  </a:lnTo>
                  <a:lnTo>
                    <a:pt x="0" y="4299224"/>
                  </a:lnTo>
                  <a:lnTo>
                    <a:pt x="0" y="0"/>
                  </a:lnTo>
                  <a:close/>
                </a:path>
              </a:pathLst>
            </a:custGeom>
            <a:blipFill>
              <a:blip r:embed="rId4"/>
              <a:stretch>
                <a:fillRect l="-9350" t="-7358" r="-10687" b="-7712"/>
              </a:stretch>
            </a:blipFill>
          </p:spPr>
          <p:txBody>
            <a:bodyPr/>
            <a:lstStyle/>
            <a:p>
              <a:endParaRPr lang="en-GB"/>
            </a:p>
          </p:txBody>
        </p:sp>
      </p:grpSp>
    </p:spTree>
    <p:extLst>
      <p:ext uri="{BB962C8B-B14F-4D97-AF65-F5344CB8AC3E}">
        <p14:creationId xmlns:p14="http://schemas.microsoft.com/office/powerpoint/2010/main" val="364404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C9DA0-7489-DF67-7829-E5E04548A25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81A55BE-F70C-B300-17EB-FAC9318FB183}"/>
              </a:ext>
            </a:extLst>
          </p:cNvPr>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a:extLst>
              <a:ext uri="{FF2B5EF4-FFF2-40B4-BE49-F238E27FC236}">
                <a16:creationId xmlns:a16="http://schemas.microsoft.com/office/drawing/2014/main" id="{64832012-318D-2C44-82DC-1DEF8F1D6E7F}"/>
              </a:ext>
            </a:extLst>
          </p:cNvPr>
          <p:cNvGrpSpPr/>
          <p:nvPr/>
        </p:nvGrpSpPr>
        <p:grpSpPr>
          <a:xfrm>
            <a:off x="678007" y="556410"/>
            <a:ext cx="16931986" cy="9174180"/>
            <a:chOff x="0" y="0"/>
            <a:chExt cx="4459453" cy="2416245"/>
          </a:xfrm>
        </p:grpSpPr>
        <p:sp>
          <p:nvSpPr>
            <p:cNvPr id="4" name="Freeform 4">
              <a:extLst>
                <a:ext uri="{FF2B5EF4-FFF2-40B4-BE49-F238E27FC236}">
                  <a16:creationId xmlns:a16="http://schemas.microsoft.com/office/drawing/2014/main" id="{2C6E942F-579F-035F-9BA0-B5640F2FDA72}"/>
                </a:ext>
              </a:extLst>
            </p:cNvPr>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a:extLst>
                <a:ext uri="{FF2B5EF4-FFF2-40B4-BE49-F238E27FC236}">
                  <a16:creationId xmlns:a16="http://schemas.microsoft.com/office/drawing/2014/main" id="{F63B9A64-33BD-1512-D461-6BF813F5AE6D}"/>
                </a:ext>
              </a:extLst>
            </p:cNvPr>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a:extLst>
              <a:ext uri="{FF2B5EF4-FFF2-40B4-BE49-F238E27FC236}">
                <a16:creationId xmlns:a16="http://schemas.microsoft.com/office/drawing/2014/main" id="{64C80487-C701-5E42-99E3-D75AB0292947}"/>
              </a:ext>
            </a:extLst>
          </p:cNvPr>
          <p:cNvGrpSpPr/>
          <p:nvPr/>
        </p:nvGrpSpPr>
        <p:grpSpPr>
          <a:xfrm>
            <a:off x="1028700" y="1596778"/>
            <a:ext cx="16230600" cy="3546722"/>
            <a:chOff x="0" y="0"/>
            <a:chExt cx="4274762" cy="934145"/>
          </a:xfrm>
        </p:grpSpPr>
        <p:sp>
          <p:nvSpPr>
            <p:cNvPr id="7" name="Freeform 7">
              <a:extLst>
                <a:ext uri="{FF2B5EF4-FFF2-40B4-BE49-F238E27FC236}">
                  <a16:creationId xmlns:a16="http://schemas.microsoft.com/office/drawing/2014/main" id="{7777A4BB-8C7A-253E-9277-69CA67949470}"/>
                </a:ext>
              </a:extLst>
            </p:cNvPr>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a:extLst>
                <a:ext uri="{FF2B5EF4-FFF2-40B4-BE49-F238E27FC236}">
                  <a16:creationId xmlns:a16="http://schemas.microsoft.com/office/drawing/2014/main" id="{80C749E1-8807-F05D-054C-E037A29ECE5C}"/>
                </a:ext>
              </a:extLst>
            </p:cNvPr>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a:extLst>
              <a:ext uri="{FF2B5EF4-FFF2-40B4-BE49-F238E27FC236}">
                <a16:creationId xmlns:a16="http://schemas.microsoft.com/office/drawing/2014/main" id="{6271D71B-B864-B59F-3730-38D84CFEEEC3}"/>
              </a:ext>
            </a:extLst>
          </p:cNvPr>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a:extLst>
              <a:ext uri="{FF2B5EF4-FFF2-40B4-BE49-F238E27FC236}">
                <a16:creationId xmlns:a16="http://schemas.microsoft.com/office/drawing/2014/main" id="{E9CD5D39-6C1B-B9AA-EA92-62FA8AAE0E7D}"/>
              </a:ext>
            </a:extLst>
          </p:cNvPr>
          <p:cNvGrpSpPr/>
          <p:nvPr/>
        </p:nvGrpSpPr>
        <p:grpSpPr>
          <a:xfrm>
            <a:off x="1259893" y="5506073"/>
            <a:ext cx="7548022" cy="1620114"/>
            <a:chOff x="0" y="0"/>
            <a:chExt cx="1987973" cy="426710"/>
          </a:xfrm>
        </p:grpSpPr>
        <p:sp>
          <p:nvSpPr>
            <p:cNvPr id="11" name="Freeform 11">
              <a:extLst>
                <a:ext uri="{FF2B5EF4-FFF2-40B4-BE49-F238E27FC236}">
                  <a16:creationId xmlns:a16="http://schemas.microsoft.com/office/drawing/2014/main" id="{FA763B21-DBAE-648B-DAE1-75FA8A15AB59}"/>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a:extLst>
                <a:ext uri="{FF2B5EF4-FFF2-40B4-BE49-F238E27FC236}">
                  <a16:creationId xmlns:a16="http://schemas.microsoft.com/office/drawing/2014/main" id="{5C01E295-5376-B7EE-974C-38C809CC0A02}"/>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a:extLst>
              <a:ext uri="{FF2B5EF4-FFF2-40B4-BE49-F238E27FC236}">
                <a16:creationId xmlns:a16="http://schemas.microsoft.com/office/drawing/2014/main" id="{B5E6F4AA-6699-D764-B9E8-FCED8B0F3F89}"/>
              </a:ext>
            </a:extLst>
          </p:cNvPr>
          <p:cNvGrpSpPr/>
          <p:nvPr/>
        </p:nvGrpSpPr>
        <p:grpSpPr>
          <a:xfrm>
            <a:off x="1259893" y="7459563"/>
            <a:ext cx="7548022" cy="1620114"/>
            <a:chOff x="0" y="0"/>
            <a:chExt cx="1987973" cy="426710"/>
          </a:xfrm>
        </p:grpSpPr>
        <p:sp>
          <p:nvSpPr>
            <p:cNvPr id="14" name="Freeform 14">
              <a:extLst>
                <a:ext uri="{FF2B5EF4-FFF2-40B4-BE49-F238E27FC236}">
                  <a16:creationId xmlns:a16="http://schemas.microsoft.com/office/drawing/2014/main" id="{661634A5-8AE4-2973-4FDE-032909627432}"/>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a:extLst>
                <a:ext uri="{FF2B5EF4-FFF2-40B4-BE49-F238E27FC236}">
                  <a16:creationId xmlns:a16="http://schemas.microsoft.com/office/drawing/2014/main" id="{C57C01DE-C4E8-F0A4-B992-0CBB52C095EA}"/>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a:extLst>
              <a:ext uri="{FF2B5EF4-FFF2-40B4-BE49-F238E27FC236}">
                <a16:creationId xmlns:a16="http://schemas.microsoft.com/office/drawing/2014/main" id="{ED91A216-39C3-3AE3-3825-1DA38AD7A79F}"/>
              </a:ext>
            </a:extLst>
          </p:cNvPr>
          <p:cNvGrpSpPr/>
          <p:nvPr/>
        </p:nvGrpSpPr>
        <p:grpSpPr>
          <a:xfrm>
            <a:off x="9375193" y="5506073"/>
            <a:ext cx="7548022" cy="1620114"/>
            <a:chOff x="0" y="0"/>
            <a:chExt cx="1987973" cy="426710"/>
          </a:xfrm>
        </p:grpSpPr>
        <p:sp>
          <p:nvSpPr>
            <p:cNvPr id="17" name="Freeform 17">
              <a:extLst>
                <a:ext uri="{FF2B5EF4-FFF2-40B4-BE49-F238E27FC236}">
                  <a16:creationId xmlns:a16="http://schemas.microsoft.com/office/drawing/2014/main" id="{F3BBB810-3EBD-2C42-3860-9CE7116D4181}"/>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a:extLst>
                <a:ext uri="{FF2B5EF4-FFF2-40B4-BE49-F238E27FC236}">
                  <a16:creationId xmlns:a16="http://schemas.microsoft.com/office/drawing/2014/main" id="{17157CBC-9785-8430-0BCB-DB903D641FFB}"/>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a:extLst>
              <a:ext uri="{FF2B5EF4-FFF2-40B4-BE49-F238E27FC236}">
                <a16:creationId xmlns:a16="http://schemas.microsoft.com/office/drawing/2014/main" id="{A7AD16B1-B2EC-2000-EB5B-DDF8A1FBE852}"/>
              </a:ext>
            </a:extLst>
          </p:cNvPr>
          <p:cNvGrpSpPr/>
          <p:nvPr/>
        </p:nvGrpSpPr>
        <p:grpSpPr>
          <a:xfrm>
            <a:off x="9445456" y="7459563"/>
            <a:ext cx="7548022" cy="1620114"/>
            <a:chOff x="0" y="0"/>
            <a:chExt cx="1987973" cy="426710"/>
          </a:xfrm>
        </p:grpSpPr>
        <p:sp>
          <p:nvSpPr>
            <p:cNvPr id="20" name="Freeform 20">
              <a:extLst>
                <a:ext uri="{FF2B5EF4-FFF2-40B4-BE49-F238E27FC236}">
                  <a16:creationId xmlns:a16="http://schemas.microsoft.com/office/drawing/2014/main" id="{31B3E6D1-4D58-53FD-5DEE-B72679A083B0}"/>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a:extLst>
                <a:ext uri="{FF2B5EF4-FFF2-40B4-BE49-F238E27FC236}">
                  <a16:creationId xmlns:a16="http://schemas.microsoft.com/office/drawing/2014/main" id="{F934B6A3-CC9F-32A0-53D8-79352CE4DDB2}"/>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a:extLst>
              <a:ext uri="{FF2B5EF4-FFF2-40B4-BE49-F238E27FC236}">
                <a16:creationId xmlns:a16="http://schemas.microsoft.com/office/drawing/2014/main" id="{A8B7D4C0-DE52-7483-86A5-DF775D31597C}"/>
              </a:ext>
            </a:extLst>
          </p:cNvPr>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a:extLst>
              <a:ext uri="{FF2B5EF4-FFF2-40B4-BE49-F238E27FC236}">
                <a16:creationId xmlns:a16="http://schemas.microsoft.com/office/drawing/2014/main" id="{7DDF6482-BE95-79AD-0AA2-C1BC2C84F41C}"/>
              </a:ext>
            </a:extLst>
          </p:cNvPr>
          <p:cNvGrpSpPr/>
          <p:nvPr/>
        </p:nvGrpSpPr>
        <p:grpSpPr>
          <a:xfrm>
            <a:off x="9073635" y="4960087"/>
            <a:ext cx="7849478" cy="3731214"/>
            <a:chOff x="0" y="0"/>
            <a:chExt cx="10465971" cy="4974952"/>
          </a:xfrm>
        </p:grpSpPr>
        <p:grpSp>
          <p:nvGrpSpPr>
            <p:cNvPr id="24" name="Group 24">
              <a:extLst>
                <a:ext uri="{FF2B5EF4-FFF2-40B4-BE49-F238E27FC236}">
                  <a16:creationId xmlns:a16="http://schemas.microsoft.com/office/drawing/2014/main" id="{9A8C1B9D-86B0-B4BC-F81C-D748E047300D}"/>
                </a:ext>
              </a:extLst>
            </p:cNvPr>
            <p:cNvGrpSpPr/>
            <p:nvPr/>
          </p:nvGrpSpPr>
          <p:grpSpPr>
            <a:xfrm>
              <a:off x="401941" y="2814799"/>
              <a:ext cx="10064030" cy="2160152"/>
              <a:chOff x="0" y="0"/>
              <a:chExt cx="1987973" cy="426710"/>
            </a:xfrm>
          </p:grpSpPr>
          <p:sp>
            <p:nvSpPr>
              <p:cNvPr id="25" name="Freeform 25">
                <a:extLst>
                  <a:ext uri="{FF2B5EF4-FFF2-40B4-BE49-F238E27FC236}">
                    <a16:creationId xmlns:a16="http://schemas.microsoft.com/office/drawing/2014/main" id="{DA08A818-7B00-C1B7-05B1-D444C346F073}"/>
                  </a:ext>
                </a:extLst>
              </p:cNvPr>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a:extLst>
                  <a:ext uri="{FF2B5EF4-FFF2-40B4-BE49-F238E27FC236}">
                    <a16:creationId xmlns:a16="http://schemas.microsoft.com/office/drawing/2014/main" id="{96637946-0D78-B38A-C71C-924516882AF2}"/>
                  </a:ext>
                </a:extLst>
              </p:cNvPr>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dirty="0">
                    <a:solidFill>
                      <a:srgbClr val="FFFFFF"/>
                    </a:solidFill>
                    <a:latin typeface="Montserrat Classic Bold"/>
                    <a:ea typeface="Montserrat Classic Bold"/>
                    <a:cs typeface="Montserrat Classic Bold"/>
                    <a:sym typeface="Montserrat Classic Bold"/>
                  </a:rPr>
                  <a:t>D. Answer Choice</a:t>
                </a:r>
              </a:p>
            </p:txBody>
          </p:sp>
        </p:grpSp>
        <p:sp>
          <p:nvSpPr>
            <p:cNvPr id="27" name="Freeform 27">
              <a:extLst>
                <a:ext uri="{FF2B5EF4-FFF2-40B4-BE49-F238E27FC236}">
                  <a16:creationId xmlns:a16="http://schemas.microsoft.com/office/drawing/2014/main" id="{06194FE0-8710-C78E-91C7-EC7D427B67EA}"/>
                </a:ext>
              </a:extLst>
            </p:cNvPr>
            <p:cNvSpPr/>
            <p:nvPr/>
          </p:nvSpPr>
          <p:spPr>
            <a:xfrm>
              <a:off x="0" y="0"/>
              <a:ext cx="2703118" cy="3894876"/>
            </a:xfrm>
            <a:custGeom>
              <a:avLst/>
              <a:gdLst/>
              <a:ahLst/>
              <a:cxnLst/>
              <a:rect l="l" t="t" r="r" b="b"/>
              <a:pathLst>
                <a:path w="2703118" h="3894876">
                  <a:moveTo>
                    <a:pt x="0" y="0"/>
                  </a:moveTo>
                  <a:lnTo>
                    <a:pt x="2703118" y="0"/>
                  </a:lnTo>
                  <a:lnTo>
                    <a:pt x="2703118" y="3894876"/>
                  </a:lnTo>
                  <a:lnTo>
                    <a:pt x="0" y="3894876"/>
                  </a:lnTo>
                  <a:lnTo>
                    <a:pt x="0" y="0"/>
                  </a:lnTo>
                  <a:close/>
                </a:path>
              </a:pathLst>
            </a:custGeom>
            <a:blipFill>
              <a:blip r:embed="rId4"/>
              <a:stretch>
                <a:fillRect t="-7118" b="-8230"/>
              </a:stretch>
            </a:blipFill>
          </p:spPr>
          <p:txBody>
            <a:bodyPr/>
            <a:lstStyle/>
            <a:p>
              <a:endParaRPr lang="en-GB"/>
            </a:p>
          </p:txBody>
        </p:sp>
      </p:grpSp>
    </p:spTree>
    <p:extLst>
      <p:ext uri="{BB962C8B-B14F-4D97-AF65-F5344CB8AC3E}">
        <p14:creationId xmlns:p14="http://schemas.microsoft.com/office/powerpoint/2010/main" val="106160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p:cNvGrpSpPr/>
          <p:nvPr/>
        </p:nvGrpSpPr>
        <p:grpSpPr>
          <a:xfrm>
            <a:off x="678007" y="556410"/>
            <a:ext cx="16931986" cy="9174180"/>
            <a:chOff x="0" y="0"/>
            <a:chExt cx="4459453" cy="2416245"/>
          </a:xfrm>
        </p:grpSpPr>
        <p:sp>
          <p:nvSpPr>
            <p:cNvPr id="4" name="Freeform 4"/>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p:cNvGrpSpPr/>
          <p:nvPr/>
        </p:nvGrpSpPr>
        <p:grpSpPr>
          <a:xfrm>
            <a:off x="1028700" y="1596778"/>
            <a:ext cx="16230600" cy="3546722"/>
            <a:chOff x="0" y="0"/>
            <a:chExt cx="4274762" cy="934145"/>
          </a:xfrm>
        </p:grpSpPr>
        <p:sp>
          <p:nvSpPr>
            <p:cNvPr id="7" name="Freeform 7"/>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p:cNvGrpSpPr/>
          <p:nvPr/>
        </p:nvGrpSpPr>
        <p:grpSpPr>
          <a:xfrm>
            <a:off x="1259893" y="5506073"/>
            <a:ext cx="7548022" cy="1620114"/>
            <a:chOff x="0" y="0"/>
            <a:chExt cx="1987973" cy="426710"/>
          </a:xfrm>
        </p:grpSpPr>
        <p:sp>
          <p:nvSpPr>
            <p:cNvPr id="11" name="Freeform 11"/>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p:cNvGrpSpPr/>
          <p:nvPr/>
        </p:nvGrpSpPr>
        <p:grpSpPr>
          <a:xfrm>
            <a:off x="1259893" y="7459563"/>
            <a:ext cx="7548022" cy="1620114"/>
            <a:chOff x="0" y="0"/>
            <a:chExt cx="1987973" cy="426710"/>
          </a:xfrm>
        </p:grpSpPr>
        <p:sp>
          <p:nvSpPr>
            <p:cNvPr id="14" name="Freeform 14"/>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p:cNvGrpSpPr/>
          <p:nvPr/>
        </p:nvGrpSpPr>
        <p:grpSpPr>
          <a:xfrm>
            <a:off x="9375193" y="5506073"/>
            <a:ext cx="7548022" cy="1620114"/>
            <a:chOff x="0" y="0"/>
            <a:chExt cx="1987973" cy="426710"/>
          </a:xfrm>
        </p:grpSpPr>
        <p:sp>
          <p:nvSpPr>
            <p:cNvPr id="17" name="Freeform 17"/>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p:cNvGrpSpPr/>
          <p:nvPr/>
        </p:nvGrpSpPr>
        <p:grpSpPr>
          <a:xfrm>
            <a:off x="9445456" y="7459563"/>
            <a:ext cx="7548022" cy="1620114"/>
            <a:chOff x="0" y="0"/>
            <a:chExt cx="1987973" cy="426710"/>
          </a:xfrm>
        </p:grpSpPr>
        <p:sp>
          <p:nvSpPr>
            <p:cNvPr id="20" name="Freeform 20"/>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p:cNvGrpSpPr/>
          <p:nvPr/>
        </p:nvGrpSpPr>
        <p:grpSpPr>
          <a:xfrm>
            <a:off x="1259893" y="3499706"/>
            <a:ext cx="8510142" cy="3287587"/>
            <a:chOff x="0" y="0"/>
            <a:chExt cx="11346856" cy="4383450"/>
          </a:xfrm>
        </p:grpSpPr>
        <p:grpSp>
          <p:nvGrpSpPr>
            <p:cNvPr id="24" name="Group 24"/>
            <p:cNvGrpSpPr/>
            <p:nvPr/>
          </p:nvGrpSpPr>
          <p:grpSpPr>
            <a:xfrm>
              <a:off x="0" y="2191725"/>
              <a:ext cx="10064030" cy="2160152"/>
              <a:chOff x="0" y="0"/>
              <a:chExt cx="1987973" cy="426710"/>
            </a:xfrm>
          </p:grpSpPr>
          <p:sp>
            <p:nvSpPr>
              <p:cNvPr id="25" name="Freeform 25"/>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A. Answer Choice</a:t>
                </a:r>
              </a:p>
            </p:txBody>
          </p:sp>
        </p:grpSp>
        <p:sp>
          <p:nvSpPr>
            <p:cNvPr id="27" name="Freeform 27"/>
            <p:cNvSpPr/>
            <p:nvPr/>
          </p:nvSpPr>
          <p:spPr>
            <a:xfrm>
              <a:off x="8487767" y="0"/>
              <a:ext cx="2859089" cy="4383450"/>
            </a:xfrm>
            <a:custGeom>
              <a:avLst/>
              <a:gdLst/>
              <a:ahLst/>
              <a:cxnLst/>
              <a:rect l="l" t="t" r="r" b="b"/>
              <a:pathLst>
                <a:path w="2859089" h="4383450">
                  <a:moveTo>
                    <a:pt x="0" y="0"/>
                  </a:moveTo>
                  <a:lnTo>
                    <a:pt x="2859089" y="0"/>
                  </a:lnTo>
                  <a:lnTo>
                    <a:pt x="2859089" y="4383450"/>
                  </a:lnTo>
                  <a:lnTo>
                    <a:pt x="0" y="4383450"/>
                  </a:lnTo>
                  <a:lnTo>
                    <a:pt x="0" y="0"/>
                  </a:lnTo>
                  <a:close/>
                </a:path>
              </a:pathLst>
            </a:custGeom>
            <a:blipFill>
              <a:blip r:embed="rId4"/>
              <a:stretch>
                <a:fillRect l="-9813" t="-5364" r="-7151" b="-15571"/>
              </a:stretch>
            </a:blipFill>
          </p:spPr>
          <p:txBody>
            <a:bodyP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p:cNvGrpSpPr/>
          <p:nvPr/>
        </p:nvGrpSpPr>
        <p:grpSpPr>
          <a:xfrm>
            <a:off x="678007" y="556410"/>
            <a:ext cx="16931986" cy="9174180"/>
            <a:chOff x="0" y="0"/>
            <a:chExt cx="4459453" cy="2416245"/>
          </a:xfrm>
        </p:grpSpPr>
        <p:sp>
          <p:nvSpPr>
            <p:cNvPr id="4" name="Freeform 4"/>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p:cNvGrpSpPr/>
          <p:nvPr/>
        </p:nvGrpSpPr>
        <p:grpSpPr>
          <a:xfrm>
            <a:off x="1028700" y="1596778"/>
            <a:ext cx="16230600" cy="3546722"/>
            <a:chOff x="0" y="0"/>
            <a:chExt cx="4274762" cy="934145"/>
          </a:xfrm>
        </p:grpSpPr>
        <p:sp>
          <p:nvSpPr>
            <p:cNvPr id="7" name="Freeform 7"/>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p:cNvGrpSpPr/>
          <p:nvPr/>
        </p:nvGrpSpPr>
        <p:grpSpPr>
          <a:xfrm>
            <a:off x="1259893" y="5506073"/>
            <a:ext cx="7548022" cy="1620114"/>
            <a:chOff x="0" y="0"/>
            <a:chExt cx="1987973" cy="426710"/>
          </a:xfrm>
        </p:grpSpPr>
        <p:sp>
          <p:nvSpPr>
            <p:cNvPr id="11" name="Freeform 11"/>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p:cNvGrpSpPr/>
          <p:nvPr/>
        </p:nvGrpSpPr>
        <p:grpSpPr>
          <a:xfrm>
            <a:off x="1259893" y="7459563"/>
            <a:ext cx="7548022" cy="1620114"/>
            <a:chOff x="0" y="0"/>
            <a:chExt cx="1987973" cy="426710"/>
          </a:xfrm>
        </p:grpSpPr>
        <p:sp>
          <p:nvSpPr>
            <p:cNvPr id="14" name="Freeform 14"/>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p:cNvGrpSpPr/>
          <p:nvPr/>
        </p:nvGrpSpPr>
        <p:grpSpPr>
          <a:xfrm>
            <a:off x="9375193" y="5506073"/>
            <a:ext cx="7548022" cy="1620114"/>
            <a:chOff x="0" y="0"/>
            <a:chExt cx="1987973" cy="426710"/>
          </a:xfrm>
        </p:grpSpPr>
        <p:sp>
          <p:nvSpPr>
            <p:cNvPr id="17" name="Freeform 17"/>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p:cNvGrpSpPr/>
          <p:nvPr/>
        </p:nvGrpSpPr>
        <p:grpSpPr>
          <a:xfrm>
            <a:off x="9445456" y="7459563"/>
            <a:ext cx="7548022" cy="1620114"/>
            <a:chOff x="0" y="0"/>
            <a:chExt cx="1987973" cy="426710"/>
          </a:xfrm>
        </p:grpSpPr>
        <p:sp>
          <p:nvSpPr>
            <p:cNvPr id="20" name="Freeform 20"/>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p:cNvGrpSpPr/>
          <p:nvPr/>
        </p:nvGrpSpPr>
        <p:grpSpPr>
          <a:xfrm>
            <a:off x="8915987" y="2712933"/>
            <a:ext cx="8077491" cy="4180229"/>
            <a:chOff x="0" y="0"/>
            <a:chExt cx="10769988" cy="5573638"/>
          </a:xfrm>
        </p:grpSpPr>
        <p:grpSp>
          <p:nvGrpSpPr>
            <p:cNvPr id="24" name="Group 24"/>
            <p:cNvGrpSpPr/>
            <p:nvPr/>
          </p:nvGrpSpPr>
          <p:grpSpPr>
            <a:xfrm>
              <a:off x="0" y="3413486"/>
              <a:ext cx="10064030" cy="2160152"/>
              <a:chOff x="0" y="0"/>
              <a:chExt cx="1987973" cy="426710"/>
            </a:xfrm>
          </p:grpSpPr>
          <p:sp>
            <p:nvSpPr>
              <p:cNvPr id="25" name="Freeform 25"/>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B. Answer Choice</a:t>
                </a:r>
              </a:p>
            </p:txBody>
          </p:sp>
        </p:grpSp>
        <p:sp>
          <p:nvSpPr>
            <p:cNvPr id="27" name="Freeform 27"/>
            <p:cNvSpPr/>
            <p:nvPr/>
          </p:nvSpPr>
          <p:spPr>
            <a:xfrm>
              <a:off x="8068209" y="0"/>
              <a:ext cx="2701779" cy="4232345"/>
            </a:xfrm>
            <a:custGeom>
              <a:avLst/>
              <a:gdLst/>
              <a:ahLst/>
              <a:cxnLst/>
              <a:rect l="l" t="t" r="r" b="b"/>
              <a:pathLst>
                <a:path w="2701779" h="4232345">
                  <a:moveTo>
                    <a:pt x="0" y="0"/>
                  </a:moveTo>
                  <a:lnTo>
                    <a:pt x="2701779" y="0"/>
                  </a:lnTo>
                  <a:lnTo>
                    <a:pt x="2701779" y="4232345"/>
                  </a:lnTo>
                  <a:lnTo>
                    <a:pt x="0" y="4232345"/>
                  </a:lnTo>
                  <a:lnTo>
                    <a:pt x="0" y="0"/>
                  </a:lnTo>
                  <a:close/>
                </a:path>
              </a:pathLst>
            </a:custGeom>
            <a:blipFill>
              <a:blip r:embed="rId4"/>
              <a:stretch>
                <a:fillRect l="-12392" t="-12564" r="-24238" b="-8086"/>
              </a:stretch>
            </a:blipFill>
          </p:spPr>
          <p:txBody>
            <a:bodyP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p:cNvGrpSpPr/>
          <p:nvPr/>
        </p:nvGrpSpPr>
        <p:grpSpPr>
          <a:xfrm>
            <a:off x="678007" y="556410"/>
            <a:ext cx="16931986" cy="9174180"/>
            <a:chOff x="0" y="0"/>
            <a:chExt cx="4459453" cy="2416245"/>
          </a:xfrm>
        </p:grpSpPr>
        <p:sp>
          <p:nvSpPr>
            <p:cNvPr id="4" name="Freeform 4"/>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p:cNvGrpSpPr/>
          <p:nvPr/>
        </p:nvGrpSpPr>
        <p:grpSpPr>
          <a:xfrm>
            <a:off x="1028700" y="1596778"/>
            <a:ext cx="16230600" cy="3546722"/>
            <a:chOff x="0" y="0"/>
            <a:chExt cx="4274762" cy="934145"/>
          </a:xfrm>
        </p:grpSpPr>
        <p:sp>
          <p:nvSpPr>
            <p:cNvPr id="7" name="Freeform 7"/>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p:cNvGrpSpPr/>
          <p:nvPr/>
        </p:nvGrpSpPr>
        <p:grpSpPr>
          <a:xfrm>
            <a:off x="1259893" y="5506073"/>
            <a:ext cx="7548022" cy="1620114"/>
            <a:chOff x="0" y="0"/>
            <a:chExt cx="1987973" cy="426710"/>
          </a:xfrm>
        </p:grpSpPr>
        <p:sp>
          <p:nvSpPr>
            <p:cNvPr id="11" name="Freeform 11"/>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p:cNvGrpSpPr/>
          <p:nvPr/>
        </p:nvGrpSpPr>
        <p:grpSpPr>
          <a:xfrm>
            <a:off x="1259893" y="7459563"/>
            <a:ext cx="7548022" cy="1620114"/>
            <a:chOff x="0" y="0"/>
            <a:chExt cx="1987973" cy="426710"/>
          </a:xfrm>
        </p:grpSpPr>
        <p:sp>
          <p:nvSpPr>
            <p:cNvPr id="14" name="Freeform 14"/>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p:cNvGrpSpPr/>
          <p:nvPr/>
        </p:nvGrpSpPr>
        <p:grpSpPr>
          <a:xfrm>
            <a:off x="9375193" y="5506073"/>
            <a:ext cx="7548022" cy="1620114"/>
            <a:chOff x="0" y="0"/>
            <a:chExt cx="1987973" cy="426710"/>
          </a:xfrm>
        </p:grpSpPr>
        <p:sp>
          <p:nvSpPr>
            <p:cNvPr id="17" name="Freeform 17"/>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p:cNvGrpSpPr/>
          <p:nvPr/>
        </p:nvGrpSpPr>
        <p:grpSpPr>
          <a:xfrm>
            <a:off x="9445456" y="7459563"/>
            <a:ext cx="7548022" cy="1620114"/>
            <a:chOff x="0" y="0"/>
            <a:chExt cx="1987973" cy="426710"/>
          </a:xfrm>
        </p:grpSpPr>
        <p:sp>
          <p:nvSpPr>
            <p:cNvPr id="20" name="Freeform 20"/>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p:cNvGrpSpPr/>
          <p:nvPr/>
        </p:nvGrpSpPr>
        <p:grpSpPr>
          <a:xfrm>
            <a:off x="943727" y="4367329"/>
            <a:ext cx="8129908" cy="4375755"/>
            <a:chOff x="0" y="0"/>
            <a:chExt cx="10839877" cy="5834340"/>
          </a:xfrm>
        </p:grpSpPr>
        <p:grpSp>
          <p:nvGrpSpPr>
            <p:cNvPr id="24" name="Group 24"/>
            <p:cNvGrpSpPr/>
            <p:nvPr/>
          </p:nvGrpSpPr>
          <p:grpSpPr>
            <a:xfrm>
              <a:off x="775848" y="3674188"/>
              <a:ext cx="10064030" cy="2160152"/>
              <a:chOff x="0" y="0"/>
              <a:chExt cx="1987973" cy="426710"/>
            </a:xfrm>
          </p:grpSpPr>
          <p:sp>
            <p:nvSpPr>
              <p:cNvPr id="25" name="Freeform 25"/>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a:solidFill>
                      <a:srgbClr val="FFFFFF"/>
                    </a:solidFill>
                    <a:latin typeface="Montserrat Classic Bold"/>
                    <a:ea typeface="Montserrat Classic Bold"/>
                    <a:cs typeface="Montserrat Classic Bold"/>
                    <a:sym typeface="Montserrat Classic Bold"/>
                  </a:rPr>
                  <a:t>C. Answer Choice</a:t>
                </a:r>
              </a:p>
            </p:txBody>
          </p:sp>
        </p:grpSp>
        <p:sp>
          <p:nvSpPr>
            <p:cNvPr id="27" name="Freeform 27"/>
            <p:cNvSpPr/>
            <p:nvPr/>
          </p:nvSpPr>
          <p:spPr>
            <a:xfrm>
              <a:off x="0" y="0"/>
              <a:ext cx="3163125" cy="4299224"/>
            </a:xfrm>
            <a:custGeom>
              <a:avLst/>
              <a:gdLst/>
              <a:ahLst/>
              <a:cxnLst/>
              <a:rect l="l" t="t" r="r" b="b"/>
              <a:pathLst>
                <a:path w="3163125" h="4299224">
                  <a:moveTo>
                    <a:pt x="0" y="0"/>
                  </a:moveTo>
                  <a:lnTo>
                    <a:pt x="3163125" y="0"/>
                  </a:lnTo>
                  <a:lnTo>
                    <a:pt x="3163125" y="4299224"/>
                  </a:lnTo>
                  <a:lnTo>
                    <a:pt x="0" y="4299224"/>
                  </a:lnTo>
                  <a:lnTo>
                    <a:pt x="0" y="0"/>
                  </a:lnTo>
                  <a:close/>
                </a:path>
              </a:pathLst>
            </a:custGeom>
            <a:blipFill>
              <a:blip r:embed="rId4"/>
              <a:stretch>
                <a:fillRect l="-9350" t="-7358" r="-10687" b="-7712"/>
              </a:stretch>
            </a:blipFill>
          </p:spPr>
          <p:txBody>
            <a:bodyP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8049" y="0"/>
            <a:ext cx="18583367" cy="10287000"/>
          </a:xfrm>
          <a:custGeom>
            <a:avLst/>
            <a:gdLst/>
            <a:ahLst/>
            <a:cxnLst/>
            <a:rect l="l" t="t" r="r" b="b"/>
            <a:pathLst>
              <a:path w="18583367" h="10287000">
                <a:moveTo>
                  <a:pt x="0" y="0"/>
                </a:moveTo>
                <a:lnTo>
                  <a:pt x="18583367" y="0"/>
                </a:lnTo>
                <a:lnTo>
                  <a:pt x="18583367"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t="-14628" b="-13858"/>
            </a:stretch>
          </a:blipFill>
        </p:spPr>
        <p:txBody>
          <a:bodyPr/>
          <a:lstStyle/>
          <a:p>
            <a:endParaRPr lang="en-GB"/>
          </a:p>
        </p:txBody>
      </p:sp>
      <p:grpSp>
        <p:nvGrpSpPr>
          <p:cNvPr id="3" name="Group 3"/>
          <p:cNvGrpSpPr/>
          <p:nvPr/>
        </p:nvGrpSpPr>
        <p:grpSpPr>
          <a:xfrm>
            <a:off x="678007" y="556410"/>
            <a:ext cx="16931986" cy="9174180"/>
            <a:chOff x="0" y="0"/>
            <a:chExt cx="4459453" cy="2416245"/>
          </a:xfrm>
        </p:grpSpPr>
        <p:sp>
          <p:nvSpPr>
            <p:cNvPr id="4" name="Freeform 4"/>
            <p:cNvSpPr/>
            <p:nvPr/>
          </p:nvSpPr>
          <p:spPr>
            <a:xfrm>
              <a:off x="0" y="0"/>
              <a:ext cx="4459453" cy="2416245"/>
            </a:xfrm>
            <a:custGeom>
              <a:avLst/>
              <a:gdLst/>
              <a:ahLst/>
              <a:cxnLst/>
              <a:rect l="l" t="t" r="r" b="b"/>
              <a:pathLst>
                <a:path w="4459453" h="2416245">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p:spPr>
          <p:txBody>
            <a:bodyPr/>
            <a:lstStyle/>
            <a:p>
              <a:endParaRPr lang="en-GB"/>
            </a:p>
          </p:txBody>
        </p:sp>
        <p:sp>
          <p:nvSpPr>
            <p:cNvPr id="5" name="TextBox 5"/>
            <p:cNvSpPr txBox="1"/>
            <p:nvPr/>
          </p:nvSpPr>
          <p:spPr>
            <a:xfrm>
              <a:off x="0" y="-57150"/>
              <a:ext cx="4459453" cy="2473395"/>
            </a:xfrm>
            <a:prstGeom prst="rect">
              <a:avLst/>
            </a:prstGeom>
          </p:spPr>
          <p:txBody>
            <a:bodyPr lIns="50800" tIns="50800" rIns="50800" bIns="50800" rtlCol="0" anchor="ctr"/>
            <a:lstStyle/>
            <a:p>
              <a:pPr algn="ctr">
                <a:lnSpc>
                  <a:spcPts val="3438"/>
                </a:lnSpc>
              </a:pPr>
              <a:endParaRPr/>
            </a:p>
          </p:txBody>
        </p:sp>
      </p:grpSp>
      <p:grpSp>
        <p:nvGrpSpPr>
          <p:cNvPr id="6" name="Group 6"/>
          <p:cNvGrpSpPr/>
          <p:nvPr/>
        </p:nvGrpSpPr>
        <p:grpSpPr>
          <a:xfrm>
            <a:off x="1028700" y="1596778"/>
            <a:ext cx="16230600" cy="3546722"/>
            <a:chOff x="0" y="0"/>
            <a:chExt cx="4274762" cy="934145"/>
          </a:xfrm>
        </p:grpSpPr>
        <p:sp>
          <p:nvSpPr>
            <p:cNvPr id="7" name="Freeform 7"/>
            <p:cNvSpPr/>
            <p:nvPr/>
          </p:nvSpPr>
          <p:spPr>
            <a:xfrm>
              <a:off x="0" y="0"/>
              <a:ext cx="4274762" cy="934145"/>
            </a:xfrm>
            <a:custGeom>
              <a:avLst/>
              <a:gdLst/>
              <a:ahLst/>
              <a:cxnLst/>
              <a:rect l="l" t="t" r="r" b="b"/>
              <a:pathLst>
                <a:path w="4274762" h="934145">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w="66675" cap="rnd">
              <a:solidFill>
                <a:srgbClr val="737373"/>
              </a:solidFill>
              <a:prstDash val="solid"/>
              <a:round/>
            </a:ln>
          </p:spPr>
          <p:txBody>
            <a:bodyPr/>
            <a:lstStyle/>
            <a:p>
              <a:endParaRPr lang="en-GB"/>
            </a:p>
          </p:txBody>
        </p:sp>
        <p:sp>
          <p:nvSpPr>
            <p:cNvPr id="8" name="TextBox 8"/>
            <p:cNvSpPr txBox="1"/>
            <p:nvPr/>
          </p:nvSpPr>
          <p:spPr>
            <a:xfrm>
              <a:off x="0" y="-57150"/>
              <a:ext cx="4274762" cy="991295"/>
            </a:xfrm>
            <a:prstGeom prst="rect">
              <a:avLst/>
            </a:prstGeom>
          </p:spPr>
          <p:txBody>
            <a:bodyPr lIns="50800" tIns="50800" rIns="50800" bIns="50800" rtlCol="0" anchor="ctr"/>
            <a:lstStyle/>
            <a:p>
              <a:pPr algn="ctr">
                <a:lnSpc>
                  <a:spcPts val="3438"/>
                </a:lnSpc>
              </a:pPr>
              <a:endParaRPr/>
            </a:p>
          </p:txBody>
        </p:sp>
      </p:grpSp>
      <p:sp>
        <p:nvSpPr>
          <p:cNvPr id="9" name="TextBox 9"/>
          <p:cNvSpPr txBox="1"/>
          <p:nvPr/>
        </p:nvSpPr>
        <p:spPr>
          <a:xfrm>
            <a:off x="1525714" y="2831659"/>
            <a:ext cx="15236571" cy="962660"/>
          </a:xfrm>
          <a:prstGeom prst="rect">
            <a:avLst/>
          </a:prstGeom>
        </p:spPr>
        <p:txBody>
          <a:bodyPr lIns="0" tIns="0" rIns="0" bIns="0" rtlCol="0" anchor="t">
            <a:spAutoFit/>
          </a:bodyPr>
          <a:lstStyle/>
          <a:p>
            <a:pPr algn="ctr">
              <a:lnSpc>
                <a:spcPts val="7840"/>
              </a:lnSpc>
            </a:pPr>
            <a:r>
              <a:rPr lang="en-US" sz="5600" b="1">
                <a:solidFill>
                  <a:srgbClr val="000000"/>
                </a:solidFill>
                <a:latin typeface="Montserrat Classic Bold"/>
                <a:ea typeface="Montserrat Classic Bold"/>
                <a:cs typeface="Montserrat Classic Bold"/>
                <a:sym typeface="Montserrat Classic Bold"/>
              </a:rPr>
              <a:t>Enter Question</a:t>
            </a:r>
          </a:p>
        </p:txBody>
      </p:sp>
      <p:grpSp>
        <p:nvGrpSpPr>
          <p:cNvPr id="10" name="Group 10"/>
          <p:cNvGrpSpPr/>
          <p:nvPr/>
        </p:nvGrpSpPr>
        <p:grpSpPr>
          <a:xfrm>
            <a:off x="1259893" y="5506073"/>
            <a:ext cx="7548022" cy="1620114"/>
            <a:chOff x="0" y="0"/>
            <a:chExt cx="1987973" cy="426710"/>
          </a:xfrm>
        </p:grpSpPr>
        <p:sp>
          <p:nvSpPr>
            <p:cNvPr id="11" name="Freeform 11"/>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2" name="TextBox 12"/>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A. Answer Choice</a:t>
              </a:r>
            </a:p>
          </p:txBody>
        </p:sp>
      </p:grpSp>
      <p:grpSp>
        <p:nvGrpSpPr>
          <p:cNvPr id="13" name="Group 13"/>
          <p:cNvGrpSpPr/>
          <p:nvPr/>
        </p:nvGrpSpPr>
        <p:grpSpPr>
          <a:xfrm>
            <a:off x="1259893" y="7459563"/>
            <a:ext cx="7548022" cy="1620114"/>
            <a:chOff x="0" y="0"/>
            <a:chExt cx="1987973" cy="426710"/>
          </a:xfrm>
        </p:grpSpPr>
        <p:sp>
          <p:nvSpPr>
            <p:cNvPr id="14" name="Freeform 14"/>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5" name="TextBox 15"/>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C. Answer Choice</a:t>
              </a:r>
            </a:p>
          </p:txBody>
        </p:sp>
      </p:grpSp>
      <p:grpSp>
        <p:nvGrpSpPr>
          <p:cNvPr id="16" name="Group 16"/>
          <p:cNvGrpSpPr/>
          <p:nvPr/>
        </p:nvGrpSpPr>
        <p:grpSpPr>
          <a:xfrm>
            <a:off x="9375193" y="5506073"/>
            <a:ext cx="7548022" cy="1620114"/>
            <a:chOff x="0" y="0"/>
            <a:chExt cx="1987973" cy="426710"/>
          </a:xfrm>
        </p:grpSpPr>
        <p:sp>
          <p:nvSpPr>
            <p:cNvPr id="17" name="Freeform 17"/>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18" name="TextBox 18"/>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B. Answer Choice</a:t>
              </a:r>
            </a:p>
          </p:txBody>
        </p:sp>
      </p:grpSp>
      <p:grpSp>
        <p:nvGrpSpPr>
          <p:cNvPr id="19" name="Group 19"/>
          <p:cNvGrpSpPr/>
          <p:nvPr/>
        </p:nvGrpSpPr>
        <p:grpSpPr>
          <a:xfrm>
            <a:off x="9445456" y="7459563"/>
            <a:ext cx="7548022" cy="1620114"/>
            <a:chOff x="0" y="0"/>
            <a:chExt cx="1987973" cy="426710"/>
          </a:xfrm>
        </p:grpSpPr>
        <p:sp>
          <p:nvSpPr>
            <p:cNvPr id="20" name="Freeform 20"/>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C8FFF4"/>
            </a:solidFill>
            <a:ln w="28575" cap="rnd">
              <a:solidFill>
                <a:srgbClr val="4773C7"/>
              </a:solidFill>
              <a:prstDash val="solid"/>
              <a:round/>
            </a:ln>
          </p:spPr>
          <p:txBody>
            <a:bodyPr/>
            <a:lstStyle/>
            <a:p>
              <a:endParaRPr lang="en-GB"/>
            </a:p>
          </p:txBody>
        </p:sp>
        <p:sp>
          <p:nvSpPr>
            <p:cNvPr id="21" name="TextBox 21"/>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a:solidFill>
                    <a:srgbClr val="000000"/>
                  </a:solidFill>
                  <a:latin typeface="Montserrat Classic"/>
                  <a:ea typeface="Montserrat Classic"/>
                  <a:cs typeface="Montserrat Classic"/>
                  <a:sym typeface="Montserrat Classic"/>
                </a:rPr>
                <a:t>D. Answer Choice</a:t>
              </a:r>
            </a:p>
          </p:txBody>
        </p:sp>
      </p:grpSp>
      <p:sp>
        <p:nvSpPr>
          <p:cNvPr id="22" name="TextBox 22"/>
          <p:cNvSpPr txBox="1"/>
          <p:nvPr/>
        </p:nvSpPr>
        <p:spPr>
          <a:xfrm>
            <a:off x="1028700" y="700600"/>
            <a:ext cx="4112641" cy="694299"/>
          </a:xfrm>
          <a:prstGeom prst="rect">
            <a:avLst/>
          </a:prstGeom>
        </p:spPr>
        <p:txBody>
          <a:bodyPr lIns="0" tIns="0" rIns="0" bIns="0" rtlCol="0" anchor="t">
            <a:spAutoFit/>
          </a:bodyPr>
          <a:lstStyle/>
          <a:p>
            <a:pPr algn="ctr">
              <a:lnSpc>
                <a:spcPts val="5337"/>
              </a:lnSpc>
            </a:pPr>
            <a:r>
              <a:rPr lang="en-US" sz="4808">
                <a:solidFill>
                  <a:srgbClr val="4773C7"/>
                </a:solidFill>
                <a:latin typeface="Fredoka"/>
                <a:ea typeface="Fredoka"/>
                <a:cs typeface="Fredoka"/>
                <a:sym typeface="Fredoka"/>
              </a:rPr>
              <a:t>A</a:t>
            </a:r>
            <a:r>
              <a:rPr lang="en-US" sz="4808">
                <a:solidFill>
                  <a:srgbClr val="E95327"/>
                </a:solidFill>
                <a:latin typeface="Fredoka"/>
                <a:ea typeface="Fredoka"/>
                <a:cs typeface="Fredoka"/>
                <a:sym typeface="Fredoka"/>
              </a:rPr>
              <a:t>B</a:t>
            </a:r>
            <a:r>
              <a:rPr lang="en-US" sz="4808">
                <a:solidFill>
                  <a:srgbClr val="FE9E00"/>
                </a:solidFill>
                <a:latin typeface="Fredoka"/>
                <a:ea typeface="Fredoka"/>
                <a:cs typeface="Fredoka"/>
                <a:sym typeface="Fredoka"/>
              </a:rPr>
              <a:t>C</a:t>
            </a:r>
            <a:r>
              <a:rPr lang="en-US" sz="4808">
                <a:solidFill>
                  <a:srgbClr val="000000"/>
                </a:solidFill>
                <a:latin typeface="Fredoka"/>
                <a:ea typeface="Fredoka"/>
                <a:cs typeface="Fredoka"/>
                <a:sym typeface="Fredoka"/>
              </a:rPr>
              <a:t> </a:t>
            </a:r>
            <a:r>
              <a:rPr lang="en-US" sz="4808">
                <a:solidFill>
                  <a:srgbClr val="1BC7A3"/>
                </a:solidFill>
                <a:latin typeface="Fredoka"/>
                <a:ea typeface="Fredoka"/>
                <a:cs typeface="Fredoka"/>
                <a:sym typeface="Fredoka"/>
              </a:rPr>
              <a:t>Engage</a:t>
            </a:r>
          </a:p>
        </p:txBody>
      </p:sp>
      <p:grpSp>
        <p:nvGrpSpPr>
          <p:cNvPr id="23" name="Group 23"/>
          <p:cNvGrpSpPr/>
          <p:nvPr/>
        </p:nvGrpSpPr>
        <p:grpSpPr>
          <a:xfrm>
            <a:off x="9073635" y="4960087"/>
            <a:ext cx="7849478" cy="3731214"/>
            <a:chOff x="0" y="0"/>
            <a:chExt cx="10465971" cy="4974952"/>
          </a:xfrm>
        </p:grpSpPr>
        <p:grpSp>
          <p:nvGrpSpPr>
            <p:cNvPr id="24" name="Group 24"/>
            <p:cNvGrpSpPr/>
            <p:nvPr/>
          </p:nvGrpSpPr>
          <p:grpSpPr>
            <a:xfrm>
              <a:off x="401941" y="2814799"/>
              <a:ext cx="10064030" cy="2160152"/>
              <a:chOff x="0" y="0"/>
              <a:chExt cx="1987973" cy="426710"/>
            </a:xfrm>
          </p:grpSpPr>
          <p:sp>
            <p:nvSpPr>
              <p:cNvPr id="25" name="Freeform 25"/>
              <p:cNvSpPr/>
              <p:nvPr/>
            </p:nvSpPr>
            <p:spPr>
              <a:xfrm>
                <a:off x="0" y="0"/>
                <a:ext cx="1987973" cy="426710"/>
              </a:xfrm>
              <a:custGeom>
                <a:avLst/>
                <a:gdLst/>
                <a:ahLst/>
                <a:cxnLst/>
                <a:rect l="l" t="t" r="r" b="b"/>
                <a:pathLst>
                  <a:path w="1987973" h="426710">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4773C7"/>
              </a:solidFill>
              <a:ln w="28575" cap="rnd">
                <a:solidFill>
                  <a:srgbClr val="4773C7"/>
                </a:solidFill>
                <a:prstDash val="solid"/>
                <a:round/>
              </a:ln>
            </p:spPr>
            <p:txBody>
              <a:bodyPr/>
              <a:lstStyle/>
              <a:p>
                <a:endParaRPr lang="en-GB"/>
              </a:p>
            </p:txBody>
          </p:sp>
          <p:sp>
            <p:nvSpPr>
              <p:cNvPr id="26" name="TextBox 26"/>
              <p:cNvSpPr txBox="1"/>
              <p:nvPr/>
            </p:nvSpPr>
            <p:spPr>
              <a:xfrm>
                <a:off x="0" y="-76200"/>
                <a:ext cx="1987973" cy="502910"/>
              </a:xfrm>
              <a:prstGeom prst="rect">
                <a:avLst/>
              </a:prstGeom>
            </p:spPr>
            <p:txBody>
              <a:bodyPr lIns="50800" tIns="50800" rIns="50800" bIns="50800" rtlCol="0" anchor="ctr"/>
              <a:lstStyle/>
              <a:p>
                <a:pPr algn="ctr">
                  <a:lnSpc>
                    <a:spcPts val="5880"/>
                  </a:lnSpc>
                </a:pPr>
                <a:r>
                  <a:rPr lang="en-US" sz="4200" b="1" dirty="0">
                    <a:solidFill>
                      <a:srgbClr val="FFFFFF"/>
                    </a:solidFill>
                    <a:latin typeface="Montserrat Classic Bold"/>
                    <a:ea typeface="Montserrat Classic Bold"/>
                    <a:cs typeface="Montserrat Classic Bold"/>
                    <a:sym typeface="Montserrat Classic Bold"/>
                  </a:rPr>
                  <a:t>D. Answer Choice</a:t>
                </a:r>
              </a:p>
            </p:txBody>
          </p:sp>
        </p:grpSp>
        <p:sp>
          <p:nvSpPr>
            <p:cNvPr id="27" name="Freeform 27"/>
            <p:cNvSpPr/>
            <p:nvPr/>
          </p:nvSpPr>
          <p:spPr>
            <a:xfrm>
              <a:off x="0" y="0"/>
              <a:ext cx="2703118" cy="3894876"/>
            </a:xfrm>
            <a:custGeom>
              <a:avLst/>
              <a:gdLst/>
              <a:ahLst/>
              <a:cxnLst/>
              <a:rect l="l" t="t" r="r" b="b"/>
              <a:pathLst>
                <a:path w="2703118" h="3894876">
                  <a:moveTo>
                    <a:pt x="0" y="0"/>
                  </a:moveTo>
                  <a:lnTo>
                    <a:pt x="2703118" y="0"/>
                  </a:lnTo>
                  <a:lnTo>
                    <a:pt x="2703118" y="3894876"/>
                  </a:lnTo>
                  <a:lnTo>
                    <a:pt x="0" y="3894876"/>
                  </a:lnTo>
                  <a:lnTo>
                    <a:pt x="0" y="0"/>
                  </a:lnTo>
                  <a:close/>
                </a:path>
              </a:pathLst>
            </a:custGeom>
            <a:blipFill>
              <a:blip r:embed="rId4"/>
              <a:stretch>
                <a:fillRect t="-7118" b="-8230"/>
              </a:stretch>
            </a:blipFill>
          </p:spPr>
          <p:txBody>
            <a:bodyP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565</Words>
  <Application>Microsoft Office PowerPoint</Application>
  <PresentationFormat>Custom</PresentationFormat>
  <Paragraphs>120</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Calibri</vt:lpstr>
      <vt:lpstr>Fredoka</vt:lpstr>
      <vt:lpstr>Arial</vt:lpstr>
      <vt:lpstr>Montserrat Classic</vt:lpstr>
      <vt:lpstr>Montserrat Classic Bold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ABC Engage the Littles</dc:title>
  <cp:lastModifiedBy>Marie Roy</cp:lastModifiedBy>
  <cp:revision>2</cp:revision>
  <dcterms:created xsi:type="dcterms:W3CDTF">2006-08-16T00:00:00Z</dcterms:created>
  <dcterms:modified xsi:type="dcterms:W3CDTF">2025-11-09T00:36:39Z</dcterms:modified>
  <dc:identifier>DAG4E9nZl0s</dc:identifier>
</cp:coreProperties>
</file>