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4876800" cy="7620000"/>
  <p:notesSz cx="6858000" cy="9144000"/>
  <p:embeddedFontLst>
    <p:embeddedFont>
      <p:font typeface="HK Grotesk Bold" charset="1" panose="00000800000000000000"/>
      <p:regular r:id="rId12"/>
    </p:embeddedFont>
    <p:embeddedFont>
      <p:font typeface="HK Grotesk Medium" charset="1" panose="0000060000000000000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https://startx39now.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394C59"/>
        </a:solidFill>
      </p:bgPr>
    </p:bg>
    <p:spTree>
      <p:nvGrpSpPr>
        <p:cNvPr id="1" name=""/>
        <p:cNvGrpSpPr/>
        <p:nvPr/>
      </p:nvGrpSpPr>
      <p:grpSpPr>
        <a:xfrm>
          <a:off x="0" y="0"/>
          <a:ext cx="0" cy="0"/>
          <a:chOff x="0" y="0"/>
          <a:chExt cx="0" cy="0"/>
        </a:xfrm>
      </p:grpSpPr>
      <p:grpSp>
        <p:nvGrpSpPr>
          <p:cNvPr name="Group 2" id="2"/>
          <p:cNvGrpSpPr/>
          <p:nvPr/>
        </p:nvGrpSpPr>
        <p:grpSpPr>
          <a:xfrm rot="0">
            <a:off x="3307893" y="5959655"/>
            <a:ext cx="1268173" cy="1357253"/>
            <a:chOff x="0" y="0"/>
            <a:chExt cx="1690897" cy="1809671"/>
          </a:xfrm>
        </p:grpSpPr>
        <p:pic>
          <p:nvPicPr>
            <p:cNvPr name="Picture 3" id="3"/>
            <p:cNvPicPr>
              <a:picLocks noChangeAspect="true"/>
            </p:cNvPicPr>
            <p:nvPr/>
          </p:nvPicPr>
          <p:blipFill>
            <a:blip r:embed="rId2"/>
            <a:srcRect l="3281" t="0" r="3281" b="0"/>
            <a:stretch>
              <a:fillRect/>
            </a:stretch>
          </p:blipFill>
          <p:spPr>
            <a:xfrm flipH="false" flipV="false">
              <a:off x="0" y="0"/>
              <a:ext cx="1690897" cy="1809671"/>
            </a:xfrm>
            <a:prstGeom prst="rect">
              <a:avLst/>
            </a:prstGeom>
          </p:spPr>
        </p:pic>
      </p:grpSp>
      <p:grpSp>
        <p:nvGrpSpPr>
          <p:cNvPr name="Group 4" id="4"/>
          <p:cNvGrpSpPr/>
          <p:nvPr/>
        </p:nvGrpSpPr>
        <p:grpSpPr>
          <a:xfrm rot="0">
            <a:off x="1804314" y="5959655"/>
            <a:ext cx="1268173" cy="1357253"/>
            <a:chOff x="0" y="0"/>
            <a:chExt cx="1690897" cy="1809671"/>
          </a:xfrm>
        </p:grpSpPr>
        <p:pic>
          <p:nvPicPr>
            <p:cNvPr name="Picture 5" id="5"/>
            <p:cNvPicPr>
              <a:picLocks noChangeAspect="true"/>
            </p:cNvPicPr>
            <p:nvPr/>
          </p:nvPicPr>
          <p:blipFill>
            <a:blip r:embed="rId3"/>
            <a:srcRect l="18815" t="0" r="18815" b="0"/>
            <a:stretch>
              <a:fillRect/>
            </a:stretch>
          </p:blipFill>
          <p:spPr>
            <a:xfrm flipH="false" flipV="false">
              <a:off x="0" y="0"/>
              <a:ext cx="1690897" cy="1809671"/>
            </a:xfrm>
            <a:prstGeom prst="rect">
              <a:avLst/>
            </a:prstGeom>
          </p:spPr>
        </p:pic>
      </p:grpSp>
      <p:grpSp>
        <p:nvGrpSpPr>
          <p:cNvPr name="Group 6" id="6"/>
          <p:cNvGrpSpPr/>
          <p:nvPr/>
        </p:nvGrpSpPr>
        <p:grpSpPr>
          <a:xfrm rot="0">
            <a:off x="298016" y="5959655"/>
            <a:ext cx="1268173" cy="1357253"/>
            <a:chOff x="0" y="0"/>
            <a:chExt cx="1690897" cy="1809671"/>
          </a:xfrm>
        </p:grpSpPr>
        <p:pic>
          <p:nvPicPr>
            <p:cNvPr name="Picture 7" id="7"/>
            <p:cNvPicPr>
              <a:picLocks noChangeAspect="true"/>
            </p:cNvPicPr>
            <p:nvPr/>
          </p:nvPicPr>
          <p:blipFill>
            <a:blip r:embed="rId4"/>
            <a:srcRect l="15039" t="0" r="15039" b="0"/>
            <a:stretch>
              <a:fillRect/>
            </a:stretch>
          </p:blipFill>
          <p:spPr>
            <a:xfrm flipH="false" flipV="false">
              <a:off x="0" y="0"/>
              <a:ext cx="1690897" cy="1809671"/>
            </a:xfrm>
            <a:prstGeom prst="rect">
              <a:avLst/>
            </a:prstGeom>
          </p:spPr>
        </p:pic>
      </p:grpSp>
      <p:grpSp>
        <p:nvGrpSpPr>
          <p:cNvPr name="Group 8" id="8"/>
          <p:cNvGrpSpPr/>
          <p:nvPr/>
        </p:nvGrpSpPr>
        <p:grpSpPr>
          <a:xfrm rot="0">
            <a:off x="3307893" y="4377997"/>
            <a:ext cx="1268173" cy="1357253"/>
            <a:chOff x="0" y="0"/>
            <a:chExt cx="1690897" cy="1809671"/>
          </a:xfrm>
        </p:grpSpPr>
        <p:pic>
          <p:nvPicPr>
            <p:cNvPr name="Picture 9" id="9"/>
            <p:cNvPicPr>
              <a:picLocks noChangeAspect="true"/>
            </p:cNvPicPr>
            <p:nvPr/>
          </p:nvPicPr>
          <p:blipFill>
            <a:blip r:embed="rId5"/>
            <a:srcRect l="18854" t="0" r="18854" b="0"/>
            <a:stretch>
              <a:fillRect/>
            </a:stretch>
          </p:blipFill>
          <p:spPr>
            <a:xfrm flipH="false" flipV="false">
              <a:off x="0" y="0"/>
              <a:ext cx="1690897" cy="1809671"/>
            </a:xfrm>
            <a:prstGeom prst="rect">
              <a:avLst/>
            </a:prstGeom>
          </p:spPr>
        </p:pic>
      </p:grpSp>
      <p:grpSp>
        <p:nvGrpSpPr>
          <p:cNvPr name="Group 10" id="10"/>
          <p:cNvGrpSpPr/>
          <p:nvPr/>
        </p:nvGrpSpPr>
        <p:grpSpPr>
          <a:xfrm rot="0">
            <a:off x="1804314" y="4377997"/>
            <a:ext cx="1268173" cy="1357253"/>
            <a:chOff x="0" y="0"/>
            <a:chExt cx="1690897" cy="1809671"/>
          </a:xfrm>
        </p:grpSpPr>
        <p:pic>
          <p:nvPicPr>
            <p:cNvPr name="Picture 11" id="11"/>
            <p:cNvPicPr>
              <a:picLocks noChangeAspect="true"/>
            </p:cNvPicPr>
            <p:nvPr/>
          </p:nvPicPr>
          <p:blipFill>
            <a:blip r:embed="rId6"/>
            <a:srcRect l="13921" t="0" r="13921" b="0"/>
            <a:stretch>
              <a:fillRect/>
            </a:stretch>
          </p:blipFill>
          <p:spPr>
            <a:xfrm flipH="false" flipV="false">
              <a:off x="0" y="0"/>
              <a:ext cx="1690897" cy="1809671"/>
            </a:xfrm>
            <a:prstGeom prst="rect">
              <a:avLst/>
            </a:prstGeom>
          </p:spPr>
        </p:pic>
      </p:grpSp>
      <p:grpSp>
        <p:nvGrpSpPr>
          <p:cNvPr name="Group 12" id="12"/>
          <p:cNvGrpSpPr/>
          <p:nvPr/>
        </p:nvGrpSpPr>
        <p:grpSpPr>
          <a:xfrm rot="0">
            <a:off x="298016" y="4377997"/>
            <a:ext cx="1268173" cy="1357253"/>
            <a:chOff x="0" y="0"/>
            <a:chExt cx="1690897" cy="1809671"/>
          </a:xfrm>
        </p:grpSpPr>
        <p:pic>
          <p:nvPicPr>
            <p:cNvPr name="Picture 13" id="13"/>
            <p:cNvPicPr>
              <a:picLocks noChangeAspect="true"/>
            </p:cNvPicPr>
            <p:nvPr/>
          </p:nvPicPr>
          <p:blipFill>
            <a:blip r:embed="rId7"/>
            <a:srcRect l="18879" t="0" r="18879" b="0"/>
            <a:stretch>
              <a:fillRect/>
            </a:stretch>
          </p:blipFill>
          <p:spPr>
            <a:xfrm flipH="false" flipV="false">
              <a:off x="0" y="0"/>
              <a:ext cx="1690897" cy="1809671"/>
            </a:xfrm>
            <a:prstGeom prst="rect">
              <a:avLst/>
            </a:prstGeom>
          </p:spPr>
        </p:pic>
      </p:grpSp>
      <p:grpSp>
        <p:nvGrpSpPr>
          <p:cNvPr name="Group 14" id="14"/>
          <p:cNvGrpSpPr/>
          <p:nvPr/>
        </p:nvGrpSpPr>
        <p:grpSpPr>
          <a:xfrm rot="0">
            <a:off x="3307893" y="2792144"/>
            <a:ext cx="1268173" cy="1357253"/>
            <a:chOff x="0" y="0"/>
            <a:chExt cx="1690897" cy="1809671"/>
          </a:xfrm>
        </p:grpSpPr>
        <p:pic>
          <p:nvPicPr>
            <p:cNvPr name="Picture 15" id="15"/>
            <p:cNvPicPr>
              <a:picLocks noChangeAspect="true"/>
            </p:cNvPicPr>
            <p:nvPr/>
          </p:nvPicPr>
          <p:blipFill>
            <a:blip r:embed="rId8"/>
            <a:srcRect l="3281" t="0" r="3281" b="0"/>
            <a:stretch>
              <a:fillRect/>
            </a:stretch>
          </p:blipFill>
          <p:spPr>
            <a:xfrm flipH="false" flipV="false">
              <a:off x="0" y="0"/>
              <a:ext cx="1690897" cy="1809671"/>
            </a:xfrm>
            <a:prstGeom prst="rect">
              <a:avLst/>
            </a:prstGeom>
          </p:spPr>
        </p:pic>
      </p:grpSp>
      <p:grpSp>
        <p:nvGrpSpPr>
          <p:cNvPr name="Group 16" id="16"/>
          <p:cNvGrpSpPr/>
          <p:nvPr/>
        </p:nvGrpSpPr>
        <p:grpSpPr>
          <a:xfrm rot="0">
            <a:off x="1804314" y="2792144"/>
            <a:ext cx="1268173" cy="1357253"/>
            <a:chOff x="0" y="0"/>
            <a:chExt cx="1690897" cy="1809671"/>
          </a:xfrm>
        </p:grpSpPr>
        <p:pic>
          <p:nvPicPr>
            <p:cNvPr name="Picture 17" id="17"/>
            <p:cNvPicPr>
              <a:picLocks noChangeAspect="true"/>
            </p:cNvPicPr>
            <p:nvPr/>
          </p:nvPicPr>
          <p:blipFill>
            <a:blip r:embed="rId9"/>
            <a:srcRect l="0" t="14347" r="0" b="14347"/>
            <a:stretch>
              <a:fillRect/>
            </a:stretch>
          </p:blipFill>
          <p:spPr>
            <a:xfrm flipH="false" flipV="false">
              <a:off x="0" y="0"/>
              <a:ext cx="1690897" cy="1809671"/>
            </a:xfrm>
            <a:prstGeom prst="rect">
              <a:avLst/>
            </a:prstGeom>
          </p:spPr>
        </p:pic>
      </p:grpSp>
      <p:grpSp>
        <p:nvGrpSpPr>
          <p:cNvPr name="Group 18" id="18"/>
          <p:cNvGrpSpPr/>
          <p:nvPr/>
        </p:nvGrpSpPr>
        <p:grpSpPr>
          <a:xfrm rot="0">
            <a:off x="298016" y="2792144"/>
            <a:ext cx="1268173" cy="1357253"/>
            <a:chOff x="0" y="0"/>
            <a:chExt cx="1690897" cy="1809671"/>
          </a:xfrm>
        </p:grpSpPr>
        <p:pic>
          <p:nvPicPr>
            <p:cNvPr name="Picture 19" id="19"/>
            <p:cNvPicPr>
              <a:picLocks noChangeAspect="true"/>
            </p:cNvPicPr>
            <p:nvPr/>
          </p:nvPicPr>
          <p:blipFill>
            <a:blip r:embed="rId10"/>
            <a:srcRect l="3281" t="0" r="3281" b="0"/>
            <a:stretch>
              <a:fillRect/>
            </a:stretch>
          </p:blipFill>
          <p:spPr>
            <a:xfrm flipH="false" flipV="false">
              <a:off x="0" y="0"/>
              <a:ext cx="1690897" cy="1809671"/>
            </a:xfrm>
            <a:prstGeom prst="rect">
              <a:avLst/>
            </a:prstGeom>
          </p:spPr>
        </p:pic>
      </p:grpSp>
      <p:sp>
        <p:nvSpPr>
          <p:cNvPr name="TextBox 20" id="20"/>
          <p:cNvSpPr txBox="true"/>
          <p:nvPr/>
        </p:nvSpPr>
        <p:spPr>
          <a:xfrm rot="0">
            <a:off x="297180" y="1401494"/>
            <a:ext cx="4374022" cy="438150"/>
          </a:xfrm>
          <a:prstGeom prst="rect">
            <a:avLst/>
          </a:prstGeom>
        </p:spPr>
        <p:txBody>
          <a:bodyPr anchor="t" rtlCol="false" tIns="0" lIns="0" bIns="0" rIns="0">
            <a:spAutoFit/>
          </a:bodyPr>
          <a:lstStyle/>
          <a:p>
            <a:pPr algn="l">
              <a:lnSpc>
                <a:spcPts val="3480"/>
              </a:lnSpc>
            </a:pPr>
            <a:r>
              <a:rPr lang="en-US" sz="2900" spc="-14" b="true">
                <a:solidFill>
                  <a:srgbClr val="EDEBE6"/>
                </a:solidFill>
                <a:latin typeface="HK Grotesk Bold"/>
                <a:ea typeface="HK Grotesk Bold"/>
                <a:cs typeface="HK Grotesk Bold"/>
                <a:sym typeface="HK Grotesk Bold"/>
              </a:rPr>
              <a:t>3 Steps to a Pain-Free Life</a:t>
            </a:r>
          </a:p>
        </p:txBody>
      </p:sp>
      <p:sp>
        <p:nvSpPr>
          <p:cNvPr name="TextBox 21" id="21"/>
          <p:cNvSpPr txBox="true"/>
          <p:nvPr/>
        </p:nvSpPr>
        <p:spPr>
          <a:xfrm rot="0">
            <a:off x="297180" y="834903"/>
            <a:ext cx="4278885" cy="200025"/>
          </a:xfrm>
          <a:prstGeom prst="rect">
            <a:avLst/>
          </a:prstGeom>
        </p:spPr>
        <p:txBody>
          <a:bodyPr anchor="t" rtlCol="false" tIns="0" lIns="0" bIns="0" rIns="0">
            <a:spAutoFit/>
          </a:bodyPr>
          <a:lstStyle/>
          <a:p>
            <a:pPr algn="l">
              <a:lnSpc>
                <a:spcPts val="1560"/>
              </a:lnSpc>
            </a:pPr>
            <a:r>
              <a:rPr lang="en-US" sz="1300" b="true">
                <a:solidFill>
                  <a:srgbClr val="EDEBE6"/>
                </a:solidFill>
                <a:latin typeface="HK Grotesk Medium"/>
                <a:ea typeface="HK Grotesk Medium"/>
                <a:cs typeface="HK Grotesk Medium"/>
                <a:sym typeface="HK Grotesk Medium"/>
              </a:rPr>
              <a:t>E-BOOK</a:t>
            </a:r>
          </a:p>
        </p:txBody>
      </p:sp>
      <p:sp>
        <p:nvSpPr>
          <p:cNvPr name="TextBox 22" id="22"/>
          <p:cNvSpPr txBox="true"/>
          <p:nvPr/>
        </p:nvSpPr>
        <p:spPr>
          <a:xfrm rot="0">
            <a:off x="297180" y="2106344"/>
            <a:ext cx="2775306" cy="419100"/>
          </a:xfrm>
          <a:prstGeom prst="rect">
            <a:avLst/>
          </a:prstGeom>
        </p:spPr>
        <p:txBody>
          <a:bodyPr anchor="t" rtlCol="false" tIns="0" lIns="0" bIns="0" rIns="0">
            <a:spAutoFit/>
          </a:bodyPr>
          <a:lstStyle/>
          <a:p>
            <a:pPr algn="l">
              <a:lnSpc>
                <a:spcPts val="1680"/>
              </a:lnSpc>
            </a:pPr>
            <a:r>
              <a:rPr lang="en-US" sz="1400" b="true">
                <a:solidFill>
                  <a:srgbClr val="EDEBE6"/>
                </a:solidFill>
                <a:latin typeface="HK Grotesk Medium"/>
                <a:ea typeface="HK Grotesk Medium"/>
                <a:cs typeface="HK Grotesk Medium"/>
                <a:sym typeface="HK Grotesk Medium"/>
              </a:rPr>
              <a:t>– With the body's own power –</a:t>
            </a:r>
          </a:p>
          <a:p>
            <a:pPr algn="l">
              <a:lnSpc>
                <a:spcPts val="1680"/>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4876800" cy="7620000"/>
          </a:xfrm>
          <a:custGeom>
            <a:avLst/>
            <a:gdLst/>
            <a:ahLst/>
            <a:cxnLst/>
            <a:rect r="r" b="b" t="t" l="l"/>
            <a:pathLst>
              <a:path h="7620000" w="4876800">
                <a:moveTo>
                  <a:pt x="0" y="0"/>
                </a:moveTo>
                <a:lnTo>
                  <a:pt x="4876800" y="0"/>
                </a:lnTo>
                <a:lnTo>
                  <a:pt x="4876800" y="7620000"/>
                </a:lnTo>
                <a:lnTo>
                  <a:pt x="0" y="7620000"/>
                </a:lnTo>
                <a:lnTo>
                  <a:pt x="0" y="0"/>
                </a:lnTo>
                <a:close/>
              </a:path>
            </a:pathLst>
          </a:custGeom>
          <a:blipFill>
            <a:blip r:embed="rId2"/>
            <a:stretch>
              <a:fillRect l="-42986" t="-34468" r="-6927" b="-9449"/>
            </a:stretch>
          </a:blipFill>
        </p:spPr>
      </p:sp>
      <p:sp>
        <p:nvSpPr>
          <p:cNvPr name="TextBox 3" id="3"/>
          <p:cNvSpPr txBox="true"/>
          <p:nvPr/>
        </p:nvSpPr>
        <p:spPr>
          <a:xfrm rot="0">
            <a:off x="0" y="1395412"/>
            <a:ext cx="4876800" cy="4829175"/>
          </a:xfrm>
          <a:prstGeom prst="rect">
            <a:avLst/>
          </a:prstGeom>
        </p:spPr>
        <p:txBody>
          <a:bodyPr anchor="t" rtlCol="false" tIns="0" lIns="0" bIns="0" rIns="0">
            <a:spAutoFit/>
          </a:bodyPr>
          <a:lstStyle/>
          <a:p>
            <a:pPr algn="ctr">
              <a:lnSpc>
                <a:spcPts val="2999"/>
              </a:lnSpc>
              <a:spcBef>
                <a:spcPct val="0"/>
              </a:spcBef>
            </a:pPr>
            <a:r>
              <a:rPr lang="en-US" b="true" sz="2499">
                <a:solidFill>
                  <a:srgbClr val="FFFFFF"/>
                </a:solidFill>
                <a:latin typeface="HK Grotesk Bold"/>
                <a:ea typeface="HK Grotesk Bold"/>
                <a:cs typeface="HK Grotesk Bold"/>
                <a:sym typeface="HK Grotesk Bold"/>
              </a:rPr>
              <a:t>Millions of people suffer from back, joint and muscle pain every day. Despite various treatments such as painkillers, physiotherapy and massage, the pain often returns. It can feel hopeless – but there is an alternative. The body has an amazing ability to repair itself, if it is given the right support. In this guide, you will learn three simple steps to help your body recover – naturally, without side effects.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394C59"/>
        </a:solidFill>
      </p:bgPr>
    </p:bg>
    <p:spTree>
      <p:nvGrpSpPr>
        <p:cNvPr id="1" name=""/>
        <p:cNvGrpSpPr/>
        <p:nvPr/>
      </p:nvGrpSpPr>
      <p:grpSpPr>
        <a:xfrm>
          <a:off x="0" y="0"/>
          <a:ext cx="0" cy="0"/>
          <a:chOff x="0" y="0"/>
          <a:chExt cx="0" cy="0"/>
        </a:xfrm>
      </p:grpSpPr>
      <p:grpSp>
        <p:nvGrpSpPr>
          <p:cNvPr name="Group 2" id="2"/>
          <p:cNvGrpSpPr/>
          <p:nvPr/>
        </p:nvGrpSpPr>
        <p:grpSpPr>
          <a:xfrm rot="0">
            <a:off x="3307057" y="2368510"/>
            <a:ext cx="1269009" cy="1658789"/>
            <a:chOff x="0" y="0"/>
            <a:chExt cx="1692011" cy="2211719"/>
          </a:xfrm>
        </p:grpSpPr>
        <p:pic>
          <p:nvPicPr>
            <p:cNvPr name="Picture 3" id="3"/>
            <p:cNvPicPr>
              <a:picLocks noChangeAspect="true"/>
            </p:cNvPicPr>
            <p:nvPr/>
          </p:nvPicPr>
          <p:blipFill>
            <a:blip r:embed="rId2"/>
            <a:srcRect l="9290" t="0" r="9290" b="25500"/>
            <a:stretch>
              <a:fillRect/>
            </a:stretch>
          </p:blipFill>
          <p:spPr>
            <a:xfrm flipH="false" flipV="false">
              <a:off x="0" y="0"/>
              <a:ext cx="1692011" cy="2211719"/>
            </a:xfrm>
            <a:prstGeom prst="rect">
              <a:avLst/>
            </a:prstGeom>
          </p:spPr>
        </p:pic>
      </p:grpSp>
      <p:sp>
        <p:nvSpPr>
          <p:cNvPr name="TextBox 4" id="4"/>
          <p:cNvSpPr txBox="true"/>
          <p:nvPr/>
        </p:nvSpPr>
        <p:spPr>
          <a:xfrm rot="0">
            <a:off x="297180" y="2516505"/>
            <a:ext cx="2775306" cy="3333755"/>
          </a:xfrm>
          <a:prstGeom prst="rect">
            <a:avLst/>
          </a:prstGeom>
        </p:spPr>
        <p:txBody>
          <a:bodyPr anchor="t" rtlCol="false" tIns="0" lIns="0" bIns="0" rIns="0">
            <a:spAutoFit/>
          </a:bodyPr>
          <a:lstStyle/>
          <a:p>
            <a:pPr algn="l">
              <a:lnSpc>
                <a:spcPts val="2099"/>
              </a:lnSpc>
            </a:pPr>
            <a:r>
              <a:rPr lang="en-US" sz="1499" b="true">
                <a:solidFill>
                  <a:srgbClr val="EDEBE6"/>
                </a:solidFill>
                <a:latin typeface="HK Grotesk Medium"/>
                <a:ea typeface="HK Grotesk Medium"/>
                <a:cs typeface="HK Grotesk Medium"/>
                <a:sym typeface="HK Grotesk Medium"/>
              </a:rPr>
              <a:t>The first step is to understand the difference between symptoms and root cause. Many treatments focus on relieving symptoms – such as painkillers. But what is causing the pain in the first place? It could be inflammation, poor circulation, stiffness or injuries that the body has not had time to heal. By identifying the cause, you can start focusing on real healing.</a:t>
            </a:r>
          </a:p>
          <a:p>
            <a:pPr algn="l">
              <a:lnSpc>
                <a:spcPts val="2099"/>
              </a:lnSpc>
            </a:pPr>
          </a:p>
        </p:txBody>
      </p:sp>
      <p:sp>
        <p:nvSpPr>
          <p:cNvPr name="TextBox 5" id="5"/>
          <p:cNvSpPr txBox="true"/>
          <p:nvPr/>
        </p:nvSpPr>
        <p:spPr>
          <a:xfrm rot="0">
            <a:off x="1050747" y="7212325"/>
            <a:ext cx="2775306" cy="237067"/>
          </a:xfrm>
          <a:prstGeom prst="rect">
            <a:avLst/>
          </a:prstGeom>
        </p:spPr>
        <p:txBody>
          <a:bodyPr anchor="t" rtlCol="false" tIns="0" lIns="0" bIns="0" rIns="0">
            <a:spAutoFit/>
          </a:bodyPr>
          <a:lstStyle/>
          <a:p>
            <a:pPr algn="ctr">
              <a:lnSpc>
                <a:spcPts val="960"/>
              </a:lnSpc>
            </a:pPr>
            <a:r>
              <a:rPr lang="en-US" sz="800" b="true">
                <a:solidFill>
                  <a:srgbClr val="EDEBE6"/>
                </a:solidFill>
                <a:latin typeface="HK Grotesk Medium"/>
                <a:ea typeface="HK Grotesk Medium"/>
                <a:cs typeface="HK Grotesk Medium"/>
                <a:sym typeface="HK Grotesk Medium"/>
              </a:rPr>
              <a:t>3 Steps to a Pain-Free Life – With the Body's Own Power</a:t>
            </a:r>
          </a:p>
          <a:p>
            <a:pPr algn="ctr">
              <a:lnSpc>
                <a:spcPts val="960"/>
              </a:lnSpc>
            </a:pPr>
          </a:p>
        </p:txBody>
      </p:sp>
      <p:sp>
        <p:nvSpPr>
          <p:cNvPr name="TextBox 6" id="6"/>
          <p:cNvSpPr txBox="true"/>
          <p:nvPr/>
        </p:nvSpPr>
        <p:spPr>
          <a:xfrm rot="0">
            <a:off x="297180" y="487680"/>
            <a:ext cx="4155590" cy="1543050"/>
          </a:xfrm>
          <a:prstGeom prst="rect">
            <a:avLst/>
          </a:prstGeom>
        </p:spPr>
        <p:txBody>
          <a:bodyPr anchor="t" rtlCol="false" tIns="0" lIns="0" bIns="0" rIns="0">
            <a:spAutoFit/>
          </a:bodyPr>
          <a:lstStyle/>
          <a:p>
            <a:pPr algn="l">
              <a:lnSpc>
                <a:spcPts val="4080"/>
              </a:lnSpc>
            </a:pPr>
            <a:r>
              <a:rPr lang="en-US" sz="3400" b="true">
                <a:solidFill>
                  <a:srgbClr val="EDEBE6"/>
                </a:solidFill>
                <a:latin typeface="HK Grotesk Bold"/>
                <a:ea typeface="HK Grotesk Bold"/>
                <a:cs typeface="HK Grotesk Bold"/>
                <a:sym typeface="HK Grotesk Bold"/>
              </a:rPr>
              <a:t> Step 1 – Identify the cause of your pain</a:t>
            </a:r>
          </a:p>
          <a:p>
            <a:pPr algn="l">
              <a:lnSpc>
                <a:spcPts val="4080"/>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394C59"/>
        </a:solidFill>
      </p:bgPr>
    </p:bg>
    <p:spTree>
      <p:nvGrpSpPr>
        <p:cNvPr id="1" name=""/>
        <p:cNvGrpSpPr/>
        <p:nvPr/>
      </p:nvGrpSpPr>
      <p:grpSpPr>
        <a:xfrm>
          <a:off x="0" y="0"/>
          <a:ext cx="0" cy="0"/>
          <a:chOff x="0" y="0"/>
          <a:chExt cx="0" cy="0"/>
        </a:xfrm>
      </p:grpSpPr>
      <p:grpSp>
        <p:nvGrpSpPr>
          <p:cNvPr name="Group 2" id="2"/>
          <p:cNvGrpSpPr/>
          <p:nvPr/>
        </p:nvGrpSpPr>
        <p:grpSpPr>
          <a:xfrm rot="0">
            <a:off x="3376549" y="4007627"/>
            <a:ext cx="1265454" cy="2665950"/>
            <a:chOff x="0" y="0"/>
            <a:chExt cx="1687272" cy="3554600"/>
          </a:xfrm>
        </p:grpSpPr>
        <p:pic>
          <p:nvPicPr>
            <p:cNvPr name="Picture 3" id="3"/>
            <p:cNvPicPr>
              <a:picLocks noChangeAspect="true"/>
            </p:cNvPicPr>
            <p:nvPr/>
          </p:nvPicPr>
          <p:blipFill>
            <a:blip r:embed="rId2"/>
            <a:srcRect l="34187" t="0" r="34187" b="0"/>
            <a:stretch>
              <a:fillRect/>
            </a:stretch>
          </p:blipFill>
          <p:spPr>
            <a:xfrm flipH="false" flipV="false">
              <a:off x="0" y="0"/>
              <a:ext cx="1687272" cy="3554600"/>
            </a:xfrm>
            <a:prstGeom prst="rect">
              <a:avLst/>
            </a:prstGeom>
          </p:spPr>
        </p:pic>
      </p:grpSp>
      <p:sp>
        <p:nvSpPr>
          <p:cNvPr name="TextBox 4" id="4"/>
          <p:cNvSpPr txBox="true"/>
          <p:nvPr/>
        </p:nvSpPr>
        <p:spPr>
          <a:xfrm rot="0">
            <a:off x="309532" y="2448450"/>
            <a:ext cx="2775306" cy="3735075"/>
          </a:xfrm>
          <a:prstGeom prst="rect">
            <a:avLst/>
          </a:prstGeom>
        </p:spPr>
        <p:txBody>
          <a:bodyPr anchor="t" rtlCol="false" tIns="0" lIns="0" bIns="0" rIns="0">
            <a:spAutoFit/>
          </a:bodyPr>
          <a:lstStyle/>
          <a:p>
            <a:pPr algn="l">
              <a:lnSpc>
                <a:spcPts val="1959"/>
              </a:lnSpc>
            </a:pPr>
            <a:r>
              <a:rPr lang="en-US" sz="1399" b="true">
                <a:solidFill>
                  <a:srgbClr val="EDEBE6"/>
                </a:solidFill>
                <a:latin typeface="HK Grotesk Medium"/>
                <a:ea typeface="HK Grotesk Medium"/>
                <a:cs typeface="HK Grotesk Medium"/>
                <a:sym typeface="HK Grotesk Medium"/>
              </a:rPr>
              <a:t>When the body is in constant tension, stress or pain, it goes into a kind of survival mode. This negatively affects recovery. Here are some simple things you can do to relieve the body:</a:t>
            </a:r>
          </a:p>
          <a:p>
            <a:pPr algn="l">
              <a:lnSpc>
                <a:spcPts val="1959"/>
              </a:lnSpc>
            </a:pPr>
            <a:r>
              <a:rPr lang="en-US" sz="1399" b="true">
                <a:solidFill>
                  <a:srgbClr val="EDEBE6"/>
                </a:solidFill>
                <a:latin typeface="HK Grotesk Medium"/>
                <a:ea typeface="HK Grotesk Medium"/>
                <a:cs typeface="HK Grotesk Medium"/>
                <a:sym typeface="HK Grotesk Medium"/>
              </a:rPr>
              <a:t>• Move regularly – even short walks make a big difference. </a:t>
            </a:r>
          </a:p>
          <a:p>
            <a:pPr algn="l">
              <a:lnSpc>
                <a:spcPts val="1959"/>
              </a:lnSpc>
            </a:pPr>
            <a:r>
              <a:rPr lang="en-US" sz="1399" b="true">
                <a:solidFill>
                  <a:srgbClr val="EDEBE6"/>
                </a:solidFill>
                <a:latin typeface="HK Grotesk Medium"/>
                <a:ea typeface="HK Grotesk Medium"/>
                <a:cs typeface="HK Grotesk Medium"/>
                <a:sym typeface="HK Grotesk Medium"/>
              </a:rPr>
              <a:t>• Rest and sleep enough – this is when the body heals.</a:t>
            </a:r>
          </a:p>
          <a:p>
            <a:pPr algn="l">
              <a:lnSpc>
                <a:spcPts val="1959"/>
              </a:lnSpc>
            </a:pPr>
            <a:r>
              <a:rPr lang="en-US" sz="1399" b="true">
                <a:solidFill>
                  <a:srgbClr val="EDEBE6"/>
                </a:solidFill>
                <a:latin typeface="HK Grotesk Medium"/>
                <a:ea typeface="HK Grotesk Medium"/>
                <a:cs typeface="HK Grotesk Medium"/>
                <a:sym typeface="HK Grotesk Medium"/>
              </a:rPr>
              <a:t>• Eat an anti-inflammatory diet – e.g. vegetables, berries, omega-3.</a:t>
            </a:r>
          </a:p>
          <a:p>
            <a:pPr algn="l">
              <a:lnSpc>
                <a:spcPts val="2099"/>
              </a:lnSpc>
            </a:pPr>
            <a:r>
              <a:rPr lang="en-US" sz="1499" b="true">
                <a:solidFill>
                  <a:srgbClr val="EDEBE6"/>
                </a:solidFill>
                <a:latin typeface="HK Grotesk Medium"/>
                <a:ea typeface="HK Grotesk Medium"/>
                <a:cs typeface="HK Grotesk Medium"/>
                <a:sym typeface="HK Grotesk Medium"/>
              </a:rPr>
              <a:t>• Use relaxation – deep breathing, meditation or light stretching.</a:t>
            </a:r>
          </a:p>
        </p:txBody>
      </p:sp>
      <p:sp>
        <p:nvSpPr>
          <p:cNvPr name="TextBox 5" id="5"/>
          <p:cNvSpPr txBox="true"/>
          <p:nvPr/>
        </p:nvSpPr>
        <p:spPr>
          <a:xfrm rot="0">
            <a:off x="233530" y="611011"/>
            <a:ext cx="4155590" cy="2057400"/>
          </a:xfrm>
          <a:prstGeom prst="rect">
            <a:avLst/>
          </a:prstGeom>
        </p:spPr>
        <p:txBody>
          <a:bodyPr anchor="t" rtlCol="false" tIns="0" lIns="0" bIns="0" rIns="0">
            <a:spAutoFit/>
          </a:bodyPr>
          <a:lstStyle/>
          <a:p>
            <a:pPr algn="l">
              <a:lnSpc>
                <a:spcPts val="4080"/>
              </a:lnSpc>
            </a:pPr>
            <a:r>
              <a:rPr lang="en-US" sz="3400" b="true">
                <a:solidFill>
                  <a:srgbClr val="EDEBE6"/>
                </a:solidFill>
                <a:latin typeface="HK Grotesk Bold"/>
                <a:ea typeface="HK Grotesk Bold"/>
                <a:cs typeface="HK Grotesk Bold"/>
                <a:sym typeface="HK Grotesk Bold"/>
              </a:rPr>
              <a:t>Step 2 – Relieve the body &amp; break the cycle of pain</a:t>
            </a:r>
          </a:p>
          <a:p>
            <a:pPr algn="l">
              <a:lnSpc>
                <a:spcPts val="4080"/>
              </a:lnSpc>
            </a:pPr>
          </a:p>
        </p:txBody>
      </p:sp>
      <p:grpSp>
        <p:nvGrpSpPr>
          <p:cNvPr name="Group 6" id="6"/>
          <p:cNvGrpSpPr/>
          <p:nvPr/>
        </p:nvGrpSpPr>
        <p:grpSpPr>
          <a:xfrm rot="0">
            <a:off x="3372995" y="2151211"/>
            <a:ext cx="1269009" cy="1658789"/>
            <a:chOff x="0" y="0"/>
            <a:chExt cx="1692011" cy="2211719"/>
          </a:xfrm>
        </p:grpSpPr>
        <p:pic>
          <p:nvPicPr>
            <p:cNvPr name="Picture 7" id="7"/>
            <p:cNvPicPr>
              <a:picLocks noChangeAspect="true"/>
            </p:cNvPicPr>
            <p:nvPr/>
          </p:nvPicPr>
          <p:blipFill>
            <a:blip r:embed="rId3"/>
            <a:srcRect l="24467" t="0" r="24467" b="0"/>
            <a:stretch>
              <a:fillRect/>
            </a:stretch>
          </p:blipFill>
          <p:spPr>
            <a:xfrm flipH="false" flipV="false">
              <a:off x="0" y="0"/>
              <a:ext cx="1692011" cy="2211719"/>
            </a:xfrm>
            <a:prstGeom prst="rect">
              <a:avLst/>
            </a:prstGeom>
          </p:spPr>
        </p:pic>
      </p:grpSp>
      <p:sp>
        <p:nvSpPr>
          <p:cNvPr name="TextBox 8" id="8"/>
          <p:cNvSpPr txBox="true"/>
          <p:nvPr/>
        </p:nvSpPr>
        <p:spPr>
          <a:xfrm rot="0">
            <a:off x="1050747" y="7212325"/>
            <a:ext cx="2775306" cy="118534"/>
          </a:xfrm>
          <a:prstGeom prst="rect">
            <a:avLst/>
          </a:prstGeom>
        </p:spPr>
        <p:txBody>
          <a:bodyPr anchor="t" rtlCol="false" tIns="0" lIns="0" bIns="0" rIns="0">
            <a:spAutoFit/>
          </a:bodyPr>
          <a:lstStyle/>
          <a:p>
            <a:pPr algn="ctr">
              <a:lnSpc>
                <a:spcPts val="960"/>
              </a:lnSpc>
            </a:pPr>
            <a:r>
              <a:rPr lang="en-US" sz="800" b="true">
                <a:solidFill>
                  <a:srgbClr val="EDEBE6"/>
                </a:solidFill>
                <a:latin typeface="HK Grotesk Medium"/>
                <a:ea typeface="HK Grotesk Medium"/>
                <a:cs typeface="HK Grotesk Medium"/>
                <a:sym typeface="HK Grotesk Medium"/>
              </a:rPr>
              <a:t>3 Steps to a Pain-Free Life – With the Body's Own Power</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394C59"/>
        </a:solidFill>
      </p:bgPr>
    </p:bg>
    <p:spTree>
      <p:nvGrpSpPr>
        <p:cNvPr id="1" name=""/>
        <p:cNvGrpSpPr/>
        <p:nvPr/>
      </p:nvGrpSpPr>
      <p:grpSpPr>
        <a:xfrm>
          <a:off x="0" y="0"/>
          <a:ext cx="0" cy="0"/>
          <a:chOff x="0" y="0"/>
          <a:chExt cx="0" cy="0"/>
        </a:xfrm>
      </p:grpSpPr>
      <p:grpSp>
        <p:nvGrpSpPr>
          <p:cNvPr name="Group 2" id="2"/>
          <p:cNvGrpSpPr/>
          <p:nvPr/>
        </p:nvGrpSpPr>
        <p:grpSpPr>
          <a:xfrm rot="0">
            <a:off x="3368815" y="2516731"/>
            <a:ext cx="1269009" cy="1658789"/>
            <a:chOff x="0" y="0"/>
            <a:chExt cx="1692011" cy="2211719"/>
          </a:xfrm>
        </p:grpSpPr>
        <p:pic>
          <p:nvPicPr>
            <p:cNvPr name="Picture 3" id="3"/>
            <p:cNvPicPr>
              <a:picLocks noChangeAspect="true"/>
            </p:cNvPicPr>
            <p:nvPr/>
          </p:nvPicPr>
          <p:blipFill>
            <a:blip r:embed="rId2"/>
            <a:srcRect l="27259" t="0" r="27259" b="0"/>
            <a:stretch>
              <a:fillRect/>
            </a:stretch>
          </p:blipFill>
          <p:spPr>
            <a:xfrm flipH="false" flipV="false">
              <a:off x="0" y="0"/>
              <a:ext cx="1692011" cy="2211719"/>
            </a:xfrm>
            <a:prstGeom prst="rect">
              <a:avLst/>
            </a:prstGeom>
          </p:spPr>
        </p:pic>
      </p:grpSp>
      <p:sp>
        <p:nvSpPr>
          <p:cNvPr name="TextBox 4" id="4"/>
          <p:cNvSpPr txBox="true"/>
          <p:nvPr/>
        </p:nvSpPr>
        <p:spPr>
          <a:xfrm rot="0">
            <a:off x="297180" y="2339935"/>
            <a:ext cx="2775306" cy="3848105"/>
          </a:xfrm>
          <a:prstGeom prst="rect">
            <a:avLst/>
          </a:prstGeom>
        </p:spPr>
        <p:txBody>
          <a:bodyPr anchor="t" rtlCol="false" tIns="0" lIns="0" bIns="0" rIns="0">
            <a:spAutoFit/>
          </a:bodyPr>
          <a:lstStyle/>
          <a:p>
            <a:pPr algn="l">
              <a:lnSpc>
                <a:spcPts val="2099"/>
              </a:lnSpc>
            </a:pPr>
            <a:r>
              <a:rPr lang="en-US" sz="1499" b="true">
                <a:solidFill>
                  <a:srgbClr val="EDEBE6"/>
                </a:solidFill>
                <a:latin typeface="HK Grotesk Medium"/>
                <a:ea typeface="HK Grotesk Medium"/>
                <a:cs typeface="HK Grotesk Medium"/>
                <a:sym typeface="HK Grotesk Medium"/>
              </a:rPr>
              <a:t>Research shows that the body can regenerate itself – if the stem cells are activated. Stem cells are the body’s own repair cells, but with age their activity decreases. This is where Life Waves patches come in. Our patented patches use light waves (phototherapy) to stimulate the body to activate its own stem cells – without chemicals or side effects. It’s a simple, natural method that you stick directly to the skin and starts working within minutes.</a:t>
            </a:r>
          </a:p>
        </p:txBody>
      </p:sp>
      <p:sp>
        <p:nvSpPr>
          <p:cNvPr name="TextBox 5" id="5"/>
          <p:cNvSpPr txBox="true"/>
          <p:nvPr/>
        </p:nvSpPr>
        <p:spPr>
          <a:xfrm rot="0">
            <a:off x="1050747" y="7212325"/>
            <a:ext cx="2775306" cy="118534"/>
          </a:xfrm>
          <a:prstGeom prst="rect">
            <a:avLst/>
          </a:prstGeom>
        </p:spPr>
        <p:txBody>
          <a:bodyPr anchor="t" rtlCol="false" tIns="0" lIns="0" bIns="0" rIns="0">
            <a:spAutoFit/>
          </a:bodyPr>
          <a:lstStyle/>
          <a:p>
            <a:pPr algn="ctr">
              <a:lnSpc>
                <a:spcPts val="960"/>
              </a:lnSpc>
            </a:pPr>
            <a:r>
              <a:rPr lang="en-US" sz="800" b="true">
                <a:solidFill>
                  <a:srgbClr val="EDEBE6"/>
                </a:solidFill>
                <a:latin typeface="HK Grotesk Medium"/>
                <a:ea typeface="HK Grotesk Medium"/>
                <a:cs typeface="HK Grotesk Medium"/>
                <a:sym typeface="HK Grotesk Medium"/>
              </a:rPr>
              <a:t>3 Steps to a Pain-Free Life – With the Body's Own Power</a:t>
            </a:r>
          </a:p>
        </p:txBody>
      </p:sp>
      <p:sp>
        <p:nvSpPr>
          <p:cNvPr name="TextBox 6" id="6"/>
          <p:cNvSpPr txBox="true"/>
          <p:nvPr/>
        </p:nvSpPr>
        <p:spPr>
          <a:xfrm rot="0">
            <a:off x="233530" y="561790"/>
            <a:ext cx="4155590" cy="1543050"/>
          </a:xfrm>
          <a:prstGeom prst="rect">
            <a:avLst/>
          </a:prstGeom>
        </p:spPr>
        <p:txBody>
          <a:bodyPr anchor="t" rtlCol="false" tIns="0" lIns="0" bIns="0" rIns="0">
            <a:spAutoFit/>
          </a:bodyPr>
          <a:lstStyle/>
          <a:p>
            <a:pPr algn="l">
              <a:lnSpc>
                <a:spcPts val="4080"/>
              </a:lnSpc>
            </a:pPr>
            <a:r>
              <a:rPr lang="en-US" sz="3400" b="true">
                <a:solidFill>
                  <a:srgbClr val="EDEBE6"/>
                </a:solidFill>
                <a:latin typeface="HK Grotesk Bold"/>
                <a:ea typeface="HK Grotesk Bold"/>
                <a:cs typeface="HK Grotesk Bold"/>
                <a:sym typeface="HK Grotesk Bold"/>
              </a:rPr>
              <a:t>Step 3 – Activate the body's own healing ability</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394C59"/>
        </a:solidFill>
      </p:bgPr>
    </p:bg>
    <p:spTree>
      <p:nvGrpSpPr>
        <p:cNvPr id="1" name=""/>
        <p:cNvGrpSpPr/>
        <p:nvPr/>
      </p:nvGrpSpPr>
      <p:grpSpPr>
        <a:xfrm>
          <a:off x="0" y="0"/>
          <a:ext cx="0" cy="0"/>
          <a:chOff x="0" y="0"/>
          <a:chExt cx="0" cy="0"/>
        </a:xfrm>
      </p:grpSpPr>
      <p:grpSp>
        <p:nvGrpSpPr>
          <p:cNvPr name="Group 2" id="2"/>
          <p:cNvGrpSpPr/>
          <p:nvPr/>
        </p:nvGrpSpPr>
        <p:grpSpPr>
          <a:xfrm rot="0">
            <a:off x="297180" y="4824833"/>
            <a:ext cx="4282440" cy="2068442"/>
            <a:chOff x="0" y="0"/>
            <a:chExt cx="5709920" cy="2757922"/>
          </a:xfrm>
        </p:grpSpPr>
        <p:pic>
          <p:nvPicPr>
            <p:cNvPr name="Picture 3" id="3"/>
            <p:cNvPicPr>
              <a:picLocks noChangeAspect="true"/>
            </p:cNvPicPr>
            <p:nvPr/>
          </p:nvPicPr>
          <p:blipFill>
            <a:blip r:embed="rId2"/>
            <a:srcRect l="0" t="13751" r="0" b="13751"/>
            <a:stretch>
              <a:fillRect/>
            </a:stretch>
          </p:blipFill>
          <p:spPr>
            <a:xfrm flipH="false" flipV="false">
              <a:off x="0" y="0"/>
              <a:ext cx="5709920" cy="2757922"/>
            </a:xfrm>
            <a:prstGeom prst="rect">
              <a:avLst/>
            </a:prstGeom>
          </p:spPr>
        </p:pic>
      </p:grpSp>
      <p:sp>
        <p:nvSpPr>
          <p:cNvPr name="TextBox 4" id="4"/>
          <p:cNvSpPr txBox="true"/>
          <p:nvPr/>
        </p:nvSpPr>
        <p:spPr>
          <a:xfrm rot="0">
            <a:off x="129359" y="665196"/>
            <a:ext cx="4618081" cy="476250"/>
          </a:xfrm>
          <a:prstGeom prst="rect">
            <a:avLst/>
          </a:prstGeom>
        </p:spPr>
        <p:txBody>
          <a:bodyPr anchor="t" rtlCol="false" tIns="0" lIns="0" bIns="0" rIns="0">
            <a:spAutoFit/>
          </a:bodyPr>
          <a:lstStyle/>
          <a:p>
            <a:pPr algn="l">
              <a:lnSpc>
                <a:spcPts val="3720"/>
              </a:lnSpc>
            </a:pPr>
            <a:r>
              <a:rPr lang="en-US" sz="3100" b="true">
                <a:solidFill>
                  <a:srgbClr val="EDEBE6"/>
                </a:solidFill>
                <a:latin typeface="HK Grotesk Bold"/>
                <a:ea typeface="HK Grotesk Bold"/>
                <a:cs typeface="HK Grotesk Bold"/>
                <a:sym typeface="HK Grotesk Bold"/>
              </a:rPr>
              <a:t>Summary and Next Steps</a:t>
            </a:r>
          </a:p>
        </p:txBody>
      </p:sp>
      <p:sp>
        <p:nvSpPr>
          <p:cNvPr name="TextBox 5" id="5"/>
          <p:cNvSpPr txBox="true"/>
          <p:nvPr/>
        </p:nvSpPr>
        <p:spPr>
          <a:xfrm rot="0">
            <a:off x="129359" y="1441847"/>
            <a:ext cx="4618081" cy="3195960"/>
          </a:xfrm>
          <a:prstGeom prst="rect">
            <a:avLst/>
          </a:prstGeom>
        </p:spPr>
        <p:txBody>
          <a:bodyPr anchor="t" rtlCol="false" tIns="0" lIns="0" bIns="0" rIns="0">
            <a:spAutoFit/>
          </a:bodyPr>
          <a:lstStyle/>
          <a:p>
            <a:pPr algn="l">
              <a:lnSpc>
                <a:spcPts val="2239"/>
              </a:lnSpc>
            </a:pPr>
            <a:r>
              <a:rPr lang="en-US" sz="1599" b="true">
                <a:solidFill>
                  <a:srgbClr val="FFFFFF"/>
                </a:solidFill>
                <a:latin typeface="HK Grotesk Medium"/>
                <a:ea typeface="HK Grotesk Medium"/>
                <a:cs typeface="HK Grotesk Medium"/>
                <a:sym typeface="HK Grotesk Medium"/>
              </a:rPr>
              <a:t>Pain doesn't have to be something you just accept. By understanding the cause, relieving the body and activating your self-healing, you can take a big step towards a life without pain. Life Wave is here to help you every step of the way.</a:t>
            </a:r>
          </a:p>
          <a:p>
            <a:pPr algn="l">
              <a:lnSpc>
                <a:spcPts val="2239"/>
              </a:lnSpc>
            </a:pPr>
          </a:p>
          <a:p>
            <a:pPr algn="l" marL="345397" indent="-172699" lvl="1">
              <a:lnSpc>
                <a:spcPts val="2239"/>
              </a:lnSpc>
              <a:buFont typeface="Arial"/>
              <a:buChar char="•"/>
            </a:pPr>
            <a:r>
              <a:rPr lang="en-US" b="true" sz="1599">
                <a:solidFill>
                  <a:srgbClr val="FFFFFF"/>
                </a:solidFill>
                <a:latin typeface="HK Grotesk Medium"/>
                <a:ea typeface="HK Grotesk Medium"/>
                <a:cs typeface="HK Grotesk Medium"/>
                <a:sym typeface="HK Grotesk Medium"/>
              </a:rPr>
              <a:t>Want to try our stem cell activating patches?</a:t>
            </a:r>
          </a:p>
          <a:p>
            <a:pPr algn="l">
              <a:lnSpc>
                <a:spcPts val="2239"/>
              </a:lnSpc>
            </a:pPr>
          </a:p>
          <a:p>
            <a:pPr algn="l" marL="345397" indent="-172699" lvl="1">
              <a:lnSpc>
                <a:spcPts val="2239"/>
              </a:lnSpc>
              <a:buFont typeface="Arial"/>
              <a:buChar char="•"/>
            </a:pPr>
            <a:r>
              <a:rPr lang="en-US" b="true" sz="1599">
                <a:solidFill>
                  <a:srgbClr val="FFFFFF"/>
                </a:solidFill>
                <a:latin typeface="HK Grotesk Medium"/>
                <a:ea typeface="HK Grotesk Medium"/>
                <a:cs typeface="HK Grotesk Medium"/>
                <a:sym typeface="HK Grotesk Medium"/>
              </a:rPr>
              <a:t>Order your first patch here</a:t>
            </a:r>
          </a:p>
          <a:p>
            <a:pPr algn="l">
              <a:lnSpc>
                <a:spcPts val="2239"/>
              </a:lnSpc>
            </a:pPr>
          </a:p>
          <a:p>
            <a:pPr algn="l" marL="323808" indent="-161904" lvl="1">
              <a:lnSpc>
                <a:spcPts val="2099"/>
              </a:lnSpc>
              <a:buFont typeface="Arial"/>
              <a:buChar char="•"/>
            </a:pPr>
            <a:r>
              <a:rPr lang="en-US" b="true" sz="1499">
                <a:solidFill>
                  <a:srgbClr val="FFFFFF"/>
                </a:solidFill>
                <a:latin typeface="HK Grotesk Medium"/>
                <a:ea typeface="HK Grotesk Medium"/>
                <a:cs typeface="HK Grotesk Medium"/>
                <a:sym typeface="HK Grotesk Medium"/>
              </a:rPr>
              <a:t>Read more about the technology behind</a:t>
            </a:r>
            <a:r>
              <a:rPr lang="en-US" b="true" sz="1499" u="none">
                <a:solidFill>
                  <a:srgbClr val="FFFFFF"/>
                </a:solidFill>
                <a:latin typeface="HK Grotesk Medium"/>
                <a:ea typeface="HK Grotesk Medium"/>
                <a:cs typeface="HK Grotesk Medium"/>
                <a:sym typeface="HK Grotesk Medium"/>
              </a:rPr>
              <a:t> </a:t>
            </a:r>
            <a:r>
              <a:rPr lang="en-US" b="true" sz="1499" u="sng">
                <a:solidFill>
                  <a:srgbClr val="FFFFFF"/>
                </a:solidFill>
                <a:latin typeface="HK Grotesk Medium"/>
                <a:ea typeface="HK Grotesk Medium"/>
                <a:cs typeface="HK Grotesk Medium"/>
                <a:sym typeface="HK Grotesk Medium"/>
                <a:hlinkClick r:id="rId3" tooltip="https://startx39now.com"/>
              </a:rPr>
              <a:t>Life Wave</a:t>
            </a:r>
          </a:p>
          <a:p>
            <a:pPr algn="l">
              <a:lnSpc>
                <a:spcPts val="1399"/>
              </a:lnSpc>
            </a:pPr>
          </a:p>
        </p:txBody>
      </p:sp>
      <p:sp>
        <p:nvSpPr>
          <p:cNvPr name="TextBox 6" id="6"/>
          <p:cNvSpPr txBox="true"/>
          <p:nvPr/>
        </p:nvSpPr>
        <p:spPr>
          <a:xfrm rot="0">
            <a:off x="1050747" y="7212325"/>
            <a:ext cx="2775306" cy="118534"/>
          </a:xfrm>
          <a:prstGeom prst="rect">
            <a:avLst/>
          </a:prstGeom>
        </p:spPr>
        <p:txBody>
          <a:bodyPr anchor="t" rtlCol="false" tIns="0" lIns="0" bIns="0" rIns="0">
            <a:spAutoFit/>
          </a:bodyPr>
          <a:lstStyle/>
          <a:p>
            <a:pPr algn="ctr">
              <a:lnSpc>
                <a:spcPts val="960"/>
              </a:lnSpc>
            </a:pPr>
            <a:r>
              <a:rPr lang="en-US" sz="800" b="true">
                <a:solidFill>
                  <a:srgbClr val="EDEBE6"/>
                </a:solidFill>
                <a:latin typeface="HK Grotesk Medium"/>
                <a:ea typeface="HK Grotesk Medium"/>
                <a:cs typeface="HK Grotesk Medium"/>
                <a:sym typeface="HK Grotesk Medium"/>
              </a:rPr>
              <a:t>3 Steps to a Pain-Free Life – With the Body's Own Power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DAGngXt8uIc</dc:identifier>
  <dcterms:modified xsi:type="dcterms:W3CDTF">2011-08-01T06:04:30Z</dcterms:modified>
  <cp:revision>1</cp:revision>
  <dc:title>E-book</dc:title>
</cp:coreProperties>
</file>