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63" r:id="rId6"/>
    <p:sldId id="264" r:id="rId7"/>
    <p:sldId id="279" r:id="rId8"/>
    <p:sldId id="280" r:id="rId9"/>
    <p:sldId id="275" r:id="rId10"/>
    <p:sldId id="259" r:id="rId11"/>
    <p:sldId id="260" r:id="rId12"/>
    <p:sldId id="265" r:id="rId13"/>
    <p:sldId id="266" r:id="rId14"/>
    <p:sldId id="261" r:id="rId15"/>
    <p:sldId id="281" r:id="rId16"/>
    <p:sldId id="267" r:id="rId17"/>
    <p:sldId id="268" r:id="rId18"/>
    <p:sldId id="269" r:id="rId19"/>
    <p:sldId id="271" r:id="rId20"/>
    <p:sldId id="270" r:id="rId21"/>
    <p:sldId id="276" r:id="rId22"/>
    <p:sldId id="258" r:id="rId23"/>
    <p:sldId id="273" r:id="rId24"/>
    <p:sldId id="278" r:id="rId25"/>
    <p:sldId id="277" r:id="rId26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E BOURGIE" userId="4d2fd097-6cf6-4def-b45b-b63385fd07d5" providerId="ADAL" clId="{B9698C51-76A7-4DC0-89F4-94DF36D2D1AA}"/>
    <pc:docChg chg="delSld modSld sldOrd">
      <pc:chgData name="CHANTALE BOURGIE" userId="4d2fd097-6cf6-4def-b45b-b63385fd07d5" providerId="ADAL" clId="{B9698C51-76A7-4DC0-89F4-94DF36D2D1AA}" dt="2026-04-01T11:47:02.027" v="2" actId="2696"/>
      <pc:docMkLst>
        <pc:docMk/>
      </pc:docMkLst>
      <pc:sldChg chg="ord">
        <pc:chgData name="CHANTALE BOURGIE" userId="4d2fd097-6cf6-4def-b45b-b63385fd07d5" providerId="ADAL" clId="{B9698C51-76A7-4DC0-89F4-94DF36D2D1AA}" dt="2026-04-01T11:46:52.828" v="1"/>
        <pc:sldMkLst>
          <pc:docMk/>
          <pc:sldMk cId="539874873" sldId="275"/>
        </pc:sldMkLst>
      </pc:sldChg>
      <pc:sldChg chg="del">
        <pc:chgData name="CHANTALE BOURGIE" userId="4d2fd097-6cf6-4def-b45b-b63385fd07d5" providerId="ADAL" clId="{B9698C51-76A7-4DC0-89F4-94DF36D2D1AA}" dt="2026-04-01T11:47:02.027" v="2" actId="2696"/>
        <pc:sldMkLst>
          <pc:docMk/>
          <pc:sldMk cId="4153585047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2026-04-01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o3XW8AsI8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3XW8AsI8Q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eTIpzd-SeU&#8203;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eTIpzd-SeU?feature=oembed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FTDD4wjSm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TDD4wjSmI?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QJo-TMJw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QJo-TMJwY?feature=oembed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fVirZ7bfh4&#8203;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fVirZ7bfh4?feature=oembed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09UQPPA5N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09UQPPA5NM?feature=oembed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UXj3Gdavj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UXj3Gdavj4?feature=oembed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haEPLTyIS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haEPLTyISE?feature=oembed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3quiMzc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K3quiMzcVA?feature=oembed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bf3qOl0nd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bf3qOl0ndQ?feature=oembed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_vrzrfBo00?feature=oembed" TargetMode="External"/><Relationship Id="rId4" Type="http://schemas.openxmlformats.org/officeDocument/2006/relationships/hyperlink" Target="https://youtu.be/m_vrzrfBo0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xMoFUvsje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xMoFUvsjes?feature=oembed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RqPb10PyH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RqPb10PyHE?feature=oembed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v16Ztt3Eic?feature=oembed" TargetMode="External"/><Relationship Id="rId4" Type="http://schemas.openxmlformats.org/officeDocument/2006/relationships/hyperlink" Target="https://youtu.be/_v16Ztt3Ei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9j8aL1Zt-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9j8aL1Zt-4?feature=oembed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lbDXBcs8d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bDXBcs8dY?feature=oembed" TargetMode="Externa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@Jeudesdiff%C3%A9rences" TargetMode="External"/><Relationship Id="rId2" Type="http://schemas.openxmlformats.org/officeDocument/2006/relationships/hyperlink" Target="http://www.youtube.com/@heroquiz_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@RapideQuiz" TargetMode="External"/><Relationship Id="rId4" Type="http://schemas.openxmlformats.org/officeDocument/2006/relationships/hyperlink" Target="https://www.youtube.com/@C%C3%A9r%C3%A9bral_Qi_France_TestdeQ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QKVKGuDK6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KVKGuDK6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VLHDsvQ27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LHDsvQ27E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IBTSIr6ylw&#8203;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IBTSIr6ylw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npeGMLmXt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npeGMLmXtY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VOSSjnbkk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OSSjnbkkA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MU5XYT27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MU5XYT27IE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-goPSE7z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-goPSE7zY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F71C4D-1A65-AE60-E538-2955C2E7FE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231" r="-1" b="-1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fr-CA" sz="6600">
                <a:solidFill>
                  <a:schemeClr val="bg1"/>
                </a:solidFill>
              </a:rPr>
              <a:t>Mes activités 5 minutes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Pour les moments de </a:t>
            </a:r>
            <a:r>
              <a:rPr lang="fr-CA">
                <a:solidFill>
                  <a:schemeClr val="bg1"/>
                </a:solidFill>
              </a:rPr>
              <a:t>transition</a:t>
            </a:r>
            <a:endParaRPr lang="fr-CA" dirty="0" err="1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DF80C-2D8F-E949-2469-2BA16DAD2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F52552-5E0A-9725-361B-822475BE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EA86B7-B572-0C43-A4EE-BD161740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ANAGRAMMES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9E0026-F624-33DB-659B-B079DB024809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https://youtu.be/Ko3XW8AsI8Q</a:t>
            </a:r>
            <a:endParaRPr lang="fr-CA" dirty="0"/>
          </a:p>
        </p:txBody>
      </p:sp>
      <p:pic>
        <p:nvPicPr>
          <p:cNvPr id="3" name="Média en ligne 2" title="Quiz TROUVE le MOT de FACILE à DIFFICILE 🤯Spécial ANAGRAMME 🔠 #devinelemot #défimental">
            <a:hlinkClick r:id="" action="ppaction://noaction"/>
            <a:extLst>
              <a:ext uri="{FF2B5EF4-FFF2-40B4-BE49-F238E27FC236}">
                <a16:creationId xmlns:a16="http://schemas.microsoft.com/office/drawing/2014/main" id="{A316AE94-5252-092E-20D4-695EA98EE5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5082" y="1709057"/>
            <a:ext cx="8001681" cy="45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4FA13-DBE5-4846-6B15-D4E538A64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568B0B-59AD-8B51-F377-134A47666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1ABC2B-3DED-FABD-8CF3-4E790E49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ANAGRAMMES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DD8E7F-6111-6B38-E1D7-969BE98415DB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https://youtu.be/oeTIpzd-SeU</a:t>
            </a:r>
            <a:endParaRPr lang="fr-FR"/>
          </a:p>
        </p:txBody>
      </p:sp>
      <p:pic>
        <p:nvPicPr>
          <p:cNvPr id="4" name="Média en ligne 3" title="Quiz DEVINE le MOT de FACILE à DIFFICILE 🤯Spécial ANAGRAMME 🔠 #devinelemot #défimental">
            <a:hlinkClick r:id="" action="ppaction://noaction"/>
            <a:extLst>
              <a:ext uri="{FF2B5EF4-FFF2-40B4-BE49-F238E27FC236}">
                <a16:creationId xmlns:a16="http://schemas.microsoft.com/office/drawing/2014/main" id="{14E14457-FA68-CE55-3308-6CDEB32729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3636" y="1558089"/>
            <a:ext cx="8036344" cy="44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5A131-EF45-2097-6406-0CEE92FA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68961-57F1-EF9B-92DF-F934D68F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024FC8-4731-9313-2C76-6D54234E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ANAGRAMMES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E054BD-8AF2-4E4B-0B9E-5A1FAACE6D60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https://youtu.be/PFTDD4wjSmI</a:t>
            </a:r>
            <a:endParaRPr lang="fr-CA"/>
          </a:p>
        </p:txBody>
      </p:sp>
      <p:pic>
        <p:nvPicPr>
          <p:cNvPr id="3" name="Média en ligne 2" title="🧠🏠 Sauras-tu deviner ces 40 mots cachés ?! 🏠 40 Anagrammes: Facile, Moyen, Difficile, Expert !">
            <a:hlinkClick r:id="" action="ppaction://noaction"/>
            <a:extLst>
              <a:ext uri="{FF2B5EF4-FFF2-40B4-BE49-F238E27FC236}">
                <a16:creationId xmlns:a16="http://schemas.microsoft.com/office/drawing/2014/main" id="{8221F27D-B647-EAE9-6AEB-A76978CAA9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4082" y="1548063"/>
            <a:ext cx="8076449" cy="45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2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FBFE0-D7DA-4F37-3940-94FAA2B7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9B29F5-E3E6-1D18-B48B-AAD1C2CD5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D424DE-B5F5-CF16-95C8-D5838C55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ANAGRAMMES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5ACEDF-CB4E-E0CE-E178-4353EBA17C20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https://youtu.be/FuQJo-TMJwY</a:t>
            </a:r>
            <a:endParaRPr lang="fr-FR"/>
          </a:p>
        </p:txBody>
      </p:sp>
      <p:pic>
        <p:nvPicPr>
          <p:cNvPr id="4" name="Média en ligne 3" title="Jeu des anagrammes - Mots de 3 à 6 lettres">
            <a:hlinkClick r:id="" action="ppaction://noaction"/>
            <a:extLst>
              <a:ext uri="{FF2B5EF4-FFF2-40B4-BE49-F238E27FC236}">
                <a16:creationId xmlns:a16="http://schemas.microsoft.com/office/drawing/2014/main" id="{CA68991B-510D-6E27-51A1-8AA6784D7B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3687" y="1528010"/>
            <a:ext cx="8126581" cy="45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C17C2-D2B6-3140-0FDE-5E6E7EE24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3A80B1-6740-0912-CD01-9E0F6E53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E64F5E-2EFF-9804-2339-07F47B94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ANAGRAMMES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82873A-DF24-0DBD-55B1-8175B3D1D89C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https://youtu.be/ZfVirZ7bfh4</a:t>
            </a:r>
            <a:endParaRPr lang="fr-CA"/>
          </a:p>
        </p:txBody>
      </p:sp>
      <p:pic>
        <p:nvPicPr>
          <p:cNvPr id="3" name="Média en ligne 2" title="Jeu d'anagrammes - Spécial pays">
            <a:hlinkClick r:id="" action="ppaction://noaction"/>
            <a:extLst>
              <a:ext uri="{FF2B5EF4-FFF2-40B4-BE49-F238E27FC236}">
                <a16:creationId xmlns:a16="http://schemas.microsoft.com/office/drawing/2014/main" id="{CBF6DE11-DAEE-75E8-33A8-B2A5896FF3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3977" y="1548062"/>
            <a:ext cx="8156660" cy="46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2DFD6-95E1-B2C8-93A5-0A9A4CEC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D9A555-DF1E-454F-B6BC-7F54C80EC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0DE465-751C-3243-FA40-2B0D3D1A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EXPRESSIONS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7F2177-7FBF-1A5B-8725-DD162D3FE26B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https://youtu.be/O09UQPPA5NM</a:t>
            </a:r>
            <a:endParaRPr lang="fr-CA"/>
          </a:p>
        </p:txBody>
      </p:sp>
      <p:pic>
        <p:nvPicPr>
          <p:cNvPr id="4" name="Média en ligne 3" title="Quiz : Les expressions françaises - 20 Questions">
            <a:hlinkClick r:id="" action="ppaction://noaction"/>
            <a:extLst>
              <a:ext uri="{FF2B5EF4-FFF2-40B4-BE49-F238E27FC236}">
                <a16:creationId xmlns:a16="http://schemas.microsoft.com/office/drawing/2014/main" id="{48E3120C-5316-D95F-ABD2-1990ECCE5E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24267" y="1507957"/>
            <a:ext cx="8307054" cy="46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0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F646C-BE57-ED4C-338F-6C8346C5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F37875-588D-9459-A813-18616A52D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5D7F15-9600-03E9-22A3-7B8BB4C9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TROUVER LES DIFFÉRENCES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092403-6DB7-1E0F-A8C7-D0C5F783F731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https://youtu.be/zUXj3Gdavj4</a:t>
            </a:r>
            <a:endParaRPr lang="fr-CA"/>
          </a:p>
        </p:txBody>
      </p:sp>
      <p:pic>
        <p:nvPicPr>
          <p:cNvPr id="4" name="Média en ligne 3" title="🧩 Trouvez les 3 Différences / Jeu des 3 Erreurs 🔍✨ [ Trouve les différences 18  ]">
            <a:hlinkClick r:id="" action="ppaction://noaction"/>
            <a:extLst>
              <a:ext uri="{FF2B5EF4-FFF2-40B4-BE49-F238E27FC236}">
                <a16:creationId xmlns:a16="http://schemas.microsoft.com/office/drawing/2014/main" id="{0F1811FF-49CB-717A-6906-AEDCB6CAD9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3846" y="1497931"/>
            <a:ext cx="8266949" cy="46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2F917E-AF1B-A91E-6F93-B49A2B01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F7443A-A16B-F3FC-AC86-00962740F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D0B71A-AAA0-FC14-140D-D4F3C8FE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TROUVER LES DIFFÉRENCES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01667C-155C-7D83-5F7B-A992642846C9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https://youtu.be/bhaEPLTyISE</a:t>
            </a:r>
            <a:endParaRPr lang="fr-CA"/>
          </a:p>
        </p:txBody>
      </p:sp>
      <p:pic>
        <p:nvPicPr>
          <p:cNvPr id="3" name="Média en ligne 2" title="🦅 Trouve les 3 Différences (Test d'Observation)">
            <a:hlinkClick r:id="" action="ppaction://noaction"/>
            <a:extLst>
              <a:ext uri="{FF2B5EF4-FFF2-40B4-BE49-F238E27FC236}">
                <a16:creationId xmlns:a16="http://schemas.microsoft.com/office/drawing/2014/main" id="{F5200B27-BEE5-591D-1A0E-43C0DE50E4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3635" y="1487905"/>
            <a:ext cx="8427370" cy="47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4FB5B-57F6-CE9C-11C0-C69FA323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E15596-6E3A-F899-FAA6-CD778C682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DF3E3A-583B-4096-FF55-008C6231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TROUVER LES DIFFÉRENCES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5832DB-FB8D-0312-6333-5B566FD6BFBB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https://youtu.be/zK3quiMzcVA</a:t>
            </a:r>
            <a:endParaRPr lang="fr-CA"/>
          </a:p>
        </p:txBody>
      </p:sp>
      <p:pic>
        <p:nvPicPr>
          <p:cNvPr id="4" name="Média en ligne 3" title="🧠🧩 Trouvez les 3 Différences / Jeu des 3 Erreurs 🧩🧠 #3 | Astuces Cérébrales">
            <a:hlinkClick r:id="" action="ppaction://noaction"/>
            <a:extLst>
              <a:ext uri="{FF2B5EF4-FFF2-40B4-BE49-F238E27FC236}">
                <a16:creationId xmlns:a16="http://schemas.microsoft.com/office/drawing/2014/main" id="{14ECFCF8-E57E-4193-0AC1-AA82F4CA97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93925" y="1497931"/>
            <a:ext cx="8206791" cy="46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5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1DFF1-6225-BBCC-C55B-50ABCC69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2ADB5-BBF3-EAAC-B65E-B5F6D052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EFA20A-8541-AFA8-5995-95BDDD04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TROUVER LES DIFFÉRENCES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0C839E-EB7A-0632-3B46-CFEDE1A762F4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https://youtu.be/Lbf3qOl0ndQ</a:t>
            </a:r>
            <a:endParaRPr lang="fr-CA"/>
          </a:p>
        </p:txBody>
      </p:sp>
      <p:pic>
        <p:nvPicPr>
          <p:cNvPr id="3" name="Média en ligne 2" title="🚫Trouve l'erreur impossible ! 😱 [Trouve les 3 Différences]">
            <a:hlinkClick r:id="" action="ppaction://noaction"/>
            <a:extLst>
              <a:ext uri="{FF2B5EF4-FFF2-40B4-BE49-F238E27FC236}">
                <a16:creationId xmlns:a16="http://schemas.microsoft.com/office/drawing/2014/main" id="{361FCA5F-D85E-CE57-7B37-1D38CB4655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4319" y="1538036"/>
            <a:ext cx="8256923" cy="4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DDD729-1DC2-A517-B053-FF104FE1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RÉBUS</a:t>
            </a:r>
          </a:p>
        </p:txBody>
      </p:sp>
      <p:pic>
        <p:nvPicPr>
          <p:cNvPr id="4" name="Média en ligne 3" title="Devine le MOT en ÉMOJIS 🤠🍏❤️ | 100 Rébus et Devinettes en Émojis">
            <a:hlinkClick r:id="" action="ppaction://noaction"/>
            <a:extLst>
              <a:ext uri="{FF2B5EF4-FFF2-40B4-BE49-F238E27FC236}">
                <a16:creationId xmlns:a16="http://schemas.microsoft.com/office/drawing/2014/main" id="{A4A81C2D-219C-FA64-613D-7E11FE0B89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549469-7163-FEBA-5695-F529DFAB27F0}"/>
              </a:ext>
            </a:extLst>
          </p:cNvPr>
          <p:cNvSpPr txBox="1"/>
          <p:nvPr/>
        </p:nvSpPr>
        <p:spPr>
          <a:xfrm>
            <a:off x="4801888" y="6202708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4"/>
              </a:rPr>
              <a:t>https://youtu.be/m_vrzrfBo00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10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F1FDD-FB4C-A75C-1FCB-34389703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5EB92F-7203-EFC9-6D26-B64E197F4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EE29B1-31E0-C696-33ED-CA9DF264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TROUVER LES DIFFÉRENCES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A9EA51-79E9-B8EC-0D2E-EDEB2ADF4658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https://youtu.be/-xMoFUvsjes</a:t>
            </a:r>
            <a:endParaRPr lang="fr-CA" dirty="0"/>
          </a:p>
        </p:txBody>
      </p:sp>
      <p:pic>
        <p:nvPicPr>
          <p:cNvPr id="3" name="Média en ligne 2" title="Trouve les 7 différences">
            <a:hlinkClick r:id="" action="ppaction://noaction"/>
            <a:extLst>
              <a:ext uri="{FF2B5EF4-FFF2-40B4-BE49-F238E27FC236}">
                <a16:creationId xmlns:a16="http://schemas.microsoft.com/office/drawing/2014/main" id="{173936B2-09F1-DC2A-09EF-BFB5FB90C4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3898" y="1477878"/>
            <a:ext cx="8226844" cy="46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B0756-E3A9-CD5D-6210-9063C87A7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B5F0E-F612-C65B-F8D7-2353AFF2A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3A1EE7-7A55-785F-87A9-69C194B1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QUIZ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CF542E-0E48-6907-9DD0-4B7BCC9B1678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https://youtu.be/mRqPb10PyHE</a:t>
            </a:r>
            <a:endParaRPr lang="fr-CA"/>
          </a:p>
        </p:txBody>
      </p:sp>
      <p:pic>
        <p:nvPicPr>
          <p:cNvPr id="3" name="Média en ligne 2" title="QUIZ Avez-vous le niveau d'un enfant de 10 ans ? - 50 Questions élémentaires à connaître.">
            <a:hlinkClick r:id="" action="ppaction://noaction"/>
            <a:extLst>
              <a:ext uri="{FF2B5EF4-FFF2-40B4-BE49-F238E27FC236}">
                <a16:creationId xmlns:a16="http://schemas.microsoft.com/office/drawing/2014/main" id="{7744E4FC-DF88-2C5A-D7CE-1F82896FFC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3451" y="1477879"/>
            <a:ext cx="8297028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1171E-4272-DBE2-2F60-242F258A6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1C8810-24A4-86B7-6BD6-A0C78ED0B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22C4EC-4596-2DD9-E11A-168B1E4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ÉNIGMES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Média en ligne 5" title="QUIZ : 30 Énigmes et Devinettes à résoudre #4">
            <a:hlinkClick r:id="" action="ppaction://noaction"/>
            <a:extLst>
              <a:ext uri="{FF2B5EF4-FFF2-40B4-BE49-F238E27FC236}">
                <a16:creationId xmlns:a16="http://schemas.microsoft.com/office/drawing/2014/main" id="{8580ED16-39E5-3C65-6791-C14BC7735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8739" y="1524000"/>
            <a:ext cx="8186738" cy="46264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3AB63F-C038-F563-375A-5CB151E25639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4"/>
              </a:rPr>
              <a:t>https://youtu.be/_v16Ztt3Eic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228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5B582-B72F-F198-61C8-15A97657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B8FCFB-0DD4-3D9B-EB41-76CC18AC8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A69E5B-5992-42AA-3C46-B89B9AFB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ÉNIGMES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DB2A9E-F1DA-B2CA-BA58-5337F1E05DD2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https://youtu.be/p9j8aL1Zt-4</a:t>
            </a:r>
            <a:endParaRPr lang="fr-FR"/>
          </a:p>
        </p:txBody>
      </p:sp>
      <p:pic>
        <p:nvPicPr>
          <p:cNvPr id="3" name="Média en ligne 2" title="QUIZ : 30 Énigmes et Devinettes à résoudre #1 🤔">
            <a:hlinkClick r:id="" action="ppaction://noaction"/>
            <a:extLst>
              <a:ext uri="{FF2B5EF4-FFF2-40B4-BE49-F238E27FC236}">
                <a16:creationId xmlns:a16="http://schemas.microsoft.com/office/drawing/2014/main" id="{4EBD9985-3F0B-9E1E-290D-CD695BD5AC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3793" y="1487904"/>
            <a:ext cx="8307054" cy="46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3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D3CC4-2FFA-EDAB-ACAB-1AB40B7B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A61A99-50C8-6842-AA93-AC4F72E45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6E683-390F-7F6B-622D-1248A2B7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ÉNIGMES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17508D-E548-C271-6DD5-86F9C987B7E3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hlinkClick r:id="rId3"/>
              </a:rPr>
              <a:t>https://youtu.be/glbDXBcs8dY</a:t>
            </a:r>
            <a:endParaRPr lang="fr-CA"/>
          </a:p>
        </p:txBody>
      </p:sp>
      <p:pic>
        <p:nvPicPr>
          <p:cNvPr id="4" name="Média en ligne 3" title="🔮 QUI SUIS-JE ? Quiz 20 devinettes · Niveaux facile, moyen, difficile et champion 🔥">
            <a:hlinkClick r:id="" action="ppaction://noaction"/>
            <a:extLst>
              <a:ext uri="{FF2B5EF4-FFF2-40B4-BE49-F238E27FC236}">
                <a16:creationId xmlns:a16="http://schemas.microsoft.com/office/drawing/2014/main" id="{292B55B6-D7E5-7DBB-A807-4752C48696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4109" y="1628273"/>
            <a:ext cx="8056396" cy="45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90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34DB7-43F6-4BCF-083F-BCD832AA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000"/>
              <a:t>PAGES YOUTUBE AVEC PLEINS DE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649109-1086-36D0-A7BE-518961E8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sz="2000" dirty="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2"/>
              </a:rPr>
              <a:t>www.youtube.com/@heroquiz_</a:t>
            </a:r>
            <a:endParaRPr lang="fr-CA" sz="200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CA" sz="2000" dirty="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fr-CA" sz="2000" dirty="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3"/>
              </a:rPr>
              <a:t>www.youtube.com/@Jeudesdifférences</a:t>
            </a:r>
            <a:endParaRPr lang="fr-CA" sz="200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CA" sz="2000" dirty="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fr-CA" sz="2000" dirty="0">
                <a:solidFill>
                  <a:srgbClr val="0F0F0F"/>
                </a:solidFill>
                <a:highlight>
                  <a:srgbClr val="FFFFFF"/>
                </a:highlight>
                <a:ea typeface="+mn-lt"/>
                <a:cs typeface="+mn-lt"/>
                <a:hlinkClick r:id="rId4"/>
              </a:rPr>
              <a:t>https://www.youtube.com/@C%C3%A9r%C3%A9bral_Qi_France_TestdeQI</a:t>
            </a:r>
            <a:endParaRPr lang="fr-CA" sz="2000">
              <a:solidFill>
                <a:srgbClr val="0F0F0F"/>
              </a:solidFill>
              <a:highlight>
                <a:srgbClr val="FFFFFF"/>
              </a:highlight>
              <a:latin typeface="Aptos"/>
              <a:ea typeface="Roboto"/>
              <a:cs typeface="Roboto"/>
            </a:endParaRPr>
          </a:p>
          <a:p>
            <a:endParaRPr lang="fr-CA" sz="2000" dirty="0">
              <a:solidFill>
                <a:srgbClr val="0F0F0F"/>
              </a:solidFill>
              <a:highlight>
                <a:srgbClr val="FFFFFF"/>
              </a:highlight>
              <a:latin typeface="Aptos"/>
              <a:ea typeface="Roboto"/>
              <a:cs typeface="Roboto"/>
            </a:endParaRPr>
          </a:p>
          <a:p>
            <a:r>
              <a:rPr lang="fr-CA" sz="2000" dirty="0">
                <a:solidFill>
                  <a:srgbClr val="0F0F0F"/>
                </a:solidFill>
                <a:highlight>
                  <a:srgbClr val="FFFFFF"/>
                </a:highlight>
                <a:ea typeface="+mn-lt"/>
                <a:cs typeface="+mn-lt"/>
                <a:hlinkClick r:id="rId5"/>
              </a:rPr>
              <a:t>https://www.youtube.com/@RapideQuiz</a:t>
            </a:r>
          </a:p>
          <a:p>
            <a:endParaRPr lang="fr-CA" sz="1100" dirty="0">
              <a:solidFill>
                <a:srgbClr val="0F0F0F"/>
              </a:solidFill>
              <a:highlight>
                <a:srgbClr val="FFFFFF"/>
              </a:highlight>
              <a:latin typeface="Aptos"/>
              <a:ea typeface="Roboto"/>
              <a:cs typeface="Roboto"/>
            </a:endParaRPr>
          </a:p>
          <a:p>
            <a:endParaRPr lang="fr-CA" sz="1100" dirty="0">
              <a:solidFill>
                <a:srgbClr val="0F0F0F"/>
              </a:solidFill>
              <a:highlight>
                <a:srgbClr val="FFFFFF"/>
              </a:highlight>
              <a:latin typeface="Aptos"/>
              <a:ea typeface="Roboto"/>
              <a:cs typeface="Roboto"/>
            </a:endParaRPr>
          </a:p>
          <a:p>
            <a:endParaRPr lang="fr-CA" sz="1100" dirty="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endParaRPr lang="fr-CA" sz="1100" dirty="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351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381A5-BCBD-6959-60CE-DE481B7ED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179079-DAF8-1501-4BF6-32C330841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D46AB2-9F33-CDEA-7167-D7596B59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RÉBUS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A77AC7-60E5-6050-676B-5B0B4E294085}"/>
              </a:ext>
            </a:extLst>
          </p:cNvPr>
          <p:cNvSpPr txBox="1"/>
          <p:nvPr/>
        </p:nvSpPr>
        <p:spPr>
          <a:xfrm>
            <a:off x="4801888" y="6202708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https://youtu.be/kQKVKGuDK64</a:t>
            </a:r>
            <a:endParaRPr lang="fr-FR"/>
          </a:p>
        </p:txBody>
      </p:sp>
      <p:pic>
        <p:nvPicPr>
          <p:cNvPr id="7" name="Média en ligne 6" title="Devine le MÉTIER en ÉMOJIS | Quiz Émoji">
            <a:hlinkClick r:id="" action="ppaction://noaction"/>
            <a:extLst>
              <a:ext uri="{FF2B5EF4-FFF2-40B4-BE49-F238E27FC236}">
                <a16:creationId xmlns:a16="http://schemas.microsoft.com/office/drawing/2014/main" id="{63AB0BF4-A6F9-F767-1929-E0451A50BB9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6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D6519-E397-2DB4-270D-A0D60792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CB2852-2239-236D-1C3D-8E5596374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F40DED-2DDE-4034-37E9-25AFB90B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RÉBUS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5D7774-BFCC-55FE-5041-2823A98D4A94}"/>
              </a:ext>
            </a:extLst>
          </p:cNvPr>
          <p:cNvSpPr txBox="1"/>
          <p:nvPr/>
        </p:nvSpPr>
        <p:spPr>
          <a:xfrm>
            <a:off x="4300573" y="6312997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https://youtu.be/iVLHDsvQ27E</a:t>
            </a:r>
            <a:endParaRPr lang="fr-FR" dirty="0">
              <a:ea typeface="+mn-lt"/>
              <a:cs typeface="+mn-lt"/>
            </a:endParaRPr>
          </a:p>
        </p:txBody>
      </p:sp>
      <p:pic>
        <p:nvPicPr>
          <p:cNvPr id="7" name="Média en ligne 6" title="Rebus 1">
            <a:hlinkClick r:id="" action="ppaction://noaction"/>
            <a:extLst>
              <a:ext uri="{FF2B5EF4-FFF2-40B4-BE49-F238E27FC236}">
                <a16:creationId xmlns:a16="http://schemas.microsoft.com/office/drawing/2014/main" id="{1AC1A71B-3ED4-BE6E-0B90-C32179D243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25C7B-A541-85F6-7832-FCA8AF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C5FCD9-3B23-181E-4AFE-1AA2AAA8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0B1C3D-3410-4141-8257-E77C1123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RÉBUS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E6F266-3F8D-7114-F85A-4AC8D36C3CDC}"/>
              </a:ext>
            </a:extLst>
          </p:cNvPr>
          <p:cNvSpPr txBox="1"/>
          <p:nvPr/>
        </p:nvSpPr>
        <p:spPr>
          <a:xfrm>
            <a:off x="4300573" y="6312997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https://youtu.be/eIBTSIr6ylw</a:t>
            </a:r>
            <a:endParaRPr lang="fr-FR" dirty="0">
              <a:ea typeface="+mn-lt"/>
              <a:cs typeface="+mn-lt"/>
            </a:endParaRPr>
          </a:p>
        </p:txBody>
      </p:sp>
      <p:pic>
        <p:nvPicPr>
          <p:cNvPr id="6" name="Média en ligne 5" title="Rebus 2">
            <a:hlinkClick r:id="" action="ppaction://noaction"/>
            <a:extLst>
              <a:ext uri="{FF2B5EF4-FFF2-40B4-BE49-F238E27FC236}">
                <a16:creationId xmlns:a16="http://schemas.microsoft.com/office/drawing/2014/main" id="{C6E34070-9D1E-9D40-01EF-5C93490BC9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75755-D688-0D8F-606F-EEFB563C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8E8D44-FB24-C5F5-8DF3-7616EDCC5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502990-7382-FC6D-AAD6-7EA864FE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RÉBUS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EB09E3-8AA7-8EA0-DC97-A8CDB67C3ED5}"/>
              </a:ext>
            </a:extLst>
          </p:cNvPr>
          <p:cNvSpPr txBox="1"/>
          <p:nvPr/>
        </p:nvSpPr>
        <p:spPr>
          <a:xfrm>
            <a:off x="4300573" y="6312997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https://youtu.be/_npeGMLmXtY</a:t>
            </a:r>
            <a:endParaRPr lang="fr-FR"/>
          </a:p>
        </p:txBody>
      </p:sp>
      <p:pic>
        <p:nvPicPr>
          <p:cNvPr id="7" name="Média en ligne 6" title="Rebus 9">
            <a:hlinkClick r:id="" action="ppaction://noaction"/>
            <a:extLst>
              <a:ext uri="{FF2B5EF4-FFF2-40B4-BE49-F238E27FC236}">
                <a16:creationId xmlns:a16="http://schemas.microsoft.com/office/drawing/2014/main" id="{248DC52B-D794-A6F6-FAD7-FC042AEC3B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B254D-A0B0-235A-A9BB-339D7563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1B27-5D7E-2EFB-C785-FEB6ACEC1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BB1B9E-6219-9B96-CD9B-8752F199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CHARADES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7B3FD4-54A8-25BC-4313-AC63D05992B1}"/>
              </a:ext>
            </a:extLst>
          </p:cNvPr>
          <p:cNvSpPr txBox="1"/>
          <p:nvPr/>
        </p:nvSpPr>
        <p:spPr>
          <a:xfrm>
            <a:off x="4300573" y="6312997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https://youtu.be/gVOSSjnbkkA</a:t>
            </a:r>
            <a:endParaRPr lang="fr-FR"/>
          </a:p>
        </p:txBody>
      </p:sp>
      <p:pic>
        <p:nvPicPr>
          <p:cNvPr id="6" name="Média en ligne 5" title="Défi Charades : Saurez-vous deviner ces mots mystères ? 🤔🔍">
            <a:hlinkClick r:id="" action="ppaction://noaction"/>
            <a:extLst>
              <a:ext uri="{FF2B5EF4-FFF2-40B4-BE49-F238E27FC236}">
                <a16:creationId xmlns:a16="http://schemas.microsoft.com/office/drawing/2014/main" id="{46341362-24DB-EDE8-9937-B60CEC4D91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E1677-46E9-B435-9B0A-3BE52C3C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490A-86E9-D66A-5B43-8F1DCD476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E8B465-7D1B-FB66-E409-3DF44559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3200">
                <a:solidFill>
                  <a:schemeClr val="bg1"/>
                </a:solidFill>
              </a:rPr>
              <a:t>CHARADES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E1A26D-4126-3A1D-997B-244A10651FB8}"/>
              </a:ext>
            </a:extLst>
          </p:cNvPr>
          <p:cNvSpPr txBox="1"/>
          <p:nvPr/>
        </p:nvSpPr>
        <p:spPr>
          <a:xfrm>
            <a:off x="4300573" y="6312997"/>
            <a:ext cx="58748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https://youtu.be/cMU5XYT27IE</a:t>
            </a:r>
            <a:endParaRPr lang="fr-FR"/>
          </a:p>
        </p:txBody>
      </p:sp>
      <p:pic>
        <p:nvPicPr>
          <p:cNvPr id="7" name="Média en ligne 6" title="Devine le Mot en Charade ! 🎭🔍 | Défi de Facile à Difficile">
            <a:hlinkClick r:id="" action="ppaction://noaction"/>
            <a:extLst>
              <a:ext uri="{FF2B5EF4-FFF2-40B4-BE49-F238E27FC236}">
                <a16:creationId xmlns:a16="http://schemas.microsoft.com/office/drawing/2014/main" id="{A770C3C6-F499-58D0-2987-0F9BFAC2FF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61B03-EA45-8B03-E79B-E2E69088E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CDA024-C385-2CD7-52A0-53E2A1222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1429-9545-7247-7A82-C0B8EE88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MOTS A COMPLÉTER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A11C8D-09F4-511D-FEB3-090EF5C4517E}"/>
              </a:ext>
            </a:extLst>
          </p:cNvPr>
          <p:cNvSpPr txBox="1"/>
          <p:nvPr/>
        </p:nvSpPr>
        <p:spPr>
          <a:xfrm>
            <a:off x="4378778" y="6281057"/>
            <a:ext cx="3831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>
                <a:ea typeface="+mn-lt"/>
                <a:cs typeface="+mn-lt"/>
                <a:hlinkClick r:id="rId3"/>
              </a:rPr>
              <a:t>https://youtu.be/MT-goPSE7zY</a:t>
            </a:r>
            <a:endParaRPr lang="fr-FR" dirty="0"/>
          </a:p>
        </p:txBody>
      </p:sp>
      <p:pic>
        <p:nvPicPr>
          <p:cNvPr id="4" name="Média en ligne 3" title="Devine 60 FRUITS sans VOYELLES en 3 secondes 🍏🍇🍓✅">
            <a:hlinkClick r:id="" action="ppaction://noaction"/>
            <a:extLst>
              <a:ext uri="{FF2B5EF4-FFF2-40B4-BE49-F238E27FC236}">
                <a16:creationId xmlns:a16="http://schemas.microsoft.com/office/drawing/2014/main" id="{58BA33D0-2877-0052-46EE-998A2A8C65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3082" y="1487905"/>
            <a:ext cx="8447423" cy="47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4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0B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276</Words>
  <Application>Microsoft Office PowerPoint</Application>
  <PresentationFormat>Grand écran</PresentationFormat>
  <Paragraphs>58</Paragraphs>
  <Slides>25</Slides>
  <Notes>0</Notes>
  <HiddenSlides>0</HiddenSlides>
  <MMClips>23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Roboto</vt:lpstr>
      <vt:lpstr>Thème Office</vt:lpstr>
      <vt:lpstr>Mes activités 5 minutes</vt:lpstr>
      <vt:lpstr>LES RÉBUS</vt:lpstr>
      <vt:lpstr>LES RÉBUS</vt:lpstr>
      <vt:lpstr>LES RÉBUS</vt:lpstr>
      <vt:lpstr>LES RÉBUS</vt:lpstr>
      <vt:lpstr>LES RÉBUS</vt:lpstr>
      <vt:lpstr>LES CHARADES</vt:lpstr>
      <vt:lpstr>LES CHARADES</vt:lpstr>
      <vt:lpstr>MOTS A COMPLÉTER</vt:lpstr>
      <vt:lpstr>LES ANAGRAMMES</vt:lpstr>
      <vt:lpstr>LES ANAGRAMMES</vt:lpstr>
      <vt:lpstr>LES ANAGRAMMES</vt:lpstr>
      <vt:lpstr>LES ANAGRAMMES</vt:lpstr>
      <vt:lpstr>LES ANAGRAMMES</vt:lpstr>
      <vt:lpstr>LES EXPRESSIONS</vt:lpstr>
      <vt:lpstr>TROUVER LES DIFFÉRENCES</vt:lpstr>
      <vt:lpstr>TROUVER LES DIFFÉRENCES</vt:lpstr>
      <vt:lpstr>TROUVER LES DIFFÉRENCES</vt:lpstr>
      <vt:lpstr>TROUVER LES DIFFÉRENCES</vt:lpstr>
      <vt:lpstr>TROUVER LES DIFFÉRENCES</vt:lpstr>
      <vt:lpstr>QUIZ</vt:lpstr>
      <vt:lpstr>LES ÉNIGMES</vt:lpstr>
      <vt:lpstr>LES ÉNIGMES</vt:lpstr>
      <vt:lpstr>LES ÉNIGMES</vt:lpstr>
      <vt:lpstr>PAGES YOUTUBE AVEC PLEINS DE 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CHANTALE BOURGIE</dc:creator>
  <cp:lastModifiedBy>CHANTALE BOURGIE</cp:lastModifiedBy>
  <cp:revision>214</cp:revision>
  <dcterms:created xsi:type="dcterms:W3CDTF">2026-04-01T08:58:00Z</dcterms:created>
  <dcterms:modified xsi:type="dcterms:W3CDTF">2026-04-01T11:47:13Z</dcterms:modified>
</cp:coreProperties>
</file>