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3" r:id="rId1"/>
  </p:sldMasterIdLst>
  <p:notesMasterIdLst>
    <p:notesMasterId r:id="rId14"/>
  </p:notesMasterIdLst>
  <p:sldIdLst>
    <p:sldId id="256" r:id="rId2"/>
    <p:sldId id="261" r:id="rId3"/>
    <p:sldId id="258" r:id="rId4"/>
    <p:sldId id="262" r:id="rId5"/>
    <p:sldId id="260" r:id="rId6"/>
    <p:sldId id="259" r:id="rId7"/>
    <p:sldId id="266" r:id="rId8"/>
    <p:sldId id="267" r:id="rId9"/>
    <p:sldId id="263" r:id="rId10"/>
    <p:sldId id="264" r:id="rId11"/>
    <p:sldId id="265" r:id="rId12"/>
    <p:sldId id="257"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61" d="100"/>
          <a:sy n="61" d="100"/>
        </p:scale>
        <p:origin x="64" y="44"/>
      </p:cViewPr>
      <p:guideLst/>
    </p:cSldViewPr>
  </p:slideViewPr>
  <p:outlineViewPr>
    <p:cViewPr>
      <p:scale>
        <a:sx n="33" d="100"/>
        <a:sy n="33" d="100"/>
      </p:scale>
      <p:origin x="0" y="-5096"/>
    </p:cViewPr>
  </p:outlineViewPr>
  <p:notesTextViewPr>
    <p:cViewPr>
      <p:scale>
        <a:sx n="1" d="1"/>
        <a:sy n="1" d="1"/>
      </p:scale>
      <p:origin x="0" y="0"/>
    </p:cViewPr>
  </p:notesTextViewPr>
  <p:sorterViewPr>
    <p:cViewPr>
      <p:scale>
        <a:sx n="100" d="100"/>
        <a:sy n="100" d="100"/>
      </p:scale>
      <p:origin x="0" y="-1024"/>
    </p:cViewPr>
  </p:sorterViewPr>
  <p:notesViewPr>
    <p:cSldViewPr snapToGrid="0">
      <p:cViewPr varScale="1">
        <p:scale>
          <a:sx n="54" d="100"/>
          <a:sy n="54" d="100"/>
        </p:scale>
        <p:origin x="256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Josée V. danse..." userId="3b4f59a7e0da2b7f" providerId="LiveId" clId="{C1AD40E4-3197-4EC7-98B6-4CB689FEAE32}"/>
    <pc:docChg chg="undo custSel addSld delSld modSld sldOrd modMainMaster modNotesMaster">
      <pc:chgData name="Marie-Josée V. danse..." userId="3b4f59a7e0da2b7f" providerId="LiveId" clId="{C1AD40E4-3197-4EC7-98B6-4CB689FEAE32}" dt="2024-11-21T15:07:36.702" v="1842"/>
      <pc:docMkLst>
        <pc:docMk/>
      </pc:docMkLst>
      <pc:sldChg chg="modSp mod setBg">
        <pc:chgData name="Marie-Josée V. danse..." userId="3b4f59a7e0da2b7f" providerId="LiveId" clId="{C1AD40E4-3197-4EC7-98B6-4CB689FEAE32}" dt="2024-11-21T15:06:47.472" v="1841" actId="207"/>
        <pc:sldMkLst>
          <pc:docMk/>
          <pc:sldMk cId="2720075996" sldId="256"/>
        </pc:sldMkLst>
        <pc:spChg chg="mod">
          <ac:chgData name="Marie-Josée V. danse..." userId="3b4f59a7e0da2b7f" providerId="LiveId" clId="{C1AD40E4-3197-4EC7-98B6-4CB689FEAE32}" dt="2024-11-21T15:06:47.472" v="1841" actId="207"/>
          <ac:spMkLst>
            <pc:docMk/>
            <pc:sldMk cId="2720075996" sldId="256"/>
            <ac:spMk id="2" creationId="{C0F6D623-8AAB-556C-5235-88E6CE6DA98F}"/>
          </ac:spMkLst>
        </pc:spChg>
        <pc:spChg chg="mod">
          <ac:chgData name="Marie-Josée V. danse..." userId="3b4f59a7e0da2b7f" providerId="LiveId" clId="{C1AD40E4-3197-4EC7-98B6-4CB689FEAE32}" dt="2024-11-21T15:06:42.165" v="1839" actId="113"/>
          <ac:spMkLst>
            <pc:docMk/>
            <pc:sldMk cId="2720075996" sldId="256"/>
            <ac:spMk id="3" creationId="{2E8F7DA1-DA8B-D2CE-3C01-0548805C444B}"/>
          </ac:spMkLst>
        </pc:spChg>
        <pc:picChg chg="mod">
          <ac:chgData name="Marie-Josée V. danse..." userId="3b4f59a7e0da2b7f" providerId="LiveId" clId="{C1AD40E4-3197-4EC7-98B6-4CB689FEAE32}" dt="2024-11-19T22:31:08.952" v="1429" actId="1076"/>
          <ac:picMkLst>
            <pc:docMk/>
            <pc:sldMk cId="2720075996" sldId="256"/>
            <ac:picMk id="6" creationId="{8B2A2A72-8731-1245-A942-7A5D8D7EE45C}"/>
          </ac:picMkLst>
        </pc:picChg>
      </pc:sldChg>
      <pc:sldChg chg="modSp mod ord">
        <pc:chgData name="Marie-Josée V. danse..." userId="3b4f59a7e0da2b7f" providerId="LiveId" clId="{C1AD40E4-3197-4EC7-98B6-4CB689FEAE32}" dt="2024-11-21T15:03:57.452" v="1835" actId="20577"/>
        <pc:sldMkLst>
          <pc:docMk/>
          <pc:sldMk cId="1292833702" sldId="257"/>
        </pc:sldMkLst>
        <pc:spChg chg="mod">
          <ac:chgData name="Marie-Josée V. danse..." userId="3b4f59a7e0da2b7f" providerId="LiveId" clId="{C1AD40E4-3197-4EC7-98B6-4CB689FEAE32}" dt="2024-11-19T22:13:07.947" v="471" actId="404"/>
          <ac:spMkLst>
            <pc:docMk/>
            <pc:sldMk cId="1292833702" sldId="257"/>
            <ac:spMk id="2" creationId="{BCEEA684-30C7-9591-4AD5-BFBD6A4BD347}"/>
          </ac:spMkLst>
        </pc:spChg>
        <pc:graphicFrameChg chg="modGraphic">
          <ac:chgData name="Marie-Josée V. danse..." userId="3b4f59a7e0da2b7f" providerId="LiveId" clId="{C1AD40E4-3197-4EC7-98B6-4CB689FEAE32}" dt="2024-11-21T15:03:57.452" v="1835" actId="20577"/>
          <ac:graphicFrameMkLst>
            <pc:docMk/>
            <pc:sldMk cId="1292833702" sldId="257"/>
            <ac:graphicFrameMk id="4" creationId="{7535DCDF-7F3B-BCE5-C7CF-8D6E8865A5CF}"/>
          </ac:graphicFrameMkLst>
        </pc:graphicFrameChg>
      </pc:sldChg>
      <pc:sldChg chg="modSp mod">
        <pc:chgData name="Marie-Josée V. danse..." userId="3b4f59a7e0da2b7f" providerId="LiveId" clId="{C1AD40E4-3197-4EC7-98B6-4CB689FEAE32}" dt="2024-11-21T15:03:01.944" v="1833" actId="20577"/>
        <pc:sldMkLst>
          <pc:docMk/>
          <pc:sldMk cId="284398502" sldId="258"/>
        </pc:sldMkLst>
        <pc:spChg chg="mod">
          <ac:chgData name="Marie-Josée V. danse..." userId="3b4f59a7e0da2b7f" providerId="LiveId" clId="{C1AD40E4-3197-4EC7-98B6-4CB689FEAE32}" dt="2024-11-19T21:51:57.231" v="50" actId="14100"/>
          <ac:spMkLst>
            <pc:docMk/>
            <pc:sldMk cId="284398502" sldId="258"/>
            <ac:spMk id="2" creationId="{83EBAE87-1DB1-F177-E7C6-3C8B0BDB0B13}"/>
          </ac:spMkLst>
        </pc:spChg>
        <pc:spChg chg="mod">
          <ac:chgData name="Marie-Josée V. danse..." userId="3b4f59a7e0da2b7f" providerId="LiveId" clId="{C1AD40E4-3197-4EC7-98B6-4CB689FEAE32}" dt="2024-11-21T15:03:01.944" v="1833" actId="20577"/>
          <ac:spMkLst>
            <pc:docMk/>
            <pc:sldMk cId="284398502" sldId="258"/>
            <ac:spMk id="3" creationId="{04FB177D-763B-4B6F-3D6C-B09E4D33A248}"/>
          </ac:spMkLst>
        </pc:spChg>
        <pc:spChg chg="mod">
          <ac:chgData name="Marie-Josée V. danse..." userId="3b4f59a7e0da2b7f" providerId="LiveId" clId="{C1AD40E4-3197-4EC7-98B6-4CB689FEAE32}" dt="2024-11-19T21:52:21.766" v="55" actId="1076"/>
          <ac:spMkLst>
            <pc:docMk/>
            <pc:sldMk cId="284398502" sldId="258"/>
            <ac:spMk id="4" creationId="{96A9E378-9332-6758-0F91-4254DA70A861}"/>
          </ac:spMkLst>
        </pc:spChg>
      </pc:sldChg>
      <pc:sldChg chg="modSp mod">
        <pc:chgData name="Marie-Josée V. danse..." userId="3b4f59a7e0da2b7f" providerId="LiveId" clId="{C1AD40E4-3197-4EC7-98B6-4CB689FEAE32}" dt="2024-11-19T22:00:55.637" v="67" actId="1076"/>
        <pc:sldMkLst>
          <pc:docMk/>
          <pc:sldMk cId="719791341" sldId="259"/>
        </pc:sldMkLst>
        <pc:spChg chg="mod">
          <ac:chgData name="Marie-Josée V. danse..." userId="3b4f59a7e0da2b7f" providerId="LiveId" clId="{C1AD40E4-3197-4EC7-98B6-4CB689FEAE32}" dt="2024-11-19T22:00:55.637" v="67" actId="1076"/>
          <ac:spMkLst>
            <pc:docMk/>
            <pc:sldMk cId="719791341" sldId="259"/>
            <ac:spMk id="2" creationId="{7B9CD296-0F01-9BF3-71D4-4D6639D42DA5}"/>
          </ac:spMkLst>
        </pc:spChg>
      </pc:sldChg>
      <pc:sldChg chg="modSp setBg">
        <pc:chgData name="Marie-Josée V. danse..." userId="3b4f59a7e0da2b7f" providerId="LiveId" clId="{C1AD40E4-3197-4EC7-98B6-4CB689FEAE32}" dt="2024-11-19T21:47:30.201" v="29"/>
        <pc:sldMkLst>
          <pc:docMk/>
          <pc:sldMk cId="2585504727" sldId="260"/>
        </pc:sldMkLst>
        <pc:spChg chg="mod">
          <ac:chgData name="Marie-Josée V. danse..." userId="3b4f59a7e0da2b7f" providerId="LiveId" clId="{C1AD40E4-3197-4EC7-98B6-4CB689FEAE32}" dt="2024-11-19T21:45:34.239" v="27"/>
          <ac:spMkLst>
            <pc:docMk/>
            <pc:sldMk cId="2585504727" sldId="260"/>
            <ac:spMk id="2" creationId="{3207D371-7389-290E-2C5A-86802700FC71}"/>
          </ac:spMkLst>
        </pc:spChg>
      </pc:sldChg>
      <pc:sldChg chg="modSp mod setBg">
        <pc:chgData name="Marie-Josée V. danse..." userId="3b4f59a7e0da2b7f" providerId="LiveId" clId="{C1AD40E4-3197-4EC7-98B6-4CB689FEAE32}" dt="2024-11-19T21:59:39.095" v="62" actId="404"/>
        <pc:sldMkLst>
          <pc:docMk/>
          <pc:sldMk cId="1529383775" sldId="261"/>
        </pc:sldMkLst>
        <pc:spChg chg="mod">
          <ac:chgData name="Marie-Josée V. danse..." userId="3b4f59a7e0da2b7f" providerId="LiveId" clId="{C1AD40E4-3197-4EC7-98B6-4CB689FEAE32}" dt="2024-11-19T21:59:39.095" v="62" actId="404"/>
          <ac:spMkLst>
            <pc:docMk/>
            <pc:sldMk cId="1529383775" sldId="261"/>
            <ac:spMk id="3" creationId="{8A922639-0B92-A52A-1F81-694049EBA6BD}"/>
          </ac:spMkLst>
        </pc:spChg>
      </pc:sldChg>
      <pc:sldChg chg="modSp mod setBg">
        <pc:chgData name="Marie-Josée V. danse..." userId="3b4f59a7e0da2b7f" providerId="LiveId" clId="{C1AD40E4-3197-4EC7-98B6-4CB689FEAE32}" dt="2024-11-19T21:59:49.881" v="63" actId="403"/>
        <pc:sldMkLst>
          <pc:docMk/>
          <pc:sldMk cId="1127921900" sldId="262"/>
        </pc:sldMkLst>
        <pc:spChg chg="mod">
          <ac:chgData name="Marie-Josée V. danse..." userId="3b4f59a7e0da2b7f" providerId="LiveId" clId="{C1AD40E4-3197-4EC7-98B6-4CB689FEAE32}" dt="2024-11-19T21:45:34.239" v="27"/>
          <ac:spMkLst>
            <pc:docMk/>
            <pc:sldMk cId="1127921900" sldId="262"/>
            <ac:spMk id="2" creationId="{AE6C41B4-028C-BFCB-FE35-BF204876DF23}"/>
          </ac:spMkLst>
        </pc:spChg>
        <pc:spChg chg="mod">
          <ac:chgData name="Marie-Josée V. danse..." userId="3b4f59a7e0da2b7f" providerId="LiveId" clId="{C1AD40E4-3197-4EC7-98B6-4CB689FEAE32}" dt="2024-11-19T21:59:49.881" v="63" actId="403"/>
          <ac:spMkLst>
            <pc:docMk/>
            <pc:sldMk cId="1127921900" sldId="262"/>
            <ac:spMk id="3" creationId="{C220EF10-171F-A6DD-44DD-39514E4AF786}"/>
          </ac:spMkLst>
        </pc:spChg>
      </pc:sldChg>
      <pc:sldChg chg="modSp mod">
        <pc:chgData name="Marie-Josée V. danse..." userId="3b4f59a7e0da2b7f" providerId="LiveId" clId="{C1AD40E4-3197-4EC7-98B6-4CB689FEAE32}" dt="2024-11-21T02:17:31.362" v="1820" actId="20577"/>
        <pc:sldMkLst>
          <pc:docMk/>
          <pc:sldMk cId="3988888208" sldId="263"/>
        </pc:sldMkLst>
        <pc:spChg chg="mod">
          <ac:chgData name="Marie-Josée V. danse..." userId="3b4f59a7e0da2b7f" providerId="LiveId" clId="{C1AD40E4-3197-4EC7-98B6-4CB689FEAE32}" dt="2024-11-21T02:17:31.362" v="1820" actId="20577"/>
          <ac:spMkLst>
            <pc:docMk/>
            <pc:sldMk cId="3988888208" sldId="263"/>
            <ac:spMk id="3" creationId="{66BA93D8-0338-13A3-A796-35562915A3DB}"/>
          </ac:spMkLst>
        </pc:spChg>
      </pc:sldChg>
      <pc:sldChg chg="modSp mod">
        <pc:chgData name="Marie-Josée V. danse..." userId="3b4f59a7e0da2b7f" providerId="LiveId" clId="{C1AD40E4-3197-4EC7-98B6-4CB689FEAE32}" dt="2024-11-19T22:28:23.415" v="1420" actId="948"/>
        <pc:sldMkLst>
          <pc:docMk/>
          <pc:sldMk cId="1298125420" sldId="264"/>
        </pc:sldMkLst>
        <pc:spChg chg="mod">
          <ac:chgData name="Marie-Josée V. danse..." userId="3b4f59a7e0da2b7f" providerId="LiveId" clId="{C1AD40E4-3197-4EC7-98B6-4CB689FEAE32}" dt="2024-11-19T22:10:45.183" v="417" actId="27636"/>
          <ac:spMkLst>
            <pc:docMk/>
            <pc:sldMk cId="1298125420" sldId="264"/>
            <ac:spMk id="2" creationId="{10676002-21CB-5B47-3A32-4778E4C5C1CC}"/>
          </ac:spMkLst>
        </pc:spChg>
        <pc:spChg chg="mod">
          <ac:chgData name="Marie-Josée V. danse..." userId="3b4f59a7e0da2b7f" providerId="LiveId" clId="{C1AD40E4-3197-4EC7-98B6-4CB689FEAE32}" dt="2024-11-19T22:28:23.415" v="1420" actId="948"/>
          <ac:spMkLst>
            <pc:docMk/>
            <pc:sldMk cId="1298125420" sldId="264"/>
            <ac:spMk id="4" creationId="{95817646-A9D9-D3B4-F43E-870773C3F0E9}"/>
          </ac:spMkLst>
        </pc:spChg>
      </pc:sldChg>
      <pc:sldChg chg="modSp mod setBg">
        <pc:chgData name="Marie-Josée V. danse..." userId="3b4f59a7e0da2b7f" providerId="LiveId" clId="{C1AD40E4-3197-4EC7-98B6-4CB689FEAE32}" dt="2024-11-21T02:24:48.585" v="1832" actId="20577"/>
        <pc:sldMkLst>
          <pc:docMk/>
          <pc:sldMk cId="3831407676" sldId="265"/>
        </pc:sldMkLst>
        <pc:spChg chg="mod">
          <ac:chgData name="Marie-Josée V. danse..." userId="3b4f59a7e0da2b7f" providerId="LiveId" clId="{C1AD40E4-3197-4EC7-98B6-4CB689FEAE32}" dt="2024-11-19T22:11:17.461" v="421" actId="14100"/>
          <ac:spMkLst>
            <pc:docMk/>
            <pc:sldMk cId="3831407676" sldId="265"/>
            <ac:spMk id="2" creationId="{5FC88955-8913-B3A9-9BEB-A3980D479CA4}"/>
          </ac:spMkLst>
        </pc:spChg>
        <pc:spChg chg="mod">
          <ac:chgData name="Marie-Josée V. danse..." userId="3b4f59a7e0da2b7f" providerId="LiveId" clId="{C1AD40E4-3197-4EC7-98B6-4CB689FEAE32}" dt="2024-11-21T02:24:48.585" v="1832" actId="20577"/>
          <ac:spMkLst>
            <pc:docMk/>
            <pc:sldMk cId="3831407676" sldId="265"/>
            <ac:spMk id="3" creationId="{CF37B34C-665A-E665-B573-DDAF66947471}"/>
          </ac:spMkLst>
        </pc:spChg>
      </pc:sldChg>
      <pc:sldChg chg="modSp mod">
        <pc:chgData name="Marie-Josée V. danse..." userId="3b4f59a7e0da2b7f" providerId="LiveId" clId="{C1AD40E4-3197-4EC7-98B6-4CB689FEAE32}" dt="2024-11-21T15:03:24.462" v="1834" actId="20577"/>
        <pc:sldMkLst>
          <pc:docMk/>
          <pc:sldMk cId="307569850" sldId="266"/>
        </pc:sldMkLst>
        <pc:spChg chg="mod">
          <ac:chgData name="Marie-Josée V. danse..." userId="3b4f59a7e0da2b7f" providerId="LiveId" clId="{C1AD40E4-3197-4EC7-98B6-4CB689FEAE32}" dt="2024-11-21T15:03:24.462" v="1834" actId="20577"/>
          <ac:spMkLst>
            <pc:docMk/>
            <pc:sldMk cId="307569850" sldId="266"/>
            <ac:spMk id="3" creationId="{21E56ED6-864C-C12E-CC2E-95A1907FAEE3}"/>
          </ac:spMkLst>
        </pc:spChg>
      </pc:sldChg>
      <pc:sldChg chg="addSp delSp modSp mod">
        <pc:chgData name="Marie-Josée V. danse..." userId="3b4f59a7e0da2b7f" providerId="LiveId" clId="{C1AD40E4-3197-4EC7-98B6-4CB689FEAE32}" dt="2024-11-21T02:15:48.735" v="1700" actId="1076"/>
        <pc:sldMkLst>
          <pc:docMk/>
          <pc:sldMk cId="1873833789" sldId="267"/>
        </pc:sldMkLst>
        <pc:spChg chg="add mod">
          <ac:chgData name="Marie-Josée V. danse..." userId="3b4f59a7e0da2b7f" providerId="LiveId" clId="{C1AD40E4-3197-4EC7-98B6-4CB689FEAE32}" dt="2024-11-21T02:10:01.808" v="1593" actId="478"/>
          <ac:spMkLst>
            <pc:docMk/>
            <pc:sldMk cId="1873833789" sldId="267"/>
            <ac:spMk id="3" creationId="{938F1E82-655F-AD74-0E69-8A24F8269EDE}"/>
          </ac:spMkLst>
        </pc:spChg>
        <pc:spChg chg="add mod">
          <ac:chgData name="Marie-Josée V. danse..." userId="3b4f59a7e0da2b7f" providerId="LiveId" clId="{C1AD40E4-3197-4EC7-98B6-4CB689FEAE32}" dt="2024-11-21T02:15:48.735" v="1700" actId="1076"/>
          <ac:spMkLst>
            <pc:docMk/>
            <pc:sldMk cId="1873833789" sldId="267"/>
            <ac:spMk id="4" creationId="{6108C35A-D3BE-377A-D225-95DF67C8A6A2}"/>
          </ac:spMkLst>
        </pc:spChg>
        <pc:graphicFrameChg chg="add del mod">
          <ac:chgData name="Marie-Josée V. danse..." userId="3b4f59a7e0da2b7f" providerId="LiveId" clId="{C1AD40E4-3197-4EC7-98B6-4CB689FEAE32}" dt="2024-11-21T02:14:39.895" v="1694" actId="403"/>
          <ac:graphicFrameMkLst>
            <pc:docMk/>
            <pc:sldMk cId="1873833789" sldId="267"/>
            <ac:graphicFrameMk id="5" creationId="{9E9222B2-8242-5673-16B2-BCD732875DDC}"/>
          </ac:graphicFrameMkLst>
        </pc:graphicFrameChg>
      </pc:sldChg>
      <pc:sldChg chg="new del">
        <pc:chgData name="Marie-Josée V. danse..." userId="3b4f59a7e0da2b7f" providerId="LiveId" clId="{C1AD40E4-3197-4EC7-98B6-4CB689FEAE32}" dt="2024-11-21T02:07:24.618" v="1503" actId="680"/>
        <pc:sldMkLst>
          <pc:docMk/>
          <pc:sldMk cId="4261702424" sldId="268"/>
        </pc:sldMkLst>
      </pc:sldChg>
      <pc:sldMasterChg chg="setBg modSldLayout">
        <pc:chgData name="Marie-Josée V. danse..." userId="3b4f59a7e0da2b7f" providerId="LiveId" clId="{C1AD40E4-3197-4EC7-98B6-4CB689FEAE32}" dt="2024-11-19T21:50:42.537" v="40"/>
        <pc:sldMasterMkLst>
          <pc:docMk/>
          <pc:sldMasterMk cId="2656056085" sldId="2147484083"/>
        </pc:sldMasterMkLst>
        <pc:sldLayoutChg chg="setBg">
          <pc:chgData name="Marie-Josée V. danse..." userId="3b4f59a7e0da2b7f" providerId="LiveId" clId="{C1AD40E4-3197-4EC7-98B6-4CB689FEAE32}" dt="2024-11-19T21:50:42.537" v="40"/>
          <pc:sldLayoutMkLst>
            <pc:docMk/>
            <pc:sldMasterMk cId="2656056085" sldId="2147484083"/>
            <pc:sldLayoutMk cId="806578887" sldId="2147484084"/>
          </pc:sldLayoutMkLst>
        </pc:sldLayoutChg>
        <pc:sldLayoutChg chg="setBg">
          <pc:chgData name="Marie-Josée V. danse..." userId="3b4f59a7e0da2b7f" providerId="LiveId" clId="{C1AD40E4-3197-4EC7-98B6-4CB689FEAE32}" dt="2024-11-19T21:50:42.537" v="40"/>
          <pc:sldLayoutMkLst>
            <pc:docMk/>
            <pc:sldMasterMk cId="2656056085" sldId="2147484083"/>
            <pc:sldLayoutMk cId="3819037879" sldId="2147484085"/>
          </pc:sldLayoutMkLst>
        </pc:sldLayoutChg>
        <pc:sldLayoutChg chg="setBg">
          <pc:chgData name="Marie-Josée V. danse..." userId="3b4f59a7e0da2b7f" providerId="LiveId" clId="{C1AD40E4-3197-4EC7-98B6-4CB689FEAE32}" dt="2024-11-19T21:50:42.537" v="40"/>
          <pc:sldLayoutMkLst>
            <pc:docMk/>
            <pc:sldMasterMk cId="2656056085" sldId="2147484083"/>
            <pc:sldLayoutMk cId="1414534152" sldId="2147484086"/>
          </pc:sldLayoutMkLst>
        </pc:sldLayoutChg>
        <pc:sldLayoutChg chg="setBg">
          <pc:chgData name="Marie-Josée V. danse..." userId="3b4f59a7e0da2b7f" providerId="LiveId" clId="{C1AD40E4-3197-4EC7-98B6-4CB689FEAE32}" dt="2024-11-19T21:50:42.537" v="40"/>
          <pc:sldLayoutMkLst>
            <pc:docMk/>
            <pc:sldMasterMk cId="2656056085" sldId="2147484083"/>
            <pc:sldLayoutMk cId="176090380" sldId="2147484087"/>
          </pc:sldLayoutMkLst>
        </pc:sldLayoutChg>
        <pc:sldLayoutChg chg="setBg">
          <pc:chgData name="Marie-Josée V. danse..." userId="3b4f59a7e0da2b7f" providerId="LiveId" clId="{C1AD40E4-3197-4EC7-98B6-4CB689FEAE32}" dt="2024-11-19T21:50:42.537" v="40"/>
          <pc:sldLayoutMkLst>
            <pc:docMk/>
            <pc:sldMasterMk cId="2656056085" sldId="2147484083"/>
            <pc:sldLayoutMk cId="2060484367" sldId="2147484088"/>
          </pc:sldLayoutMkLst>
        </pc:sldLayoutChg>
        <pc:sldLayoutChg chg="setBg">
          <pc:chgData name="Marie-Josée V. danse..." userId="3b4f59a7e0da2b7f" providerId="LiveId" clId="{C1AD40E4-3197-4EC7-98B6-4CB689FEAE32}" dt="2024-11-19T21:50:42.537" v="40"/>
          <pc:sldLayoutMkLst>
            <pc:docMk/>
            <pc:sldMasterMk cId="2656056085" sldId="2147484083"/>
            <pc:sldLayoutMk cId="3066910678" sldId="2147484089"/>
          </pc:sldLayoutMkLst>
        </pc:sldLayoutChg>
        <pc:sldLayoutChg chg="setBg">
          <pc:chgData name="Marie-Josée V. danse..." userId="3b4f59a7e0da2b7f" providerId="LiveId" clId="{C1AD40E4-3197-4EC7-98B6-4CB689FEAE32}" dt="2024-11-19T21:50:42.537" v="40"/>
          <pc:sldLayoutMkLst>
            <pc:docMk/>
            <pc:sldMasterMk cId="2656056085" sldId="2147484083"/>
            <pc:sldLayoutMk cId="46459571" sldId="2147484090"/>
          </pc:sldLayoutMkLst>
        </pc:sldLayoutChg>
        <pc:sldLayoutChg chg="setBg">
          <pc:chgData name="Marie-Josée V. danse..." userId="3b4f59a7e0da2b7f" providerId="LiveId" clId="{C1AD40E4-3197-4EC7-98B6-4CB689FEAE32}" dt="2024-11-19T21:50:42.537" v="40"/>
          <pc:sldLayoutMkLst>
            <pc:docMk/>
            <pc:sldMasterMk cId="2656056085" sldId="2147484083"/>
            <pc:sldLayoutMk cId="1481863158" sldId="2147484091"/>
          </pc:sldLayoutMkLst>
        </pc:sldLayoutChg>
        <pc:sldLayoutChg chg="setBg">
          <pc:chgData name="Marie-Josée V. danse..." userId="3b4f59a7e0da2b7f" providerId="LiveId" clId="{C1AD40E4-3197-4EC7-98B6-4CB689FEAE32}" dt="2024-11-19T21:50:42.537" v="40"/>
          <pc:sldLayoutMkLst>
            <pc:docMk/>
            <pc:sldMasterMk cId="2656056085" sldId="2147484083"/>
            <pc:sldLayoutMk cId="3488911420" sldId="2147484092"/>
          </pc:sldLayoutMkLst>
        </pc:sldLayoutChg>
        <pc:sldLayoutChg chg="setBg">
          <pc:chgData name="Marie-Josée V. danse..." userId="3b4f59a7e0da2b7f" providerId="LiveId" clId="{C1AD40E4-3197-4EC7-98B6-4CB689FEAE32}" dt="2024-11-19T21:50:42.537" v="40"/>
          <pc:sldLayoutMkLst>
            <pc:docMk/>
            <pc:sldMasterMk cId="2656056085" sldId="2147484083"/>
            <pc:sldLayoutMk cId="3596723254" sldId="2147484093"/>
          </pc:sldLayoutMkLst>
        </pc:sldLayoutChg>
        <pc:sldLayoutChg chg="setBg">
          <pc:chgData name="Marie-Josée V. danse..." userId="3b4f59a7e0da2b7f" providerId="LiveId" clId="{C1AD40E4-3197-4EC7-98B6-4CB689FEAE32}" dt="2024-11-19T21:50:42.537" v="40"/>
          <pc:sldLayoutMkLst>
            <pc:docMk/>
            <pc:sldMasterMk cId="2656056085" sldId="2147484083"/>
            <pc:sldLayoutMk cId="2106096305" sldId="2147484094"/>
          </pc:sldLayoutMkLst>
        </pc:sldLayoutChg>
        <pc:sldLayoutChg chg="setBg">
          <pc:chgData name="Marie-Josée V. danse..." userId="3b4f59a7e0da2b7f" providerId="LiveId" clId="{C1AD40E4-3197-4EC7-98B6-4CB689FEAE32}" dt="2024-11-19T21:50:42.537" v="40"/>
          <pc:sldLayoutMkLst>
            <pc:docMk/>
            <pc:sldMasterMk cId="2656056085" sldId="2147484083"/>
            <pc:sldLayoutMk cId="3309852560" sldId="2147484095"/>
          </pc:sldLayoutMkLst>
        </pc:sldLayoutChg>
        <pc:sldLayoutChg chg="setBg">
          <pc:chgData name="Marie-Josée V. danse..." userId="3b4f59a7e0da2b7f" providerId="LiveId" clId="{C1AD40E4-3197-4EC7-98B6-4CB689FEAE32}" dt="2024-11-19T21:50:42.537" v="40"/>
          <pc:sldLayoutMkLst>
            <pc:docMk/>
            <pc:sldMasterMk cId="2656056085" sldId="2147484083"/>
            <pc:sldLayoutMk cId="246478830" sldId="2147484096"/>
          </pc:sldLayoutMkLst>
        </pc:sldLayoutChg>
        <pc:sldLayoutChg chg="setBg">
          <pc:chgData name="Marie-Josée V. danse..." userId="3b4f59a7e0da2b7f" providerId="LiveId" clId="{C1AD40E4-3197-4EC7-98B6-4CB689FEAE32}" dt="2024-11-19T21:50:42.537" v="40"/>
          <pc:sldLayoutMkLst>
            <pc:docMk/>
            <pc:sldMasterMk cId="2656056085" sldId="2147484083"/>
            <pc:sldLayoutMk cId="2484700845" sldId="2147484097"/>
          </pc:sldLayoutMkLst>
        </pc:sldLayoutChg>
        <pc:sldLayoutChg chg="setBg">
          <pc:chgData name="Marie-Josée V. danse..." userId="3b4f59a7e0da2b7f" providerId="LiveId" clId="{C1AD40E4-3197-4EC7-98B6-4CB689FEAE32}" dt="2024-11-19T21:50:42.537" v="40"/>
          <pc:sldLayoutMkLst>
            <pc:docMk/>
            <pc:sldMasterMk cId="2656056085" sldId="2147484083"/>
            <pc:sldLayoutMk cId="1236306931" sldId="2147484098"/>
          </pc:sldLayoutMkLst>
        </pc:sldLayoutChg>
        <pc:sldLayoutChg chg="setBg">
          <pc:chgData name="Marie-Josée V. danse..." userId="3b4f59a7e0da2b7f" providerId="LiveId" clId="{C1AD40E4-3197-4EC7-98B6-4CB689FEAE32}" dt="2024-11-19T21:50:42.537" v="40"/>
          <pc:sldLayoutMkLst>
            <pc:docMk/>
            <pc:sldMasterMk cId="2656056085" sldId="2147484083"/>
            <pc:sldLayoutMk cId="1658672239" sldId="2147484099"/>
          </pc:sldLayoutMkLst>
        </pc:sldLayoutChg>
        <pc:sldLayoutChg chg="setBg">
          <pc:chgData name="Marie-Josée V. danse..." userId="3b4f59a7e0da2b7f" providerId="LiveId" clId="{C1AD40E4-3197-4EC7-98B6-4CB689FEAE32}" dt="2024-11-19T21:50:42.537" v="40"/>
          <pc:sldLayoutMkLst>
            <pc:docMk/>
            <pc:sldMasterMk cId="2656056085" sldId="2147484083"/>
            <pc:sldLayoutMk cId="1847023069" sldId="214748410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C5A850-68BD-4ADE-8031-2DA40AEA3235}" type="doc">
      <dgm:prSet loTypeId="urn:microsoft.com/office/officeart/2005/8/layout/process1" loCatId="process" qsTypeId="urn:microsoft.com/office/officeart/2005/8/quickstyle/simple1" qsCatId="simple" csTypeId="urn:microsoft.com/office/officeart/2005/8/colors/accent1_2" csCatId="accent1" phldr="1"/>
      <dgm:spPr/>
    </dgm:pt>
    <dgm:pt modelId="{8924B4FC-9CB0-4B7F-8EA5-632A14624AC2}">
      <dgm:prSet phldrT="[Texte]" custT="1"/>
      <dgm:spPr/>
      <dgm:t>
        <a:bodyPr/>
        <a:lstStyle/>
        <a:p>
          <a:r>
            <a:rPr lang="fr-CA" sz="1800" b="1" dirty="0"/>
            <a:t>SI PAS DE </a:t>
          </a:r>
          <a:r>
            <a:rPr lang="fr-CA" sz="1400" b="1" dirty="0"/>
            <a:t>CONSENTEMENT</a:t>
          </a:r>
        </a:p>
      </dgm:t>
    </dgm:pt>
    <dgm:pt modelId="{96326040-DBC9-4643-94D9-76DB0D3786BE}" type="parTrans" cxnId="{9EA15630-DC5B-4ADA-81FE-16F0F7A3A7EB}">
      <dgm:prSet/>
      <dgm:spPr/>
      <dgm:t>
        <a:bodyPr/>
        <a:lstStyle/>
        <a:p>
          <a:endParaRPr lang="fr-CA"/>
        </a:p>
      </dgm:t>
    </dgm:pt>
    <dgm:pt modelId="{781805D3-8EB6-423A-A299-389AEBB082E5}" type="sibTrans" cxnId="{9EA15630-DC5B-4ADA-81FE-16F0F7A3A7EB}">
      <dgm:prSet/>
      <dgm:spPr/>
      <dgm:t>
        <a:bodyPr/>
        <a:lstStyle/>
        <a:p>
          <a:endParaRPr lang="fr-CA"/>
        </a:p>
      </dgm:t>
    </dgm:pt>
    <dgm:pt modelId="{03F14B84-99F5-4E6F-8181-D846DDF755E1}">
      <dgm:prSet phldrT="[Texte]" custT="1"/>
      <dgm:spPr/>
      <dgm:t>
        <a:bodyPr/>
        <a:lstStyle/>
        <a:p>
          <a:r>
            <a:rPr lang="fr-CA" sz="1600" b="1" dirty="0"/>
            <a:t>APPEL AU VOTE POUR AUTORISER DISCUSSION ET SA DURÉE</a:t>
          </a:r>
        </a:p>
      </dgm:t>
    </dgm:pt>
    <dgm:pt modelId="{084231E8-37CC-4C88-8DEB-D60D2F7719B4}" type="parTrans" cxnId="{294AF6E0-E7E8-4EA8-8F3B-B9377A422441}">
      <dgm:prSet/>
      <dgm:spPr/>
      <dgm:t>
        <a:bodyPr/>
        <a:lstStyle/>
        <a:p>
          <a:endParaRPr lang="fr-CA"/>
        </a:p>
      </dgm:t>
    </dgm:pt>
    <dgm:pt modelId="{4981F4CB-02FB-43C2-B75A-B343A9C5A1E4}" type="sibTrans" cxnId="{294AF6E0-E7E8-4EA8-8F3B-B9377A422441}">
      <dgm:prSet/>
      <dgm:spPr/>
      <dgm:t>
        <a:bodyPr/>
        <a:lstStyle/>
        <a:p>
          <a:endParaRPr lang="fr-CA"/>
        </a:p>
      </dgm:t>
    </dgm:pt>
    <dgm:pt modelId="{7967E99A-63DF-46C7-8A16-0C63F7C07A6E}">
      <dgm:prSet phldrT="[Texte]" custT="1"/>
      <dgm:spPr/>
      <dgm:t>
        <a:bodyPr/>
        <a:lstStyle/>
        <a:p>
          <a:r>
            <a:rPr lang="fr-CA" sz="1600" b="1" dirty="0"/>
            <a:t>AUTORISATION ACCORDÉE PAR VOTE DE 60 %  DES MEMBRES</a:t>
          </a:r>
        </a:p>
      </dgm:t>
    </dgm:pt>
    <dgm:pt modelId="{562A0A8E-C1B1-46BC-8EFE-55E2237CE7A0}" type="parTrans" cxnId="{6953E5CC-967D-4742-AB29-8FD32B16ED29}">
      <dgm:prSet/>
      <dgm:spPr/>
      <dgm:t>
        <a:bodyPr/>
        <a:lstStyle/>
        <a:p>
          <a:endParaRPr lang="fr-CA"/>
        </a:p>
      </dgm:t>
    </dgm:pt>
    <dgm:pt modelId="{B1FC24F3-9F5C-44B3-90AB-77074032CDD4}" type="sibTrans" cxnId="{6953E5CC-967D-4742-AB29-8FD32B16ED29}">
      <dgm:prSet/>
      <dgm:spPr/>
      <dgm:t>
        <a:bodyPr/>
        <a:lstStyle/>
        <a:p>
          <a:endParaRPr lang="fr-CA"/>
        </a:p>
      </dgm:t>
    </dgm:pt>
    <dgm:pt modelId="{E23B3870-6C17-4B0F-8676-5EAFB43F4002}">
      <dgm:prSet phldrT="[Texte]" custT="1"/>
      <dgm:spPr/>
      <dgm:t>
        <a:bodyPr/>
        <a:lstStyle/>
        <a:p>
          <a:r>
            <a:rPr lang="fr-CA" sz="1600" b="1" dirty="0"/>
            <a:t>DISCUSSION</a:t>
          </a:r>
          <a:endParaRPr lang="fr-CA" sz="1300" b="1" dirty="0"/>
        </a:p>
      </dgm:t>
    </dgm:pt>
    <dgm:pt modelId="{CE535412-CF02-46ED-9065-ED3A167858F3}" type="parTrans" cxnId="{1B90451E-8973-4036-8853-71F8BEEAE888}">
      <dgm:prSet/>
      <dgm:spPr/>
      <dgm:t>
        <a:bodyPr/>
        <a:lstStyle/>
        <a:p>
          <a:endParaRPr lang="fr-CA"/>
        </a:p>
      </dgm:t>
    </dgm:pt>
    <dgm:pt modelId="{AFA86B0B-3D02-43B9-A42B-524CE1F9EAAB}" type="sibTrans" cxnId="{1B90451E-8973-4036-8853-71F8BEEAE888}">
      <dgm:prSet/>
      <dgm:spPr/>
      <dgm:t>
        <a:bodyPr/>
        <a:lstStyle/>
        <a:p>
          <a:endParaRPr lang="fr-CA"/>
        </a:p>
      </dgm:t>
    </dgm:pt>
    <dgm:pt modelId="{55C3FA4E-EE45-48A2-9AC3-6B4B4CD9D97C}">
      <dgm:prSet phldrT="[Texte]" custT="1"/>
      <dgm:spPr/>
      <dgm:t>
        <a:bodyPr/>
        <a:lstStyle/>
        <a:p>
          <a:r>
            <a:rPr lang="fr-CA" sz="1600" b="1" dirty="0"/>
            <a:t>VOTE</a:t>
          </a:r>
        </a:p>
      </dgm:t>
    </dgm:pt>
    <dgm:pt modelId="{EC7FEF77-7B0A-4D43-BD42-F5DE649332E5}" type="parTrans" cxnId="{BF150D59-A280-4B76-A88C-AC9EB8E6F9D8}">
      <dgm:prSet/>
      <dgm:spPr/>
      <dgm:t>
        <a:bodyPr/>
        <a:lstStyle/>
        <a:p>
          <a:endParaRPr lang="fr-CA"/>
        </a:p>
      </dgm:t>
    </dgm:pt>
    <dgm:pt modelId="{BCC0F9B7-6F83-41A3-87C7-EBCE2168C653}" type="sibTrans" cxnId="{BF150D59-A280-4B76-A88C-AC9EB8E6F9D8}">
      <dgm:prSet/>
      <dgm:spPr/>
      <dgm:t>
        <a:bodyPr/>
        <a:lstStyle/>
        <a:p>
          <a:endParaRPr lang="fr-CA"/>
        </a:p>
      </dgm:t>
    </dgm:pt>
    <dgm:pt modelId="{E239D64E-8068-4629-AEEA-EF00C46365AF}">
      <dgm:prSet phldrT="[Texte]" custT="1"/>
      <dgm:spPr/>
      <dgm:t>
        <a:bodyPr/>
        <a:lstStyle/>
        <a:p>
          <a:r>
            <a:rPr lang="fr-CA" sz="1600" b="1" dirty="0"/>
            <a:t>DÉCISION</a:t>
          </a:r>
          <a:endParaRPr lang="fr-CA" sz="1300" b="1" dirty="0"/>
        </a:p>
      </dgm:t>
    </dgm:pt>
    <dgm:pt modelId="{8E9C662C-8FCF-4988-BA08-F3E4FC0E0C37}" type="parTrans" cxnId="{CD73212D-7E95-4A4C-8465-0DB8153EE427}">
      <dgm:prSet/>
      <dgm:spPr/>
      <dgm:t>
        <a:bodyPr/>
        <a:lstStyle/>
        <a:p>
          <a:endParaRPr lang="fr-CA"/>
        </a:p>
      </dgm:t>
    </dgm:pt>
    <dgm:pt modelId="{2B868A2F-2522-4E2E-8D1A-567C43524533}" type="sibTrans" cxnId="{CD73212D-7E95-4A4C-8465-0DB8153EE427}">
      <dgm:prSet/>
      <dgm:spPr/>
      <dgm:t>
        <a:bodyPr/>
        <a:lstStyle/>
        <a:p>
          <a:endParaRPr lang="fr-CA"/>
        </a:p>
      </dgm:t>
    </dgm:pt>
    <dgm:pt modelId="{D2D7AFEC-0F15-4312-B3A4-66CB7B0E2382}" type="pres">
      <dgm:prSet presAssocID="{D2C5A850-68BD-4ADE-8031-2DA40AEA3235}" presName="Name0" presStyleCnt="0">
        <dgm:presLayoutVars>
          <dgm:dir/>
          <dgm:resizeHandles val="exact"/>
        </dgm:presLayoutVars>
      </dgm:prSet>
      <dgm:spPr/>
    </dgm:pt>
    <dgm:pt modelId="{CF6B9480-090B-4D22-8E17-63D40ED70D8B}" type="pres">
      <dgm:prSet presAssocID="{8924B4FC-9CB0-4B7F-8EA5-632A14624AC2}" presName="node" presStyleLbl="node1" presStyleIdx="0" presStyleCnt="6" custScaleX="160724" custScaleY="79372">
        <dgm:presLayoutVars>
          <dgm:bulletEnabled val="1"/>
        </dgm:presLayoutVars>
      </dgm:prSet>
      <dgm:spPr/>
    </dgm:pt>
    <dgm:pt modelId="{BD77F8BD-7565-4EE8-A039-A4EFA8FFB127}" type="pres">
      <dgm:prSet presAssocID="{781805D3-8EB6-423A-A299-389AEBB082E5}" presName="sibTrans" presStyleLbl="sibTrans2D1" presStyleIdx="0" presStyleCnt="5"/>
      <dgm:spPr/>
    </dgm:pt>
    <dgm:pt modelId="{9418C49C-1290-4C84-8C5A-D9DD4AD268CB}" type="pres">
      <dgm:prSet presAssocID="{781805D3-8EB6-423A-A299-389AEBB082E5}" presName="connectorText" presStyleLbl="sibTrans2D1" presStyleIdx="0" presStyleCnt="5"/>
      <dgm:spPr/>
    </dgm:pt>
    <dgm:pt modelId="{06DB937B-2BEB-465B-B951-36B3E9A92C68}" type="pres">
      <dgm:prSet presAssocID="{03F14B84-99F5-4E6F-8181-D846DDF755E1}" presName="node" presStyleLbl="node1" presStyleIdx="1" presStyleCnt="6" custScaleX="123202" custScaleY="129227">
        <dgm:presLayoutVars>
          <dgm:bulletEnabled val="1"/>
        </dgm:presLayoutVars>
      </dgm:prSet>
      <dgm:spPr/>
    </dgm:pt>
    <dgm:pt modelId="{B04C150D-D979-4872-8BB0-47785CF91D6F}" type="pres">
      <dgm:prSet presAssocID="{4981F4CB-02FB-43C2-B75A-B343A9C5A1E4}" presName="sibTrans" presStyleLbl="sibTrans2D1" presStyleIdx="1" presStyleCnt="5"/>
      <dgm:spPr/>
    </dgm:pt>
    <dgm:pt modelId="{FD94EE97-F8F2-4BA3-9DE6-17022408298D}" type="pres">
      <dgm:prSet presAssocID="{4981F4CB-02FB-43C2-B75A-B343A9C5A1E4}" presName="connectorText" presStyleLbl="sibTrans2D1" presStyleIdx="1" presStyleCnt="5"/>
      <dgm:spPr/>
    </dgm:pt>
    <dgm:pt modelId="{1C674265-9457-46D7-8FD5-0062C7DE42AA}" type="pres">
      <dgm:prSet presAssocID="{7967E99A-63DF-46C7-8A16-0C63F7C07A6E}" presName="node" presStyleLbl="node1" presStyleIdx="2" presStyleCnt="6" custScaleX="143742">
        <dgm:presLayoutVars>
          <dgm:bulletEnabled val="1"/>
        </dgm:presLayoutVars>
      </dgm:prSet>
      <dgm:spPr/>
    </dgm:pt>
    <dgm:pt modelId="{D52A5A7D-C3A8-4AA0-A764-3E9E3E11A546}" type="pres">
      <dgm:prSet presAssocID="{B1FC24F3-9F5C-44B3-90AB-77074032CDD4}" presName="sibTrans" presStyleLbl="sibTrans2D1" presStyleIdx="2" presStyleCnt="5"/>
      <dgm:spPr/>
    </dgm:pt>
    <dgm:pt modelId="{C0E62D11-64D1-429E-8948-EAFC99DCCBAA}" type="pres">
      <dgm:prSet presAssocID="{B1FC24F3-9F5C-44B3-90AB-77074032CDD4}" presName="connectorText" presStyleLbl="sibTrans2D1" presStyleIdx="2" presStyleCnt="5"/>
      <dgm:spPr/>
    </dgm:pt>
    <dgm:pt modelId="{84F9ECD9-4F36-417D-B144-428F09FB4A1B}" type="pres">
      <dgm:prSet presAssocID="{E23B3870-6C17-4B0F-8676-5EAFB43F4002}" presName="node" presStyleLbl="node1" presStyleIdx="3" presStyleCnt="6" custScaleX="119912">
        <dgm:presLayoutVars>
          <dgm:bulletEnabled val="1"/>
        </dgm:presLayoutVars>
      </dgm:prSet>
      <dgm:spPr/>
    </dgm:pt>
    <dgm:pt modelId="{9A8F7151-7366-4962-A24A-A83D09A7E752}" type="pres">
      <dgm:prSet presAssocID="{AFA86B0B-3D02-43B9-A42B-524CE1F9EAAB}" presName="sibTrans" presStyleLbl="sibTrans2D1" presStyleIdx="3" presStyleCnt="5"/>
      <dgm:spPr/>
    </dgm:pt>
    <dgm:pt modelId="{31790B3D-03A2-494D-BCBC-3D60BE275839}" type="pres">
      <dgm:prSet presAssocID="{AFA86B0B-3D02-43B9-A42B-524CE1F9EAAB}" presName="connectorText" presStyleLbl="sibTrans2D1" presStyleIdx="3" presStyleCnt="5"/>
      <dgm:spPr/>
    </dgm:pt>
    <dgm:pt modelId="{28BCBA1B-470C-4C81-BA6B-32F12800FA25}" type="pres">
      <dgm:prSet presAssocID="{55C3FA4E-EE45-48A2-9AC3-6B4B4CD9D97C}" presName="node" presStyleLbl="node1" presStyleIdx="4" presStyleCnt="6">
        <dgm:presLayoutVars>
          <dgm:bulletEnabled val="1"/>
        </dgm:presLayoutVars>
      </dgm:prSet>
      <dgm:spPr/>
    </dgm:pt>
    <dgm:pt modelId="{72640F7C-8B4A-4273-B218-95C592152444}" type="pres">
      <dgm:prSet presAssocID="{BCC0F9B7-6F83-41A3-87C7-EBCE2168C653}" presName="sibTrans" presStyleLbl="sibTrans2D1" presStyleIdx="4" presStyleCnt="5"/>
      <dgm:spPr/>
    </dgm:pt>
    <dgm:pt modelId="{474A74E1-03ED-40AC-83CB-1DE84B588609}" type="pres">
      <dgm:prSet presAssocID="{BCC0F9B7-6F83-41A3-87C7-EBCE2168C653}" presName="connectorText" presStyleLbl="sibTrans2D1" presStyleIdx="4" presStyleCnt="5"/>
      <dgm:spPr/>
    </dgm:pt>
    <dgm:pt modelId="{703ACB6F-AB4A-4E5E-A925-501399B29C83}" type="pres">
      <dgm:prSet presAssocID="{E239D64E-8068-4629-AEEA-EF00C46365AF}" presName="node" presStyleLbl="node1" presStyleIdx="5" presStyleCnt="6">
        <dgm:presLayoutVars>
          <dgm:bulletEnabled val="1"/>
        </dgm:presLayoutVars>
      </dgm:prSet>
      <dgm:spPr/>
    </dgm:pt>
  </dgm:ptLst>
  <dgm:cxnLst>
    <dgm:cxn modelId="{E251C700-6D01-40E9-B664-EA4A56BAFF83}" type="presOf" srcId="{E23B3870-6C17-4B0F-8676-5EAFB43F4002}" destId="{84F9ECD9-4F36-417D-B144-428F09FB4A1B}" srcOrd="0" destOrd="0" presId="urn:microsoft.com/office/officeart/2005/8/layout/process1"/>
    <dgm:cxn modelId="{425B7818-DB48-4E75-921D-9AA799336121}" type="presOf" srcId="{B1FC24F3-9F5C-44B3-90AB-77074032CDD4}" destId="{C0E62D11-64D1-429E-8948-EAFC99DCCBAA}" srcOrd="1" destOrd="0" presId="urn:microsoft.com/office/officeart/2005/8/layout/process1"/>
    <dgm:cxn modelId="{1B90451E-8973-4036-8853-71F8BEEAE888}" srcId="{D2C5A850-68BD-4ADE-8031-2DA40AEA3235}" destId="{E23B3870-6C17-4B0F-8676-5EAFB43F4002}" srcOrd="3" destOrd="0" parTransId="{CE535412-CF02-46ED-9065-ED3A167858F3}" sibTransId="{AFA86B0B-3D02-43B9-A42B-524CE1F9EAAB}"/>
    <dgm:cxn modelId="{CD73212D-7E95-4A4C-8465-0DB8153EE427}" srcId="{D2C5A850-68BD-4ADE-8031-2DA40AEA3235}" destId="{E239D64E-8068-4629-AEEA-EF00C46365AF}" srcOrd="5" destOrd="0" parTransId="{8E9C662C-8FCF-4988-BA08-F3E4FC0E0C37}" sibTransId="{2B868A2F-2522-4E2E-8D1A-567C43524533}"/>
    <dgm:cxn modelId="{9EA15630-DC5B-4ADA-81FE-16F0F7A3A7EB}" srcId="{D2C5A850-68BD-4ADE-8031-2DA40AEA3235}" destId="{8924B4FC-9CB0-4B7F-8EA5-632A14624AC2}" srcOrd="0" destOrd="0" parTransId="{96326040-DBC9-4643-94D9-76DB0D3786BE}" sibTransId="{781805D3-8EB6-423A-A299-389AEBB082E5}"/>
    <dgm:cxn modelId="{173CCD30-682B-4AB8-B208-1AAC26CD09CE}" type="presOf" srcId="{4981F4CB-02FB-43C2-B75A-B343A9C5A1E4}" destId="{B04C150D-D979-4872-8BB0-47785CF91D6F}" srcOrd="0" destOrd="0" presId="urn:microsoft.com/office/officeart/2005/8/layout/process1"/>
    <dgm:cxn modelId="{F86DD73F-FFBD-4186-8C8E-D3D996E24C3E}" type="presOf" srcId="{B1FC24F3-9F5C-44B3-90AB-77074032CDD4}" destId="{D52A5A7D-C3A8-4AA0-A764-3E9E3E11A546}" srcOrd="0" destOrd="0" presId="urn:microsoft.com/office/officeart/2005/8/layout/process1"/>
    <dgm:cxn modelId="{74781265-04EF-41B2-BFA3-6C7A6271C081}" type="presOf" srcId="{AFA86B0B-3D02-43B9-A42B-524CE1F9EAAB}" destId="{9A8F7151-7366-4962-A24A-A83D09A7E752}" srcOrd="0" destOrd="0" presId="urn:microsoft.com/office/officeart/2005/8/layout/process1"/>
    <dgm:cxn modelId="{4C485D76-2EE4-4B6D-B17A-7791837FA34F}" type="presOf" srcId="{AFA86B0B-3D02-43B9-A42B-524CE1F9EAAB}" destId="{31790B3D-03A2-494D-BCBC-3D60BE275839}" srcOrd="1" destOrd="0" presId="urn:microsoft.com/office/officeart/2005/8/layout/process1"/>
    <dgm:cxn modelId="{BF150D59-A280-4B76-A88C-AC9EB8E6F9D8}" srcId="{D2C5A850-68BD-4ADE-8031-2DA40AEA3235}" destId="{55C3FA4E-EE45-48A2-9AC3-6B4B4CD9D97C}" srcOrd="4" destOrd="0" parTransId="{EC7FEF77-7B0A-4D43-BD42-F5DE649332E5}" sibTransId="{BCC0F9B7-6F83-41A3-87C7-EBCE2168C653}"/>
    <dgm:cxn modelId="{694D387B-6525-4781-8BCD-1B453B71D6C0}" type="presOf" srcId="{E239D64E-8068-4629-AEEA-EF00C46365AF}" destId="{703ACB6F-AB4A-4E5E-A925-501399B29C83}" srcOrd="0" destOrd="0" presId="urn:microsoft.com/office/officeart/2005/8/layout/process1"/>
    <dgm:cxn modelId="{74804D7D-11B6-47BF-84DF-F692206FEB22}" type="presOf" srcId="{D2C5A850-68BD-4ADE-8031-2DA40AEA3235}" destId="{D2D7AFEC-0F15-4312-B3A4-66CB7B0E2382}" srcOrd="0" destOrd="0" presId="urn:microsoft.com/office/officeart/2005/8/layout/process1"/>
    <dgm:cxn modelId="{19568C88-B8E6-434D-8358-D830AAF0CE57}" type="presOf" srcId="{4981F4CB-02FB-43C2-B75A-B343A9C5A1E4}" destId="{FD94EE97-F8F2-4BA3-9DE6-17022408298D}" srcOrd="1" destOrd="0" presId="urn:microsoft.com/office/officeart/2005/8/layout/process1"/>
    <dgm:cxn modelId="{154C1DB0-171E-4637-BAD9-EFF4B0172391}" type="presOf" srcId="{781805D3-8EB6-423A-A299-389AEBB082E5}" destId="{BD77F8BD-7565-4EE8-A039-A4EFA8FFB127}" srcOrd="0" destOrd="0" presId="urn:microsoft.com/office/officeart/2005/8/layout/process1"/>
    <dgm:cxn modelId="{853749B6-7ADE-4C50-947E-E8A8937049AD}" type="presOf" srcId="{BCC0F9B7-6F83-41A3-87C7-EBCE2168C653}" destId="{72640F7C-8B4A-4273-B218-95C592152444}" srcOrd="0" destOrd="0" presId="urn:microsoft.com/office/officeart/2005/8/layout/process1"/>
    <dgm:cxn modelId="{214E11B8-7508-4CCE-A196-3B3B65DB8FB6}" type="presOf" srcId="{7967E99A-63DF-46C7-8A16-0C63F7C07A6E}" destId="{1C674265-9457-46D7-8FD5-0062C7DE42AA}" srcOrd="0" destOrd="0" presId="urn:microsoft.com/office/officeart/2005/8/layout/process1"/>
    <dgm:cxn modelId="{6953E5CC-967D-4742-AB29-8FD32B16ED29}" srcId="{D2C5A850-68BD-4ADE-8031-2DA40AEA3235}" destId="{7967E99A-63DF-46C7-8A16-0C63F7C07A6E}" srcOrd="2" destOrd="0" parTransId="{562A0A8E-C1B1-46BC-8EFE-55E2237CE7A0}" sibTransId="{B1FC24F3-9F5C-44B3-90AB-77074032CDD4}"/>
    <dgm:cxn modelId="{72A649D4-8E84-41E1-80E4-2743A1EFA749}" type="presOf" srcId="{781805D3-8EB6-423A-A299-389AEBB082E5}" destId="{9418C49C-1290-4C84-8C5A-D9DD4AD268CB}" srcOrd="1" destOrd="0" presId="urn:microsoft.com/office/officeart/2005/8/layout/process1"/>
    <dgm:cxn modelId="{21887DD6-896A-44D2-BEA8-F37537BFF9F1}" type="presOf" srcId="{BCC0F9B7-6F83-41A3-87C7-EBCE2168C653}" destId="{474A74E1-03ED-40AC-83CB-1DE84B588609}" srcOrd="1" destOrd="0" presId="urn:microsoft.com/office/officeart/2005/8/layout/process1"/>
    <dgm:cxn modelId="{294AF6E0-E7E8-4EA8-8F3B-B9377A422441}" srcId="{D2C5A850-68BD-4ADE-8031-2DA40AEA3235}" destId="{03F14B84-99F5-4E6F-8181-D846DDF755E1}" srcOrd="1" destOrd="0" parTransId="{084231E8-37CC-4C88-8DEB-D60D2F7719B4}" sibTransId="{4981F4CB-02FB-43C2-B75A-B343A9C5A1E4}"/>
    <dgm:cxn modelId="{EC324FE2-41CF-499F-A9A3-A9E5FBEEDA43}" type="presOf" srcId="{8924B4FC-9CB0-4B7F-8EA5-632A14624AC2}" destId="{CF6B9480-090B-4D22-8E17-63D40ED70D8B}" srcOrd="0" destOrd="0" presId="urn:microsoft.com/office/officeart/2005/8/layout/process1"/>
    <dgm:cxn modelId="{DD05F5EA-9235-4DD2-A24A-9F481C3CF040}" type="presOf" srcId="{55C3FA4E-EE45-48A2-9AC3-6B4B4CD9D97C}" destId="{28BCBA1B-470C-4C81-BA6B-32F12800FA25}" srcOrd="0" destOrd="0" presId="urn:microsoft.com/office/officeart/2005/8/layout/process1"/>
    <dgm:cxn modelId="{E89CBDFC-443E-4E0D-B7B3-83DCC7661FB5}" type="presOf" srcId="{03F14B84-99F5-4E6F-8181-D846DDF755E1}" destId="{06DB937B-2BEB-465B-B951-36B3E9A92C68}" srcOrd="0" destOrd="0" presId="urn:microsoft.com/office/officeart/2005/8/layout/process1"/>
    <dgm:cxn modelId="{E6A6121E-6A76-4D8F-B74C-FE3D6BE30F32}" type="presParOf" srcId="{D2D7AFEC-0F15-4312-B3A4-66CB7B0E2382}" destId="{CF6B9480-090B-4D22-8E17-63D40ED70D8B}" srcOrd="0" destOrd="0" presId="urn:microsoft.com/office/officeart/2005/8/layout/process1"/>
    <dgm:cxn modelId="{16207336-9219-4DC9-AF40-135A0459124B}" type="presParOf" srcId="{D2D7AFEC-0F15-4312-B3A4-66CB7B0E2382}" destId="{BD77F8BD-7565-4EE8-A039-A4EFA8FFB127}" srcOrd="1" destOrd="0" presId="urn:microsoft.com/office/officeart/2005/8/layout/process1"/>
    <dgm:cxn modelId="{987F3455-8CAD-4150-9D13-7D494FC0FAE3}" type="presParOf" srcId="{BD77F8BD-7565-4EE8-A039-A4EFA8FFB127}" destId="{9418C49C-1290-4C84-8C5A-D9DD4AD268CB}" srcOrd="0" destOrd="0" presId="urn:microsoft.com/office/officeart/2005/8/layout/process1"/>
    <dgm:cxn modelId="{5C0BD881-5AB0-41EE-89A4-533F7A5FCA75}" type="presParOf" srcId="{D2D7AFEC-0F15-4312-B3A4-66CB7B0E2382}" destId="{06DB937B-2BEB-465B-B951-36B3E9A92C68}" srcOrd="2" destOrd="0" presId="urn:microsoft.com/office/officeart/2005/8/layout/process1"/>
    <dgm:cxn modelId="{720DA8D8-7345-438A-A980-6F1F9A6BC2A3}" type="presParOf" srcId="{D2D7AFEC-0F15-4312-B3A4-66CB7B0E2382}" destId="{B04C150D-D979-4872-8BB0-47785CF91D6F}" srcOrd="3" destOrd="0" presId="urn:microsoft.com/office/officeart/2005/8/layout/process1"/>
    <dgm:cxn modelId="{B89A7166-CE3B-438E-A8C1-47F7E52789C4}" type="presParOf" srcId="{B04C150D-D979-4872-8BB0-47785CF91D6F}" destId="{FD94EE97-F8F2-4BA3-9DE6-17022408298D}" srcOrd="0" destOrd="0" presId="urn:microsoft.com/office/officeart/2005/8/layout/process1"/>
    <dgm:cxn modelId="{FF872E79-FA73-4D4E-BE2F-3448058D9A35}" type="presParOf" srcId="{D2D7AFEC-0F15-4312-B3A4-66CB7B0E2382}" destId="{1C674265-9457-46D7-8FD5-0062C7DE42AA}" srcOrd="4" destOrd="0" presId="urn:microsoft.com/office/officeart/2005/8/layout/process1"/>
    <dgm:cxn modelId="{F917C49C-2A8D-46CB-95CF-890C0381FC70}" type="presParOf" srcId="{D2D7AFEC-0F15-4312-B3A4-66CB7B0E2382}" destId="{D52A5A7D-C3A8-4AA0-A764-3E9E3E11A546}" srcOrd="5" destOrd="0" presId="urn:microsoft.com/office/officeart/2005/8/layout/process1"/>
    <dgm:cxn modelId="{84EAE916-F375-4D31-A540-317F432FFA26}" type="presParOf" srcId="{D52A5A7D-C3A8-4AA0-A764-3E9E3E11A546}" destId="{C0E62D11-64D1-429E-8948-EAFC99DCCBAA}" srcOrd="0" destOrd="0" presId="urn:microsoft.com/office/officeart/2005/8/layout/process1"/>
    <dgm:cxn modelId="{93073009-A231-49E7-A414-4CC652ADEBF4}" type="presParOf" srcId="{D2D7AFEC-0F15-4312-B3A4-66CB7B0E2382}" destId="{84F9ECD9-4F36-417D-B144-428F09FB4A1B}" srcOrd="6" destOrd="0" presId="urn:microsoft.com/office/officeart/2005/8/layout/process1"/>
    <dgm:cxn modelId="{2617F9A6-6AC5-4BC9-8EFA-0BE6C261FB1F}" type="presParOf" srcId="{D2D7AFEC-0F15-4312-B3A4-66CB7B0E2382}" destId="{9A8F7151-7366-4962-A24A-A83D09A7E752}" srcOrd="7" destOrd="0" presId="urn:microsoft.com/office/officeart/2005/8/layout/process1"/>
    <dgm:cxn modelId="{2AA144F4-8965-4254-BF6C-F4238BBD6974}" type="presParOf" srcId="{9A8F7151-7366-4962-A24A-A83D09A7E752}" destId="{31790B3D-03A2-494D-BCBC-3D60BE275839}" srcOrd="0" destOrd="0" presId="urn:microsoft.com/office/officeart/2005/8/layout/process1"/>
    <dgm:cxn modelId="{D024B332-51B8-44B7-85A3-26A6CA5DDE7B}" type="presParOf" srcId="{D2D7AFEC-0F15-4312-B3A4-66CB7B0E2382}" destId="{28BCBA1B-470C-4C81-BA6B-32F12800FA25}" srcOrd="8" destOrd="0" presId="urn:microsoft.com/office/officeart/2005/8/layout/process1"/>
    <dgm:cxn modelId="{8CE66E72-42CC-4A6D-84B1-7E8943F83FF7}" type="presParOf" srcId="{D2D7AFEC-0F15-4312-B3A4-66CB7B0E2382}" destId="{72640F7C-8B4A-4273-B218-95C592152444}" srcOrd="9" destOrd="0" presId="urn:microsoft.com/office/officeart/2005/8/layout/process1"/>
    <dgm:cxn modelId="{C860659C-A22E-44AF-957E-2CFC52E9CDC2}" type="presParOf" srcId="{72640F7C-8B4A-4273-B218-95C592152444}" destId="{474A74E1-03ED-40AC-83CB-1DE84B588609}" srcOrd="0" destOrd="0" presId="urn:microsoft.com/office/officeart/2005/8/layout/process1"/>
    <dgm:cxn modelId="{2D6E7E27-6D5C-4EC6-A236-441A965C1B60}" type="presParOf" srcId="{D2D7AFEC-0F15-4312-B3A4-66CB7B0E2382}" destId="{703ACB6F-AB4A-4E5E-A925-501399B29C83}"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C5A850-68BD-4ADE-8031-2DA40AEA3235}" type="doc">
      <dgm:prSet loTypeId="urn:microsoft.com/office/officeart/2005/8/layout/process1" loCatId="process" qsTypeId="urn:microsoft.com/office/officeart/2005/8/quickstyle/simple1" qsCatId="simple" csTypeId="urn:microsoft.com/office/officeart/2005/8/colors/accent1_2" csCatId="accent1" phldr="1"/>
      <dgm:spPr/>
    </dgm:pt>
    <dgm:pt modelId="{8924B4FC-9CB0-4B7F-8EA5-632A14624AC2}">
      <dgm:prSet phldrT="[Texte]" custT="1"/>
      <dgm:spPr/>
      <dgm:t>
        <a:bodyPr/>
        <a:lstStyle/>
        <a:p>
          <a:r>
            <a:rPr lang="fr-CA" sz="1800" b="1" dirty="0"/>
            <a:t>Mode privilégié : PAR CONSENTEMENT</a:t>
          </a:r>
        </a:p>
      </dgm:t>
    </dgm:pt>
    <dgm:pt modelId="{96326040-DBC9-4643-94D9-76DB0D3786BE}" type="parTrans" cxnId="{9EA15630-DC5B-4ADA-81FE-16F0F7A3A7EB}">
      <dgm:prSet/>
      <dgm:spPr/>
      <dgm:t>
        <a:bodyPr/>
        <a:lstStyle/>
        <a:p>
          <a:endParaRPr lang="fr-CA"/>
        </a:p>
      </dgm:t>
    </dgm:pt>
    <dgm:pt modelId="{781805D3-8EB6-423A-A299-389AEBB082E5}" type="sibTrans" cxnId="{9EA15630-DC5B-4ADA-81FE-16F0F7A3A7EB}">
      <dgm:prSet/>
      <dgm:spPr/>
      <dgm:t>
        <a:bodyPr/>
        <a:lstStyle/>
        <a:p>
          <a:endParaRPr lang="fr-CA"/>
        </a:p>
      </dgm:t>
    </dgm:pt>
    <dgm:pt modelId="{D2D7AFEC-0F15-4312-B3A4-66CB7B0E2382}" type="pres">
      <dgm:prSet presAssocID="{D2C5A850-68BD-4ADE-8031-2DA40AEA3235}" presName="Name0" presStyleCnt="0">
        <dgm:presLayoutVars>
          <dgm:dir/>
          <dgm:resizeHandles val="exact"/>
        </dgm:presLayoutVars>
      </dgm:prSet>
      <dgm:spPr/>
    </dgm:pt>
    <dgm:pt modelId="{CF6B9480-090B-4D22-8E17-63D40ED70D8B}" type="pres">
      <dgm:prSet presAssocID="{8924B4FC-9CB0-4B7F-8EA5-632A14624AC2}" presName="node" presStyleLbl="node1" presStyleIdx="0" presStyleCnt="1" custScaleX="107724" custScaleY="11527" custLinFactNeighborX="33" custLinFactNeighborY="833">
        <dgm:presLayoutVars>
          <dgm:bulletEnabled val="1"/>
        </dgm:presLayoutVars>
      </dgm:prSet>
      <dgm:spPr/>
    </dgm:pt>
  </dgm:ptLst>
  <dgm:cxnLst>
    <dgm:cxn modelId="{9EA15630-DC5B-4ADA-81FE-16F0F7A3A7EB}" srcId="{D2C5A850-68BD-4ADE-8031-2DA40AEA3235}" destId="{8924B4FC-9CB0-4B7F-8EA5-632A14624AC2}" srcOrd="0" destOrd="0" parTransId="{96326040-DBC9-4643-94D9-76DB0D3786BE}" sibTransId="{781805D3-8EB6-423A-A299-389AEBB082E5}"/>
    <dgm:cxn modelId="{74804D7D-11B6-47BF-84DF-F692206FEB22}" type="presOf" srcId="{D2C5A850-68BD-4ADE-8031-2DA40AEA3235}" destId="{D2D7AFEC-0F15-4312-B3A4-66CB7B0E2382}" srcOrd="0" destOrd="0" presId="urn:microsoft.com/office/officeart/2005/8/layout/process1"/>
    <dgm:cxn modelId="{EC324FE2-41CF-499F-A9A3-A9E5FBEEDA43}" type="presOf" srcId="{8924B4FC-9CB0-4B7F-8EA5-632A14624AC2}" destId="{CF6B9480-090B-4D22-8E17-63D40ED70D8B}" srcOrd="0" destOrd="0" presId="urn:microsoft.com/office/officeart/2005/8/layout/process1"/>
    <dgm:cxn modelId="{E6A6121E-6A76-4D8F-B74C-FE3D6BE30F32}" type="presParOf" srcId="{D2D7AFEC-0F15-4312-B3A4-66CB7B0E2382}" destId="{CF6B9480-090B-4D22-8E17-63D40ED70D8B}" srcOrd="0"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C3D688-9E3A-4378-AE8A-C630A2CCF63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E0F7D87-BEDE-4A89-8F2D-E6ED10A643C4}">
      <dgm:prSet custT="1"/>
      <dgm:spPr/>
      <dgm:t>
        <a:bodyPr/>
        <a:lstStyle/>
        <a:p>
          <a:r>
            <a:rPr lang="fr-CA" sz="2000" dirty="0"/>
            <a:t>Nomination d’un président et d’un secrétaire d’assemblée</a:t>
          </a:r>
        </a:p>
      </dgm:t>
    </dgm:pt>
    <dgm:pt modelId="{F10B1A96-B20E-4A46-A0C1-C5C307154DEC}" type="parTrans" cxnId="{0A3F6FA9-2ABA-4328-905F-69E7E908DBA7}">
      <dgm:prSet/>
      <dgm:spPr/>
      <dgm:t>
        <a:bodyPr/>
        <a:lstStyle/>
        <a:p>
          <a:endParaRPr lang="en-US"/>
        </a:p>
      </dgm:t>
    </dgm:pt>
    <dgm:pt modelId="{184EDD4E-2A04-4853-9A7E-F8616612BD21}" type="sibTrans" cxnId="{0A3F6FA9-2ABA-4328-905F-69E7E908DBA7}">
      <dgm:prSet/>
      <dgm:spPr/>
      <dgm:t>
        <a:bodyPr/>
        <a:lstStyle/>
        <a:p>
          <a:endParaRPr lang="en-US"/>
        </a:p>
      </dgm:t>
    </dgm:pt>
    <dgm:pt modelId="{5487F698-3923-4B6E-8DD8-6B6C606F3CC6}">
      <dgm:prSet custT="1"/>
      <dgm:spPr/>
      <dgm:t>
        <a:bodyPr/>
        <a:lstStyle/>
        <a:p>
          <a:r>
            <a:rPr lang="fr-CA" sz="2000" dirty="0"/>
            <a:t>Approbation de l’ordre du jour</a:t>
          </a:r>
          <a:endParaRPr lang="en-US" sz="2000" dirty="0"/>
        </a:p>
      </dgm:t>
    </dgm:pt>
    <dgm:pt modelId="{A8BB04E9-F835-4987-91AE-428296AB8AE1}" type="parTrans" cxnId="{943844A5-1526-407C-B8DE-59AFED1D2770}">
      <dgm:prSet/>
      <dgm:spPr/>
      <dgm:t>
        <a:bodyPr/>
        <a:lstStyle/>
        <a:p>
          <a:endParaRPr lang="en-US"/>
        </a:p>
      </dgm:t>
    </dgm:pt>
    <dgm:pt modelId="{6FDCB2F5-1D04-4CE2-ADFF-C0FE024196AF}" type="sibTrans" cxnId="{943844A5-1526-407C-B8DE-59AFED1D2770}">
      <dgm:prSet/>
      <dgm:spPr/>
      <dgm:t>
        <a:bodyPr/>
        <a:lstStyle/>
        <a:p>
          <a:endParaRPr lang="en-US"/>
        </a:p>
      </dgm:t>
    </dgm:pt>
    <dgm:pt modelId="{FE895CED-A4A0-44E2-BD41-06E7FD76754F}">
      <dgm:prSet custT="1"/>
      <dgm:spPr/>
      <dgm:t>
        <a:bodyPr/>
        <a:lstStyle/>
        <a:p>
          <a:r>
            <a:rPr lang="fr-CA" sz="2000" dirty="0"/>
            <a:t>Approbation du </a:t>
          </a:r>
          <a:r>
            <a:rPr lang="fr-CA" sz="2000" dirty="0" err="1"/>
            <a:t>pv</a:t>
          </a:r>
          <a:r>
            <a:rPr lang="fr-CA" sz="2000" dirty="0"/>
            <a:t> de la dernière assemblée</a:t>
          </a:r>
          <a:endParaRPr lang="en-US" sz="2000" dirty="0"/>
        </a:p>
      </dgm:t>
    </dgm:pt>
    <dgm:pt modelId="{4E5D6140-4F1D-4C7D-8E03-7BC2E526A1CD}" type="parTrans" cxnId="{16DE25A2-C500-458E-AB3E-7DF0801AFC67}">
      <dgm:prSet/>
      <dgm:spPr/>
      <dgm:t>
        <a:bodyPr/>
        <a:lstStyle/>
        <a:p>
          <a:endParaRPr lang="en-US"/>
        </a:p>
      </dgm:t>
    </dgm:pt>
    <dgm:pt modelId="{8B946C65-C189-4770-8AE4-B9996FA1D439}" type="sibTrans" cxnId="{16DE25A2-C500-458E-AB3E-7DF0801AFC67}">
      <dgm:prSet/>
      <dgm:spPr/>
      <dgm:t>
        <a:bodyPr/>
        <a:lstStyle/>
        <a:p>
          <a:endParaRPr lang="en-US"/>
        </a:p>
      </dgm:t>
    </dgm:pt>
    <dgm:pt modelId="{7978770C-13D8-4F15-AB42-3DE1DB36D4BB}">
      <dgm:prSet custT="1"/>
      <dgm:spPr/>
      <dgm:t>
        <a:bodyPr/>
        <a:lstStyle/>
        <a:p>
          <a:r>
            <a:rPr lang="fr-CA" sz="2000" dirty="0"/>
            <a:t>Présentation des rapports d’activités et financiers</a:t>
          </a:r>
          <a:endParaRPr lang="en-US" sz="2000" dirty="0"/>
        </a:p>
      </dgm:t>
    </dgm:pt>
    <dgm:pt modelId="{61A623E8-96F9-46DE-9FDB-7E46DCEAFADA}" type="parTrans" cxnId="{F8E9CC25-FAEB-4810-96A8-DF5CA9E80DAA}">
      <dgm:prSet/>
      <dgm:spPr/>
      <dgm:t>
        <a:bodyPr/>
        <a:lstStyle/>
        <a:p>
          <a:endParaRPr lang="en-US"/>
        </a:p>
      </dgm:t>
    </dgm:pt>
    <dgm:pt modelId="{02B21B2D-FBD0-4CEF-84CC-780A0305C9C2}" type="sibTrans" cxnId="{F8E9CC25-FAEB-4810-96A8-DF5CA9E80DAA}">
      <dgm:prSet/>
      <dgm:spPr/>
      <dgm:t>
        <a:bodyPr/>
        <a:lstStyle/>
        <a:p>
          <a:endParaRPr lang="en-US"/>
        </a:p>
      </dgm:t>
    </dgm:pt>
    <dgm:pt modelId="{5E29D0B5-1E43-45C8-A6B9-6B718B65B3E5}">
      <dgm:prSet custT="1"/>
      <dgm:spPr/>
      <dgm:t>
        <a:bodyPr/>
        <a:lstStyle/>
        <a:p>
          <a:r>
            <a:rPr lang="fr-CA" sz="2000" dirty="0"/>
            <a:t>Ratification des règlements généraux adoptés par le CA depuis la dernière AGA</a:t>
          </a:r>
          <a:endParaRPr lang="en-US" sz="2000" dirty="0"/>
        </a:p>
      </dgm:t>
    </dgm:pt>
    <dgm:pt modelId="{8C2B783D-1A2A-4780-8B5D-9EA0E126385B}" type="parTrans" cxnId="{99F7412A-D390-47E1-833C-FC3F5D8478C1}">
      <dgm:prSet/>
      <dgm:spPr/>
      <dgm:t>
        <a:bodyPr/>
        <a:lstStyle/>
        <a:p>
          <a:endParaRPr lang="en-US"/>
        </a:p>
      </dgm:t>
    </dgm:pt>
    <dgm:pt modelId="{338518C4-78E9-4743-A851-567A4A9A276E}" type="sibTrans" cxnId="{99F7412A-D390-47E1-833C-FC3F5D8478C1}">
      <dgm:prSet/>
      <dgm:spPr/>
      <dgm:t>
        <a:bodyPr/>
        <a:lstStyle/>
        <a:p>
          <a:endParaRPr lang="en-US"/>
        </a:p>
      </dgm:t>
    </dgm:pt>
    <dgm:pt modelId="{E5F17AEA-E984-4753-A998-718935478D00}">
      <dgm:prSet custT="1"/>
      <dgm:spPr/>
      <dgm:t>
        <a:bodyPr/>
        <a:lstStyle/>
        <a:p>
          <a:r>
            <a:rPr lang="fr-CA" sz="2000" dirty="0"/>
            <a:t>Nomination d’un président et d’un secrétaire d’élections</a:t>
          </a:r>
          <a:endParaRPr lang="en-US" sz="2000" dirty="0"/>
        </a:p>
      </dgm:t>
    </dgm:pt>
    <dgm:pt modelId="{6638B057-CFED-4E55-A0FD-46814CEA1928}" type="parTrans" cxnId="{AAF6C37C-DBD7-4137-9F7B-EAE575A2A336}">
      <dgm:prSet/>
      <dgm:spPr/>
      <dgm:t>
        <a:bodyPr/>
        <a:lstStyle/>
        <a:p>
          <a:endParaRPr lang="en-US"/>
        </a:p>
      </dgm:t>
    </dgm:pt>
    <dgm:pt modelId="{8441477B-0067-4A10-BA82-3757130404B5}" type="sibTrans" cxnId="{AAF6C37C-DBD7-4137-9F7B-EAE575A2A336}">
      <dgm:prSet/>
      <dgm:spPr/>
      <dgm:t>
        <a:bodyPr/>
        <a:lstStyle/>
        <a:p>
          <a:endParaRPr lang="en-US"/>
        </a:p>
      </dgm:t>
    </dgm:pt>
    <dgm:pt modelId="{18A937E5-F123-494E-AA34-B727F0970C0F}">
      <dgm:prSet custT="1"/>
      <dgm:spPr/>
      <dgm:t>
        <a:bodyPr/>
        <a:lstStyle/>
        <a:p>
          <a:r>
            <a:rPr lang="fr-CA" sz="2000" dirty="0"/>
            <a:t>Vérification du quorum</a:t>
          </a:r>
        </a:p>
      </dgm:t>
    </dgm:pt>
    <dgm:pt modelId="{D6D8D118-25D1-450D-A19D-A8BA0846A61B}" type="parTrans" cxnId="{7264F4DE-6A33-4991-BBA2-C5FDBF9CED06}">
      <dgm:prSet/>
      <dgm:spPr/>
      <dgm:t>
        <a:bodyPr/>
        <a:lstStyle/>
        <a:p>
          <a:endParaRPr lang="fr-CA"/>
        </a:p>
      </dgm:t>
    </dgm:pt>
    <dgm:pt modelId="{A3816377-CB0B-4425-8425-169303E0ED34}" type="sibTrans" cxnId="{7264F4DE-6A33-4991-BBA2-C5FDBF9CED06}">
      <dgm:prSet/>
      <dgm:spPr/>
      <dgm:t>
        <a:bodyPr/>
        <a:lstStyle/>
        <a:p>
          <a:endParaRPr lang="fr-CA"/>
        </a:p>
      </dgm:t>
    </dgm:pt>
    <dgm:pt modelId="{E7551ECA-F5E2-4BCB-AC8F-BCE609803BE6}">
      <dgm:prSet custT="1"/>
      <dgm:spPr/>
      <dgm:t>
        <a:bodyPr/>
        <a:lstStyle/>
        <a:p>
          <a:r>
            <a:rPr lang="fr-CA" sz="2000" dirty="0"/>
            <a:t>Élection ou réélection des administrateurs</a:t>
          </a:r>
          <a:endParaRPr lang="en-US" sz="2000" dirty="0"/>
        </a:p>
      </dgm:t>
    </dgm:pt>
    <dgm:pt modelId="{15825A8A-D823-40D4-A018-D05F2FD4BF39}" type="parTrans" cxnId="{8A9FAFB7-2D78-417A-BFDC-0ABBB6BE8546}">
      <dgm:prSet/>
      <dgm:spPr/>
      <dgm:t>
        <a:bodyPr/>
        <a:lstStyle/>
        <a:p>
          <a:endParaRPr lang="fr-CA"/>
        </a:p>
      </dgm:t>
    </dgm:pt>
    <dgm:pt modelId="{D8C6B0B3-0824-4AA5-8082-F20C233F98EF}" type="sibTrans" cxnId="{8A9FAFB7-2D78-417A-BFDC-0ABBB6BE8546}">
      <dgm:prSet/>
      <dgm:spPr/>
      <dgm:t>
        <a:bodyPr/>
        <a:lstStyle/>
        <a:p>
          <a:endParaRPr lang="fr-CA"/>
        </a:p>
      </dgm:t>
    </dgm:pt>
    <dgm:pt modelId="{33E7E9B1-7496-4381-9835-88496C116EBE}" type="pres">
      <dgm:prSet presAssocID="{8EC3D688-9E3A-4378-AE8A-C630A2CCF637}" presName="vert0" presStyleCnt="0">
        <dgm:presLayoutVars>
          <dgm:dir/>
          <dgm:animOne val="branch"/>
          <dgm:animLvl val="lvl"/>
        </dgm:presLayoutVars>
      </dgm:prSet>
      <dgm:spPr/>
    </dgm:pt>
    <dgm:pt modelId="{0C002B9F-5F42-40AF-B081-B70166048D27}" type="pres">
      <dgm:prSet presAssocID="{9E0F7D87-BEDE-4A89-8F2D-E6ED10A643C4}" presName="thickLine" presStyleLbl="alignNode1" presStyleIdx="0" presStyleCnt="8"/>
      <dgm:spPr/>
    </dgm:pt>
    <dgm:pt modelId="{E2B94C7D-E88E-4B61-A78D-7ECB1BA9EE13}" type="pres">
      <dgm:prSet presAssocID="{9E0F7D87-BEDE-4A89-8F2D-E6ED10A643C4}" presName="horz1" presStyleCnt="0"/>
      <dgm:spPr/>
    </dgm:pt>
    <dgm:pt modelId="{53905337-7B68-42BC-83FE-851EEC0BDBB6}" type="pres">
      <dgm:prSet presAssocID="{9E0F7D87-BEDE-4A89-8F2D-E6ED10A643C4}" presName="tx1" presStyleLbl="revTx" presStyleIdx="0" presStyleCnt="8"/>
      <dgm:spPr/>
    </dgm:pt>
    <dgm:pt modelId="{A3122A10-BBF3-439A-871A-F2D1FA3EF005}" type="pres">
      <dgm:prSet presAssocID="{9E0F7D87-BEDE-4A89-8F2D-E6ED10A643C4}" presName="vert1" presStyleCnt="0"/>
      <dgm:spPr/>
    </dgm:pt>
    <dgm:pt modelId="{22435CED-2C56-4E89-8B62-3E2B01E4F537}" type="pres">
      <dgm:prSet presAssocID="{18A937E5-F123-494E-AA34-B727F0970C0F}" presName="thickLine" presStyleLbl="alignNode1" presStyleIdx="1" presStyleCnt="8"/>
      <dgm:spPr/>
    </dgm:pt>
    <dgm:pt modelId="{705A5236-F8D1-4EEC-B938-14CAEDA80167}" type="pres">
      <dgm:prSet presAssocID="{18A937E5-F123-494E-AA34-B727F0970C0F}" presName="horz1" presStyleCnt="0"/>
      <dgm:spPr/>
    </dgm:pt>
    <dgm:pt modelId="{DD310812-0E06-4CFE-B28E-445EC80C86CB}" type="pres">
      <dgm:prSet presAssocID="{18A937E5-F123-494E-AA34-B727F0970C0F}" presName="tx1" presStyleLbl="revTx" presStyleIdx="1" presStyleCnt="8"/>
      <dgm:spPr/>
    </dgm:pt>
    <dgm:pt modelId="{DC56AD81-1C11-430C-AA4D-21A16F2114CE}" type="pres">
      <dgm:prSet presAssocID="{18A937E5-F123-494E-AA34-B727F0970C0F}" presName="vert1" presStyleCnt="0"/>
      <dgm:spPr/>
    </dgm:pt>
    <dgm:pt modelId="{2A7B83B0-3315-4B02-AFAF-7007CDC61654}" type="pres">
      <dgm:prSet presAssocID="{5487F698-3923-4B6E-8DD8-6B6C606F3CC6}" presName="thickLine" presStyleLbl="alignNode1" presStyleIdx="2" presStyleCnt="8"/>
      <dgm:spPr/>
    </dgm:pt>
    <dgm:pt modelId="{8B75ECFE-3C57-45FE-B6B3-A84AFB1D6AD7}" type="pres">
      <dgm:prSet presAssocID="{5487F698-3923-4B6E-8DD8-6B6C606F3CC6}" presName="horz1" presStyleCnt="0"/>
      <dgm:spPr/>
    </dgm:pt>
    <dgm:pt modelId="{DB2EDBBF-15A0-40EE-A816-41FB1B938BF2}" type="pres">
      <dgm:prSet presAssocID="{5487F698-3923-4B6E-8DD8-6B6C606F3CC6}" presName="tx1" presStyleLbl="revTx" presStyleIdx="2" presStyleCnt="8"/>
      <dgm:spPr/>
    </dgm:pt>
    <dgm:pt modelId="{1CB2D617-003D-4FA4-81FF-30C4B6F83C4F}" type="pres">
      <dgm:prSet presAssocID="{5487F698-3923-4B6E-8DD8-6B6C606F3CC6}" presName="vert1" presStyleCnt="0"/>
      <dgm:spPr/>
    </dgm:pt>
    <dgm:pt modelId="{7B701F16-2744-4289-ABB8-CBF5BBA78111}" type="pres">
      <dgm:prSet presAssocID="{FE895CED-A4A0-44E2-BD41-06E7FD76754F}" presName="thickLine" presStyleLbl="alignNode1" presStyleIdx="3" presStyleCnt="8"/>
      <dgm:spPr/>
    </dgm:pt>
    <dgm:pt modelId="{69CE3029-90A0-4992-8179-E20D63C58053}" type="pres">
      <dgm:prSet presAssocID="{FE895CED-A4A0-44E2-BD41-06E7FD76754F}" presName="horz1" presStyleCnt="0"/>
      <dgm:spPr/>
    </dgm:pt>
    <dgm:pt modelId="{73235605-FA4B-43B6-8896-2BA64403987D}" type="pres">
      <dgm:prSet presAssocID="{FE895CED-A4A0-44E2-BD41-06E7FD76754F}" presName="tx1" presStyleLbl="revTx" presStyleIdx="3" presStyleCnt="8"/>
      <dgm:spPr/>
    </dgm:pt>
    <dgm:pt modelId="{78A62EFF-28BC-4DBE-B624-EA57CE36749B}" type="pres">
      <dgm:prSet presAssocID="{FE895CED-A4A0-44E2-BD41-06E7FD76754F}" presName="vert1" presStyleCnt="0"/>
      <dgm:spPr/>
    </dgm:pt>
    <dgm:pt modelId="{19545BAF-128E-45E6-B4A4-A638263F52B2}" type="pres">
      <dgm:prSet presAssocID="{7978770C-13D8-4F15-AB42-3DE1DB36D4BB}" presName="thickLine" presStyleLbl="alignNode1" presStyleIdx="4" presStyleCnt="8"/>
      <dgm:spPr/>
    </dgm:pt>
    <dgm:pt modelId="{2477540D-B4FA-4764-8985-5F9B87BC43AC}" type="pres">
      <dgm:prSet presAssocID="{7978770C-13D8-4F15-AB42-3DE1DB36D4BB}" presName="horz1" presStyleCnt="0"/>
      <dgm:spPr/>
    </dgm:pt>
    <dgm:pt modelId="{3C139333-5274-4371-9D37-A70A48B1C282}" type="pres">
      <dgm:prSet presAssocID="{7978770C-13D8-4F15-AB42-3DE1DB36D4BB}" presName="tx1" presStyleLbl="revTx" presStyleIdx="4" presStyleCnt="8"/>
      <dgm:spPr/>
    </dgm:pt>
    <dgm:pt modelId="{F1C3B01F-BCE3-49DC-8E18-4C5922B93590}" type="pres">
      <dgm:prSet presAssocID="{7978770C-13D8-4F15-AB42-3DE1DB36D4BB}" presName="vert1" presStyleCnt="0"/>
      <dgm:spPr/>
    </dgm:pt>
    <dgm:pt modelId="{FB7AD9E9-BD31-4A49-8E8D-5414F9806FDD}" type="pres">
      <dgm:prSet presAssocID="{5E29D0B5-1E43-45C8-A6B9-6B718B65B3E5}" presName="thickLine" presStyleLbl="alignNode1" presStyleIdx="5" presStyleCnt="8"/>
      <dgm:spPr/>
    </dgm:pt>
    <dgm:pt modelId="{5FB6B9F0-1A4A-49E3-9025-46D27F1C35B9}" type="pres">
      <dgm:prSet presAssocID="{5E29D0B5-1E43-45C8-A6B9-6B718B65B3E5}" presName="horz1" presStyleCnt="0"/>
      <dgm:spPr/>
    </dgm:pt>
    <dgm:pt modelId="{E87A6EA9-D0F3-4635-9B47-F62DF0B690B9}" type="pres">
      <dgm:prSet presAssocID="{5E29D0B5-1E43-45C8-A6B9-6B718B65B3E5}" presName="tx1" presStyleLbl="revTx" presStyleIdx="5" presStyleCnt="8"/>
      <dgm:spPr/>
    </dgm:pt>
    <dgm:pt modelId="{F97B9624-724B-444A-A5A2-E34FBEC35DCB}" type="pres">
      <dgm:prSet presAssocID="{5E29D0B5-1E43-45C8-A6B9-6B718B65B3E5}" presName="vert1" presStyleCnt="0"/>
      <dgm:spPr/>
    </dgm:pt>
    <dgm:pt modelId="{6B2115A1-9A37-42A4-89D4-F7897B75C942}" type="pres">
      <dgm:prSet presAssocID="{E5F17AEA-E984-4753-A998-718935478D00}" presName="thickLine" presStyleLbl="alignNode1" presStyleIdx="6" presStyleCnt="8"/>
      <dgm:spPr/>
    </dgm:pt>
    <dgm:pt modelId="{E49FBDCA-BB0F-4595-9E42-02E37D406732}" type="pres">
      <dgm:prSet presAssocID="{E5F17AEA-E984-4753-A998-718935478D00}" presName="horz1" presStyleCnt="0"/>
      <dgm:spPr/>
    </dgm:pt>
    <dgm:pt modelId="{77B872E2-3B18-414C-9A40-CAB5FCCE53E4}" type="pres">
      <dgm:prSet presAssocID="{E5F17AEA-E984-4753-A998-718935478D00}" presName="tx1" presStyleLbl="revTx" presStyleIdx="6" presStyleCnt="8"/>
      <dgm:spPr/>
    </dgm:pt>
    <dgm:pt modelId="{94B492F7-6008-44C8-8AA4-37AE7DCB4253}" type="pres">
      <dgm:prSet presAssocID="{E5F17AEA-E984-4753-A998-718935478D00}" presName="vert1" presStyleCnt="0"/>
      <dgm:spPr/>
    </dgm:pt>
    <dgm:pt modelId="{F187E236-5D36-4A51-984D-32CB91D3C522}" type="pres">
      <dgm:prSet presAssocID="{E7551ECA-F5E2-4BCB-AC8F-BCE609803BE6}" presName="thickLine" presStyleLbl="alignNode1" presStyleIdx="7" presStyleCnt="8"/>
      <dgm:spPr/>
    </dgm:pt>
    <dgm:pt modelId="{D33E36EA-7806-41E5-B169-0E8AADFCD2EC}" type="pres">
      <dgm:prSet presAssocID="{E7551ECA-F5E2-4BCB-AC8F-BCE609803BE6}" presName="horz1" presStyleCnt="0"/>
      <dgm:spPr/>
    </dgm:pt>
    <dgm:pt modelId="{E7260FA0-999D-4285-88D2-F5F2F162E032}" type="pres">
      <dgm:prSet presAssocID="{E7551ECA-F5E2-4BCB-AC8F-BCE609803BE6}" presName="tx1" presStyleLbl="revTx" presStyleIdx="7" presStyleCnt="8"/>
      <dgm:spPr/>
    </dgm:pt>
    <dgm:pt modelId="{A255B6FA-128F-4DB0-9081-B42F350D1864}" type="pres">
      <dgm:prSet presAssocID="{E7551ECA-F5E2-4BCB-AC8F-BCE609803BE6}" presName="vert1" presStyleCnt="0"/>
      <dgm:spPr/>
    </dgm:pt>
  </dgm:ptLst>
  <dgm:cxnLst>
    <dgm:cxn modelId="{8657B800-7E79-4421-92FF-E417FAB2BFC1}" type="presOf" srcId="{E5F17AEA-E984-4753-A998-718935478D00}" destId="{77B872E2-3B18-414C-9A40-CAB5FCCE53E4}" srcOrd="0" destOrd="0" presId="urn:microsoft.com/office/officeart/2008/layout/LinedList"/>
    <dgm:cxn modelId="{15F4A912-C3FC-4A1A-8344-ED6F9A9355EC}" type="presOf" srcId="{5487F698-3923-4B6E-8DD8-6B6C606F3CC6}" destId="{DB2EDBBF-15A0-40EE-A816-41FB1B938BF2}" srcOrd="0" destOrd="0" presId="urn:microsoft.com/office/officeart/2008/layout/LinedList"/>
    <dgm:cxn modelId="{7A154E1A-798A-42B1-BA97-81EC7B0B42D6}" type="presOf" srcId="{9E0F7D87-BEDE-4A89-8F2D-E6ED10A643C4}" destId="{53905337-7B68-42BC-83FE-851EEC0BDBB6}" srcOrd="0" destOrd="0" presId="urn:microsoft.com/office/officeart/2008/layout/LinedList"/>
    <dgm:cxn modelId="{431DB822-36AB-426A-A0BB-86421370C440}" type="presOf" srcId="{7978770C-13D8-4F15-AB42-3DE1DB36D4BB}" destId="{3C139333-5274-4371-9D37-A70A48B1C282}" srcOrd="0" destOrd="0" presId="urn:microsoft.com/office/officeart/2008/layout/LinedList"/>
    <dgm:cxn modelId="{F8E9CC25-FAEB-4810-96A8-DF5CA9E80DAA}" srcId="{8EC3D688-9E3A-4378-AE8A-C630A2CCF637}" destId="{7978770C-13D8-4F15-AB42-3DE1DB36D4BB}" srcOrd="4" destOrd="0" parTransId="{61A623E8-96F9-46DE-9FDB-7E46DCEAFADA}" sibTransId="{02B21B2D-FBD0-4CEF-84CC-780A0305C9C2}"/>
    <dgm:cxn modelId="{99F7412A-D390-47E1-833C-FC3F5D8478C1}" srcId="{8EC3D688-9E3A-4378-AE8A-C630A2CCF637}" destId="{5E29D0B5-1E43-45C8-A6B9-6B718B65B3E5}" srcOrd="5" destOrd="0" parTransId="{8C2B783D-1A2A-4780-8B5D-9EA0E126385B}" sibTransId="{338518C4-78E9-4743-A851-567A4A9A276E}"/>
    <dgm:cxn modelId="{409B4E45-5BB2-467C-ADC2-EE483E9B7A36}" type="presOf" srcId="{FE895CED-A4A0-44E2-BD41-06E7FD76754F}" destId="{73235605-FA4B-43B6-8896-2BA64403987D}" srcOrd="0" destOrd="0" presId="urn:microsoft.com/office/officeart/2008/layout/LinedList"/>
    <dgm:cxn modelId="{B0E17C54-F121-4CB0-9339-149DB479624D}" type="presOf" srcId="{18A937E5-F123-494E-AA34-B727F0970C0F}" destId="{DD310812-0E06-4CFE-B28E-445EC80C86CB}" srcOrd="0" destOrd="0" presId="urn:microsoft.com/office/officeart/2008/layout/LinedList"/>
    <dgm:cxn modelId="{AAF6C37C-DBD7-4137-9F7B-EAE575A2A336}" srcId="{8EC3D688-9E3A-4378-AE8A-C630A2CCF637}" destId="{E5F17AEA-E984-4753-A998-718935478D00}" srcOrd="6" destOrd="0" parTransId="{6638B057-CFED-4E55-A0FD-46814CEA1928}" sibTransId="{8441477B-0067-4A10-BA82-3757130404B5}"/>
    <dgm:cxn modelId="{16DE25A2-C500-458E-AB3E-7DF0801AFC67}" srcId="{8EC3D688-9E3A-4378-AE8A-C630A2CCF637}" destId="{FE895CED-A4A0-44E2-BD41-06E7FD76754F}" srcOrd="3" destOrd="0" parTransId="{4E5D6140-4F1D-4C7D-8E03-7BC2E526A1CD}" sibTransId="{8B946C65-C189-4770-8AE4-B9996FA1D439}"/>
    <dgm:cxn modelId="{943844A5-1526-407C-B8DE-59AFED1D2770}" srcId="{8EC3D688-9E3A-4378-AE8A-C630A2CCF637}" destId="{5487F698-3923-4B6E-8DD8-6B6C606F3CC6}" srcOrd="2" destOrd="0" parTransId="{A8BB04E9-F835-4987-91AE-428296AB8AE1}" sibTransId="{6FDCB2F5-1D04-4CE2-ADFF-C0FE024196AF}"/>
    <dgm:cxn modelId="{0A3F6FA9-2ABA-4328-905F-69E7E908DBA7}" srcId="{8EC3D688-9E3A-4378-AE8A-C630A2CCF637}" destId="{9E0F7D87-BEDE-4A89-8F2D-E6ED10A643C4}" srcOrd="0" destOrd="0" parTransId="{F10B1A96-B20E-4A46-A0C1-C5C307154DEC}" sibTransId="{184EDD4E-2A04-4853-9A7E-F8616612BD21}"/>
    <dgm:cxn modelId="{8A9FAFB7-2D78-417A-BFDC-0ABBB6BE8546}" srcId="{8EC3D688-9E3A-4378-AE8A-C630A2CCF637}" destId="{E7551ECA-F5E2-4BCB-AC8F-BCE609803BE6}" srcOrd="7" destOrd="0" parTransId="{15825A8A-D823-40D4-A018-D05F2FD4BF39}" sibTransId="{D8C6B0B3-0824-4AA5-8082-F20C233F98EF}"/>
    <dgm:cxn modelId="{86DF76C1-868D-48E0-ADD6-54008AB366F1}" type="presOf" srcId="{E7551ECA-F5E2-4BCB-AC8F-BCE609803BE6}" destId="{E7260FA0-999D-4285-88D2-F5F2F162E032}" srcOrd="0" destOrd="0" presId="urn:microsoft.com/office/officeart/2008/layout/LinedList"/>
    <dgm:cxn modelId="{7264F4DE-6A33-4991-BBA2-C5FDBF9CED06}" srcId="{8EC3D688-9E3A-4378-AE8A-C630A2CCF637}" destId="{18A937E5-F123-494E-AA34-B727F0970C0F}" srcOrd="1" destOrd="0" parTransId="{D6D8D118-25D1-450D-A19D-A8BA0846A61B}" sibTransId="{A3816377-CB0B-4425-8425-169303E0ED34}"/>
    <dgm:cxn modelId="{90D414E5-1BF3-46B5-801D-1F4A329CAF67}" type="presOf" srcId="{5E29D0B5-1E43-45C8-A6B9-6B718B65B3E5}" destId="{E87A6EA9-D0F3-4635-9B47-F62DF0B690B9}" srcOrd="0" destOrd="0" presId="urn:microsoft.com/office/officeart/2008/layout/LinedList"/>
    <dgm:cxn modelId="{CAAE38F7-04E6-4CC5-BDC4-91BD92E1998D}" type="presOf" srcId="{8EC3D688-9E3A-4378-AE8A-C630A2CCF637}" destId="{33E7E9B1-7496-4381-9835-88496C116EBE}" srcOrd="0" destOrd="0" presId="urn:microsoft.com/office/officeart/2008/layout/LinedList"/>
    <dgm:cxn modelId="{F478F39A-BC23-48AC-BBEC-3127F9097758}" type="presParOf" srcId="{33E7E9B1-7496-4381-9835-88496C116EBE}" destId="{0C002B9F-5F42-40AF-B081-B70166048D27}" srcOrd="0" destOrd="0" presId="urn:microsoft.com/office/officeart/2008/layout/LinedList"/>
    <dgm:cxn modelId="{CCF5F793-777B-4346-ACA9-369E67054681}" type="presParOf" srcId="{33E7E9B1-7496-4381-9835-88496C116EBE}" destId="{E2B94C7D-E88E-4B61-A78D-7ECB1BA9EE13}" srcOrd="1" destOrd="0" presId="urn:microsoft.com/office/officeart/2008/layout/LinedList"/>
    <dgm:cxn modelId="{228BB1F3-E586-46C8-9413-707AC998E8B6}" type="presParOf" srcId="{E2B94C7D-E88E-4B61-A78D-7ECB1BA9EE13}" destId="{53905337-7B68-42BC-83FE-851EEC0BDBB6}" srcOrd="0" destOrd="0" presId="urn:microsoft.com/office/officeart/2008/layout/LinedList"/>
    <dgm:cxn modelId="{235ED4CB-E213-4B87-B906-C6A1CD704194}" type="presParOf" srcId="{E2B94C7D-E88E-4B61-A78D-7ECB1BA9EE13}" destId="{A3122A10-BBF3-439A-871A-F2D1FA3EF005}" srcOrd="1" destOrd="0" presId="urn:microsoft.com/office/officeart/2008/layout/LinedList"/>
    <dgm:cxn modelId="{2CED7B36-4E63-4BD6-B5D6-27A3BC888329}" type="presParOf" srcId="{33E7E9B1-7496-4381-9835-88496C116EBE}" destId="{22435CED-2C56-4E89-8B62-3E2B01E4F537}" srcOrd="2" destOrd="0" presId="urn:microsoft.com/office/officeart/2008/layout/LinedList"/>
    <dgm:cxn modelId="{568DEB76-AEDA-4DED-ACE1-44EFB8FE316A}" type="presParOf" srcId="{33E7E9B1-7496-4381-9835-88496C116EBE}" destId="{705A5236-F8D1-4EEC-B938-14CAEDA80167}" srcOrd="3" destOrd="0" presId="urn:microsoft.com/office/officeart/2008/layout/LinedList"/>
    <dgm:cxn modelId="{C92FEF23-7BE4-4471-8D1C-6331FC00EAA1}" type="presParOf" srcId="{705A5236-F8D1-4EEC-B938-14CAEDA80167}" destId="{DD310812-0E06-4CFE-B28E-445EC80C86CB}" srcOrd="0" destOrd="0" presId="urn:microsoft.com/office/officeart/2008/layout/LinedList"/>
    <dgm:cxn modelId="{34FD44CD-7F6F-4685-8A8F-6600BCE5A725}" type="presParOf" srcId="{705A5236-F8D1-4EEC-B938-14CAEDA80167}" destId="{DC56AD81-1C11-430C-AA4D-21A16F2114CE}" srcOrd="1" destOrd="0" presId="urn:microsoft.com/office/officeart/2008/layout/LinedList"/>
    <dgm:cxn modelId="{F2C7B097-E7F6-4E6A-96DC-B36A62D1CEB0}" type="presParOf" srcId="{33E7E9B1-7496-4381-9835-88496C116EBE}" destId="{2A7B83B0-3315-4B02-AFAF-7007CDC61654}" srcOrd="4" destOrd="0" presId="urn:microsoft.com/office/officeart/2008/layout/LinedList"/>
    <dgm:cxn modelId="{78E6220C-857B-450C-9D9C-C0E3905504B5}" type="presParOf" srcId="{33E7E9B1-7496-4381-9835-88496C116EBE}" destId="{8B75ECFE-3C57-45FE-B6B3-A84AFB1D6AD7}" srcOrd="5" destOrd="0" presId="urn:microsoft.com/office/officeart/2008/layout/LinedList"/>
    <dgm:cxn modelId="{5CCAAAC5-A591-477A-AD06-21E1B0A0DFE2}" type="presParOf" srcId="{8B75ECFE-3C57-45FE-B6B3-A84AFB1D6AD7}" destId="{DB2EDBBF-15A0-40EE-A816-41FB1B938BF2}" srcOrd="0" destOrd="0" presId="urn:microsoft.com/office/officeart/2008/layout/LinedList"/>
    <dgm:cxn modelId="{7E5DADBF-00F0-4D52-A414-D49BD7A22CBF}" type="presParOf" srcId="{8B75ECFE-3C57-45FE-B6B3-A84AFB1D6AD7}" destId="{1CB2D617-003D-4FA4-81FF-30C4B6F83C4F}" srcOrd="1" destOrd="0" presId="urn:microsoft.com/office/officeart/2008/layout/LinedList"/>
    <dgm:cxn modelId="{33D32520-3022-4838-8145-9F214EC4FA9A}" type="presParOf" srcId="{33E7E9B1-7496-4381-9835-88496C116EBE}" destId="{7B701F16-2744-4289-ABB8-CBF5BBA78111}" srcOrd="6" destOrd="0" presId="urn:microsoft.com/office/officeart/2008/layout/LinedList"/>
    <dgm:cxn modelId="{FB4F86E4-4F36-4F40-8461-DE800BE5341A}" type="presParOf" srcId="{33E7E9B1-7496-4381-9835-88496C116EBE}" destId="{69CE3029-90A0-4992-8179-E20D63C58053}" srcOrd="7" destOrd="0" presId="urn:microsoft.com/office/officeart/2008/layout/LinedList"/>
    <dgm:cxn modelId="{BD9BE50C-BF6E-4E72-A6C8-ED7449E26FB7}" type="presParOf" srcId="{69CE3029-90A0-4992-8179-E20D63C58053}" destId="{73235605-FA4B-43B6-8896-2BA64403987D}" srcOrd="0" destOrd="0" presId="urn:microsoft.com/office/officeart/2008/layout/LinedList"/>
    <dgm:cxn modelId="{9B8F60CD-F258-42D2-9E0F-5F442783C09B}" type="presParOf" srcId="{69CE3029-90A0-4992-8179-E20D63C58053}" destId="{78A62EFF-28BC-4DBE-B624-EA57CE36749B}" srcOrd="1" destOrd="0" presId="urn:microsoft.com/office/officeart/2008/layout/LinedList"/>
    <dgm:cxn modelId="{92CD5584-4D84-4C4D-898E-814E23B8A58D}" type="presParOf" srcId="{33E7E9B1-7496-4381-9835-88496C116EBE}" destId="{19545BAF-128E-45E6-B4A4-A638263F52B2}" srcOrd="8" destOrd="0" presId="urn:microsoft.com/office/officeart/2008/layout/LinedList"/>
    <dgm:cxn modelId="{1290839E-0C76-481F-B7A8-597BF19DD12A}" type="presParOf" srcId="{33E7E9B1-7496-4381-9835-88496C116EBE}" destId="{2477540D-B4FA-4764-8985-5F9B87BC43AC}" srcOrd="9" destOrd="0" presId="urn:microsoft.com/office/officeart/2008/layout/LinedList"/>
    <dgm:cxn modelId="{FA61FF98-68F4-4041-9222-1BA526988CFA}" type="presParOf" srcId="{2477540D-B4FA-4764-8985-5F9B87BC43AC}" destId="{3C139333-5274-4371-9D37-A70A48B1C282}" srcOrd="0" destOrd="0" presId="urn:microsoft.com/office/officeart/2008/layout/LinedList"/>
    <dgm:cxn modelId="{9D0126F3-BBA2-4C91-B49B-6C58DA0B8F06}" type="presParOf" srcId="{2477540D-B4FA-4764-8985-5F9B87BC43AC}" destId="{F1C3B01F-BCE3-49DC-8E18-4C5922B93590}" srcOrd="1" destOrd="0" presId="urn:microsoft.com/office/officeart/2008/layout/LinedList"/>
    <dgm:cxn modelId="{CF2158EC-C7BF-49F7-B660-14A309047D0A}" type="presParOf" srcId="{33E7E9B1-7496-4381-9835-88496C116EBE}" destId="{FB7AD9E9-BD31-4A49-8E8D-5414F9806FDD}" srcOrd="10" destOrd="0" presId="urn:microsoft.com/office/officeart/2008/layout/LinedList"/>
    <dgm:cxn modelId="{F19AF28B-010C-4138-9580-4D5950C48A51}" type="presParOf" srcId="{33E7E9B1-7496-4381-9835-88496C116EBE}" destId="{5FB6B9F0-1A4A-49E3-9025-46D27F1C35B9}" srcOrd="11" destOrd="0" presId="urn:microsoft.com/office/officeart/2008/layout/LinedList"/>
    <dgm:cxn modelId="{25185A5C-DA57-4434-B8EB-115216FDCFCD}" type="presParOf" srcId="{5FB6B9F0-1A4A-49E3-9025-46D27F1C35B9}" destId="{E87A6EA9-D0F3-4635-9B47-F62DF0B690B9}" srcOrd="0" destOrd="0" presId="urn:microsoft.com/office/officeart/2008/layout/LinedList"/>
    <dgm:cxn modelId="{15AFBD36-81D7-4913-897C-E326409C9874}" type="presParOf" srcId="{5FB6B9F0-1A4A-49E3-9025-46D27F1C35B9}" destId="{F97B9624-724B-444A-A5A2-E34FBEC35DCB}" srcOrd="1" destOrd="0" presId="urn:microsoft.com/office/officeart/2008/layout/LinedList"/>
    <dgm:cxn modelId="{DF65C217-37DB-4861-9B03-D3FEF4859E19}" type="presParOf" srcId="{33E7E9B1-7496-4381-9835-88496C116EBE}" destId="{6B2115A1-9A37-42A4-89D4-F7897B75C942}" srcOrd="12" destOrd="0" presId="urn:microsoft.com/office/officeart/2008/layout/LinedList"/>
    <dgm:cxn modelId="{BF7D5330-EABF-4145-A461-0729C3CAC9E5}" type="presParOf" srcId="{33E7E9B1-7496-4381-9835-88496C116EBE}" destId="{E49FBDCA-BB0F-4595-9E42-02E37D406732}" srcOrd="13" destOrd="0" presId="urn:microsoft.com/office/officeart/2008/layout/LinedList"/>
    <dgm:cxn modelId="{DCF9A4C6-60CE-460D-A8F7-85ED16B8CC17}" type="presParOf" srcId="{E49FBDCA-BB0F-4595-9E42-02E37D406732}" destId="{77B872E2-3B18-414C-9A40-CAB5FCCE53E4}" srcOrd="0" destOrd="0" presId="urn:microsoft.com/office/officeart/2008/layout/LinedList"/>
    <dgm:cxn modelId="{457B908F-8FCA-476D-B6E9-C7DA62BDDB98}" type="presParOf" srcId="{E49FBDCA-BB0F-4595-9E42-02E37D406732}" destId="{94B492F7-6008-44C8-8AA4-37AE7DCB4253}" srcOrd="1" destOrd="0" presId="urn:microsoft.com/office/officeart/2008/layout/LinedList"/>
    <dgm:cxn modelId="{2B685263-EBA7-486D-BF47-95EFF710E7A1}" type="presParOf" srcId="{33E7E9B1-7496-4381-9835-88496C116EBE}" destId="{F187E236-5D36-4A51-984D-32CB91D3C522}" srcOrd="14" destOrd="0" presId="urn:microsoft.com/office/officeart/2008/layout/LinedList"/>
    <dgm:cxn modelId="{80CE4BDB-1130-4829-B565-931663BE655F}" type="presParOf" srcId="{33E7E9B1-7496-4381-9835-88496C116EBE}" destId="{D33E36EA-7806-41E5-B169-0E8AADFCD2EC}" srcOrd="15" destOrd="0" presId="urn:microsoft.com/office/officeart/2008/layout/LinedList"/>
    <dgm:cxn modelId="{B8C0F377-4117-446D-95FB-0E10515137BF}" type="presParOf" srcId="{D33E36EA-7806-41E5-B169-0E8AADFCD2EC}" destId="{E7260FA0-999D-4285-88D2-F5F2F162E032}" srcOrd="0" destOrd="0" presId="urn:microsoft.com/office/officeart/2008/layout/LinedList"/>
    <dgm:cxn modelId="{722AD7E2-1ED8-45B6-A26B-D9FF4B03D41E}" type="presParOf" srcId="{D33E36EA-7806-41E5-B169-0E8AADFCD2EC}" destId="{A255B6FA-128F-4DB0-9081-B42F350D186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B9480-090B-4D22-8E17-63D40ED70D8B}">
      <dsp:nvSpPr>
        <dsp:cNvPr id="0" name=""/>
        <dsp:cNvSpPr/>
      </dsp:nvSpPr>
      <dsp:spPr>
        <a:xfrm>
          <a:off x="9139" y="538316"/>
          <a:ext cx="1965058" cy="107715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kern="1200" dirty="0"/>
            <a:t>SI PAS DE </a:t>
          </a:r>
          <a:r>
            <a:rPr lang="fr-CA" sz="1400" b="1" kern="1200" dirty="0"/>
            <a:t>CONSENTEMENT</a:t>
          </a:r>
        </a:p>
      </dsp:txBody>
      <dsp:txXfrm>
        <a:off x="40688" y="569865"/>
        <a:ext cx="1901960" cy="1014061"/>
      </dsp:txXfrm>
    </dsp:sp>
    <dsp:sp modelId="{BD77F8BD-7565-4EE8-A039-A4EFA8FFB127}">
      <dsp:nvSpPr>
        <dsp:cNvPr id="0" name=""/>
        <dsp:cNvSpPr/>
      </dsp:nvSpPr>
      <dsp:spPr>
        <a:xfrm>
          <a:off x="2096460" y="925290"/>
          <a:ext cx="259197" cy="3032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CA" sz="1200" kern="1200"/>
        </a:p>
      </dsp:txBody>
      <dsp:txXfrm>
        <a:off x="2096460" y="985932"/>
        <a:ext cx="181438" cy="181927"/>
      </dsp:txXfrm>
    </dsp:sp>
    <dsp:sp modelId="{06DB937B-2BEB-465B-B951-36B3E9A92C68}">
      <dsp:nvSpPr>
        <dsp:cNvPr id="0" name=""/>
        <dsp:cNvSpPr/>
      </dsp:nvSpPr>
      <dsp:spPr>
        <a:xfrm>
          <a:off x="2463248" y="200025"/>
          <a:ext cx="1506303" cy="175374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b="1" kern="1200" dirty="0"/>
            <a:t>APPEL AU VOTE POUR AUTORISER DISCUSSION ET SA DURÉE</a:t>
          </a:r>
        </a:p>
      </dsp:txBody>
      <dsp:txXfrm>
        <a:off x="2507366" y="244143"/>
        <a:ext cx="1418067" cy="1665506"/>
      </dsp:txXfrm>
    </dsp:sp>
    <dsp:sp modelId="{B04C150D-D979-4872-8BB0-47785CF91D6F}">
      <dsp:nvSpPr>
        <dsp:cNvPr id="0" name=""/>
        <dsp:cNvSpPr/>
      </dsp:nvSpPr>
      <dsp:spPr>
        <a:xfrm>
          <a:off x="4091815" y="925290"/>
          <a:ext cx="259197" cy="3032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CA" sz="1200" kern="1200"/>
        </a:p>
      </dsp:txBody>
      <dsp:txXfrm>
        <a:off x="4091815" y="985932"/>
        <a:ext cx="181438" cy="181927"/>
      </dsp:txXfrm>
    </dsp:sp>
    <dsp:sp modelId="{1C674265-9457-46D7-8FD5-0062C7DE42AA}">
      <dsp:nvSpPr>
        <dsp:cNvPr id="0" name=""/>
        <dsp:cNvSpPr/>
      </dsp:nvSpPr>
      <dsp:spPr>
        <a:xfrm>
          <a:off x="4458603" y="398345"/>
          <a:ext cx="1757431" cy="135710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b="1" kern="1200" dirty="0"/>
            <a:t>AUTORISATION ACCORDÉE PAR VOTE DE 60 %  DES MEMBRES</a:t>
          </a:r>
        </a:p>
      </dsp:txBody>
      <dsp:txXfrm>
        <a:off x="4498351" y="438093"/>
        <a:ext cx="1677935" cy="1277606"/>
      </dsp:txXfrm>
    </dsp:sp>
    <dsp:sp modelId="{D52A5A7D-C3A8-4AA0-A764-3E9E3E11A546}">
      <dsp:nvSpPr>
        <dsp:cNvPr id="0" name=""/>
        <dsp:cNvSpPr/>
      </dsp:nvSpPr>
      <dsp:spPr>
        <a:xfrm>
          <a:off x="6338298" y="925290"/>
          <a:ext cx="259197" cy="3032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CA" sz="1200" kern="1200"/>
        </a:p>
      </dsp:txBody>
      <dsp:txXfrm>
        <a:off x="6338298" y="985932"/>
        <a:ext cx="181438" cy="181927"/>
      </dsp:txXfrm>
    </dsp:sp>
    <dsp:sp modelId="{84F9ECD9-4F36-417D-B144-428F09FB4A1B}">
      <dsp:nvSpPr>
        <dsp:cNvPr id="0" name=""/>
        <dsp:cNvSpPr/>
      </dsp:nvSpPr>
      <dsp:spPr>
        <a:xfrm>
          <a:off x="6705086" y="398345"/>
          <a:ext cx="1466078" cy="135710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b="1" kern="1200" dirty="0"/>
            <a:t>DISCUSSION</a:t>
          </a:r>
          <a:endParaRPr lang="fr-CA" sz="1300" b="1" kern="1200" dirty="0"/>
        </a:p>
      </dsp:txBody>
      <dsp:txXfrm>
        <a:off x="6744834" y="438093"/>
        <a:ext cx="1386582" cy="1277606"/>
      </dsp:txXfrm>
    </dsp:sp>
    <dsp:sp modelId="{9A8F7151-7366-4962-A24A-A83D09A7E752}">
      <dsp:nvSpPr>
        <dsp:cNvPr id="0" name=""/>
        <dsp:cNvSpPr/>
      </dsp:nvSpPr>
      <dsp:spPr>
        <a:xfrm>
          <a:off x="8293428" y="925290"/>
          <a:ext cx="259197" cy="3032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CA" sz="1200" kern="1200"/>
        </a:p>
      </dsp:txBody>
      <dsp:txXfrm>
        <a:off x="8293428" y="985932"/>
        <a:ext cx="181438" cy="181927"/>
      </dsp:txXfrm>
    </dsp:sp>
    <dsp:sp modelId="{28BCBA1B-470C-4C81-BA6B-32F12800FA25}">
      <dsp:nvSpPr>
        <dsp:cNvPr id="0" name=""/>
        <dsp:cNvSpPr/>
      </dsp:nvSpPr>
      <dsp:spPr>
        <a:xfrm>
          <a:off x="8660217" y="398345"/>
          <a:ext cx="1222629" cy="135710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b="1" kern="1200" dirty="0"/>
            <a:t>VOTE</a:t>
          </a:r>
        </a:p>
      </dsp:txBody>
      <dsp:txXfrm>
        <a:off x="8696027" y="434155"/>
        <a:ext cx="1151009" cy="1285482"/>
      </dsp:txXfrm>
    </dsp:sp>
    <dsp:sp modelId="{72640F7C-8B4A-4273-B218-95C592152444}">
      <dsp:nvSpPr>
        <dsp:cNvPr id="0" name=""/>
        <dsp:cNvSpPr/>
      </dsp:nvSpPr>
      <dsp:spPr>
        <a:xfrm>
          <a:off x="10005109" y="925290"/>
          <a:ext cx="259197" cy="3032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CA" sz="1200" kern="1200"/>
        </a:p>
      </dsp:txBody>
      <dsp:txXfrm>
        <a:off x="10005109" y="985932"/>
        <a:ext cx="181438" cy="181927"/>
      </dsp:txXfrm>
    </dsp:sp>
    <dsp:sp modelId="{703ACB6F-AB4A-4E5E-A925-501399B29C83}">
      <dsp:nvSpPr>
        <dsp:cNvPr id="0" name=""/>
        <dsp:cNvSpPr/>
      </dsp:nvSpPr>
      <dsp:spPr>
        <a:xfrm>
          <a:off x="10371897" y="398345"/>
          <a:ext cx="1222629" cy="135710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b="1" kern="1200" dirty="0"/>
            <a:t>DÉCISION</a:t>
          </a:r>
          <a:endParaRPr lang="fr-CA" sz="1300" b="1" kern="1200" dirty="0"/>
        </a:p>
      </dsp:txBody>
      <dsp:txXfrm>
        <a:off x="10407707" y="434155"/>
        <a:ext cx="1151009" cy="1285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B9480-090B-4D22-8E17-63D40ED70D8B}">
      <dsp:nvSpPr>
        <dsp:cNvPr id="0" name=""/>
        <dsp:cNvSpPr/>
      </dsp:nvSpPr>
      <dsp:spPr>
        <a:xfrm>
          <a:off x="5169" y="168133"/>
          <a:ext cx="8506195" cy="54612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kern="1200" dirty="0"/>
            <a:t>Mode privilégié : PAR CONSENTEMENT</a:t>
          </a:r>
        </a:p>
      </dsp:txBody>
      <dsp:txXfrm>
        <a:off x="21164" y="184128"/>
        <a:ext cx="8474205" cy="5141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02B9F-5F42-40AF-B081-B70166048D27}">
      <dsp:nvSpPr>
        <dsp:cNvPr id="0" name=""/>
        <dsp:cNvSpPr/>
      </dsp:nvSpPr>
      <dsp:spPr>
        <a:xfrm>
          <a:off x="0" y="0"/>
          <a:ext cx="109728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905337-7B68-42BC-83FE-851EEC0BDBB6}">
      <dsp:nvSpPr>
        <dsp:cNvPr id="0" name=""/>
        <dsp:cNvSpPr/>
      </dsp:nvSpPr>
      <dsp:spPr>
        <a:xfrm>
          <a:off x="0" y="0"/>
          <a:ext cx="10972800" cy="641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CA" sz="2000" kern="1200" dirty="0"/>
            <a:t>Nomination d’un président et d’un secrétaire d’assemblée</a:t>
          </a:r>
        </a:p>
      </dsp:txBody>
      <dsp:txXfrm>
        <a:off x="0" y="0"/>
        <a:ext cx="10972800" cy="641130"/>
      </dsp:txXfrm>
    </dsp:sp>
    <dsp:sp modelId="{22435CED-2C56-4E89-8B62-3E2B01E4F537}">
      <dsp:nvSpPr>
        <dsp:cNvPr id="0" name=""/>
        <dsp:cNvSpPr/>
      </dsp:nvSpPr>
      <dsp:spPr>
        <a:xfrm>
          <a:off x="0" y="641130"/>
          <a:ext cx="109728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310812-0E06-4CFE-B28E-445EC80C86CB}">
      <dsp:nvSpPr>
        <dsp:cNvPr id="0" name=""/>
        <dsp:cNvSpPr/>
      </dsp:nvSpPr>
      <dsp:spPr>
        <a:xfrm>
          <a:off x="0" y="641130"/>
          <a:ext cx="10972800" cy="641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CA" sz="2000" kern="1200" dirty="0"/>
            <a:t>Vérification du quorum</a:t>
          </a:r>
        </a:p>
      </dsp:txBody>
      <dsp:txXfrm>
        <a:off x="0" y="641130"/>
        <a:ext cx="10972800" cy="641130"/>
      </dsp:txXfrm>
    </dsp:sp>
    <dsp:sp modelId="{2A7B83B0-3315-4B02-AFAF-7007CDC61654}">
      <dsp:nvSpPr>
        <dsp:cNvPr id="0" name=""/>
        <dsp:cNvSpPr/>
      </dsp:nvSpPr>
      <dsp:spPr>
        <a:xfrm>
          <a:off x="0" y="1282261"/>
          <a:ext cx="109728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2EDBBF-15A0-40EE-A816-41FB1B938BF2}">
      <dsp:nvSpPr>
        <dsp:cNvPr id="0" name=""/>
        <dsp:cNvSpPr/>
      </dsp:nvSpPr>
      <dsp:spPr>
        <a:xfrm>
          <a:off x="0" y="1282261"/>
          <a:ext cx="10972800" cy="641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CA" sz="2000" kern="1200" dirty="0"/>
            <a:t>Approbation de l’ordre du jour</a:t>
          </a:r>
          <a:endParaRPr lang="en-US" sz="2000" kern="1200" dirty="0"/>
        </a:p>
      </dsp:txBody>
      <dsp:txXfrm>
        <a:off x="0" y="1282261"/>
        <a:ext cx="10972800" cy="641130"/>
      </dsp:txXfrm>
    </dsp:sp>
    <dsp:sp modelId="{7B701F16-2744-4289-ABB8-CBF5BBA78111}">
      <dsp:nvSpPr>
        <dsp:cNvPr id="0" name=""/>
        <dsp:cNvSpPr/>
      </dsp:nvSpPr>
      <dsp:spPr>
        <a:xfrm>
          <a:off x="0" y="1923392"/>
          <a:ext cx="109728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235605-FA4B-43B6-8896-2BA64403987D}">
      <dsp:nvSpPr>
        <dsp:cNvPr id="0" name=""/>
        <dsp:cNvSpPr/>
      </dsp:nvSpPr>
      <dsp:spPr>
        <a:xfrm>
          <a:off x="0" y="1923392"/>
          <a:ext cx="10972800" cy="641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CA" sz="2000" kern="1200" dirty="0"/>
            <a:t>Approbation du </a:t>
          </a:r>
          <a:r>
            <a:rPr lang="fr-CA" sz="2000" kern="1200" dirty="0" err="1"/>
            <a:t>pv</a:t>
          </a:r>
          <a:r>
            <a:rPr lang="fr-CA" sz="2000" kern="1200" dirty="0"/>
            <a:t> de la dernière assemblée</a:t>
          </a:r>
          <a:endParaRPr lang="en-US" sz="2000" kern="1200" dirty="0"/>
        </a:p>
      </dsp:txBody>
      <dsp:txXfrm>
        <a:off x="0" y="1923392"/>
        <a:ext cx="10972800" cy="641130"/>
      </dsp:txXfrm>
    </dsp:sp>
    <dsp:sp modelId="{19545BAF-128E-45E6-B4A4-A638263F52B2}">
      <dsp:nvSpPr>
        <dsp:cNvPr id="0" name=""/>
        <dsp:cNvSpPr/>
      </dsp:nvSpPr>
      <dsp:spPr>
        <a:xfrm>
          <a:off x="0" y="2564523"/>
          <a:ext cx="109728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139333-5274-4371-9D37-A70A48B1C282}">
      <dsp:nvSpPr>
        <dsp:cNvPr id="0" name=""/>
        <dsp:cNvSpPr/>
      </dsp:nvSpPr>
      <dsp:spPr>
        <a:xfrm>
          <a:off x="0" y="2564523"/>
          <a:ext cx="10972800" cy="641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CA" sz="2000" kern="1200" dirty="0"/>
            <a:t>Présentation des rapports d’activités et financiers</a:t>
          </a:r>
          <a:endParaRPr lang="en-US" sz="2000" kern="1200" dirty="0"/>
        </a:p>
      </dsp:txBody>
      <dsp:txXfrm>
        <a:off x="0" y="2564523"/>
        <a:ext cx="10972800" cy="641130"/>
      </dsp:txXfrm>
    </dsp:sp>
    <dsp:sp modelId="{FB7AD9E9-BD31-4A49-8E8D-5414F9806FDD}">
      <dsp:nvSpPr>
        <dsp:cNvPr id="0" name=""/>
        <dsp:cNvSpPr/>
      </dsp:nvSpPr>
      <dsp:spPr>
        <a:xfrm>
          <a:off x="0" y="3205654"/>
          <a:ext cx="109728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7A6EA9-D0F3-4635-9B47-F62DF0B690B9}">
      <dsp:nvSpPr>
        <dsp:cNvPr id="0" name=""/>
        <dsp:cNvSpPr/>
      </dsp:nvSpPr>
      <dsp:spPr>
        <a:xfrm>
          <a:off x="0" y="3205654"/>
          <a:ext cx="10972800" cy="641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CA" sz="2000" kern="1200" dirty="0"/>
            <a:t>Ratification des règlements généraux adoptés par le CA depuis la dernière AGA</a:t>
          </a:r>
          <a:endParaRPr lang="en-US" sz="2000" kern="1200" dirty="0"/>
        </a:p>
      </dsp:txBody>
      <dsp:txXfrm>
        <a:off x="0" y="3205654"/>
        <a:ext cx="10972800" cy="641130"/>
      </dsp:txXfrm>
    </dsp:sp>
    <dsp:sp modelId="{6B2115A1-9A37-42A4-89D4-F7897B75C942}">
      <dsp:nvSpPr>
        <dsp:cNvPr id="0" name=""/>
        <dsp:cNvSpPr/>
      </dsp:nvSpPr>
      <dsp:spPr>
        <a:xfrm>
          <a:off x="0" y="3846785"/>
          <a:ext cx="109728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B872E2-3B18-414C-9A40-CAB5FCCE53E4}">
      <dsp:nvSpPr>
        <dsp:cNvPr id="0" name=""/>
        <dsp:cNvSpPr/>
      </dsp:nvSpPr>
      <dsp:spPr>
        <a:xfrm>
          <a:off x="0" y="3846785"/>
          <a:ext cx="10972800" cy="641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CA" sz="2000" kern="1200" dirty="0"/>
            <a:t>Nomination d’un président et d’un secrétaire d’élections</a:t>
          </a:r>
          <a:endParaRPr lang="en-US" sz="2000" kern="1200" dirty="0"/>
        </a:p>
      </dsp:txBody>
      <dsp:txXfrm>
        <a:off x="0" y="3846785"/>
        <a:ext cx="10972800" cy="641130"/>
      </dsp:txXfrm>
    </dsp:sp>
    <dsp:sp modelId="{F187E236-5D36-4A51-984D-32CB91D3C522}">
      <dsp:nvSpPr>
        <dsp:cNvPr id="0" name=""/>
        <dsp:cNvSpPr/>
      </dsp:nvSpPr>
      <dsp:spPr>
        <a:xfrm>
          <a:off x="0" y="4487916"/>
          <a:ext cx="109728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260FA0-999D-4285-88D2-F5F2F162E032}">
      <dsp:nvSpPr>
        <dsp:cNvPr id="0" name=""/>
        <dsp:cNvSpPr/>
      </dsp:nvSpPr>
      <dsp:spPr>
        <a:xfrm>
          <a:off x="0" y="4487916"/>
          <a:ext cx="10972800" cy="641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CA" sz="2000" kern="1200" dirty="0"/>
            <a:t>Élection ou réélection des administrateurs</a:t>
          </a:r>
          <a:endParaRPr lang="en-US" sz="2000" kern="1200" dirty="0"/>
        </a:p>
      </dsp:txBody>
      <dsp:txXfrm>
        <a:off x="0" y="4487916"/>
        <a:ext cx="10972800" cy="64113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0206E13-2003-40D9-8B95-02C33698D5AA}" type="datetimeFigureOut">
              <a:rPr lang="fr-CA" smtClean="0"/>
              <a:t>2024-11-21</a:t>
            </a:fld>
            <a:endParaRPr lang="fr-CA"/>
          </a:p>
        </p:txBody>
      </p:sp>
      <p:sp>
        <p:nvSpPr>
          <p:cNvPr id="4" name="Espace réservé de l'image des diapositives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fr-CA"/>
          </a:p>
        </p:txBody>
      </p:sp>
      <p:sp>
        <p:nvSpPr>
          <p:cNvPr id="5" name="Espace réservé des not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81AD6A8-E1E4-40CA-9FB0-A19D6DBA58D3}" type="slidenum">
              <a:rPr lang="fr-CA" smtClean="0"/>
              <a:t>‹N°›</a:t>
            </a:fld>
            <a:endParaRPr lang="fr-CA"/>
          </a:p>
        </p:txBody>
      </p:sp>
    </p:spTree>
    <p:extLst>
      <p:ext uri="{BB962C8B-B14F-4D97-AF65-F5344CB8AC3E}">
        <p14:creationId xmlns:p14="http://schemas.microsoft.com/office/powerpoint/2010/main" val="271814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81AD6A8-E1E4-40CA-9FB0-A19D6DBA58D3}" type="slidenum">
              <a:rPr lang="fr-CA" smtClean="0"/>
              <a:t>1</a:t>
            </a:fld>
            <a:endParaRPr lang="fr-CA"/>
          </a:p>
        </p:txBody>
      </p:sp>
    </p:spTree>
    <p:extLst>
      <p:ext uri="{BB962C8B-B14F-4D97-AF65-F5344CB8AC3E}">
        <p14:creationId xmlns:p14="http://schemas.microsoft.com/office/powerpoint/2010/main" val="1330901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81AD6A8-E1E4-40CA-9FB0-A19D6DBA58D3}" type="slidenum">
              <a:rPr lang="fr-CA" smtClean="0"/>
              <a:t>11</a:t>
            </a:fld>
            <a:endParaRPr lang="fr-CA"/>
          </a:p>
        </p:txBody>
      </p:sp>
    </p:spTree>
    <p:extLst>
      <p:ext uri="{BB962C8B-B14F-4D97-AF65-F5344CB8AC3E}">
        <p14:creationId xmlns:p14="http://schemas.microsoft.com/office/powerpoint/2010/main" val="1197982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81AD6A8-E1E4-40CA-9FB0-A19D6DBA58D3}" type="slidenum">
              <a:rPr lang="fr-CA" smtClean="0"/>
              <a:t>12</a:t>
            </a:fld>
            <a:endParaRPr lang="fr-CA"/>
          </a:p>
        </p:txBody>
      </p:sp>
    </p:spTree>
    <p:extLst>
      <p:ext uri="{BB962C8B-B14F-4D97-AF65-F5344CB8AC3E}">
        <p14:creationId xmlns:p14="http://schemas.microsoft.com/office/powerpoint/2010/main" val="2968810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81AD6A8-E1E4-40CA-9FB0-A19D6DBA58D3}" type="slidenum">
              <a:rPr lang="fr-CA" smtClean="0"/>
              <a:t>2</a:t>
            </a:fld>
            <a:endParaRPr lang="fr-CA"/>
          </a:p>
        </p:txBody>
      </p:sp>
    </p:spTree>
    <p:extLst>
      <p:ext uri="{BB962C8B-B14F-4D97-AF65-F5344CB8AC3E}">
        <p14:creationId xmlns:p14="http://schemas.microsoft.com/office/powerpoint/2010/main" val="1436118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81AD6A8-E1E4-40CA-9FB0-A19D6DBA58D3}" type="slidenum">
              <a:rPr lang="fr-CA" smtClean="0"/>
              <a:t>3</a:t>
            </a:fld>
            <a:endParaRPr lang="fr-CA"/>
          </a:p>
        </p:txBody>
      </p:sp>
    </p:spTree>
    <p:extLst>
      <p:ext uri="{BB962C8B-B14F-4D97-AF65-F5344CB8AC3E}">
        <p14:creationId xmlns:p14="http://schemas.microsoft.com/office/powerpoint/2010/main" val="3931521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81AD6A8-E1E4-40CA-9FB0-A19D6DBA58D3}" type="slidenum">
              <a:rPr lang="fr-CA" smtClean="0"/>
              <a:t>4</a:t>
            </a:fld>
            <a:endParaRPr lang="fr-CA"/>
          </a:p>
        </p:txBody>
      </p:sp>
    </p:spTree>
    <p:extLst>
      <p:ext uri="{BB962C8B-B14F-4D97-AF65-F5344CB8AC3E}">
        <p14:creationId xmlns:p14="http://schemas.microsoft.com/office/powerpoint/2010/main" val="3624512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81AD6A8-E1E4-40CA-9FB0-A19D6DBA58D3}" type="slidenum">
              <a:rPr lang="fr-CA" smtClean="0"/>
              <a:t>5</a:t>
            </a:fld>
            <a:endParaRPr lang="fr-CA"/>
          </a:p>
        </p:txBody>
      </p:sp>
    </p:spTree>
    <p:extLst>
      <p:ext uri="{BB962C8B-B14F-4D97-AF65-F5344CB8AC3E}">
        <p14:creationId xmlns:p14="http://schemas.microsoft.com/office/powerpoint/2010/main" val="257208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81AD6A8-E1E4-40CA-9FB0-A19D6DBA58D3}" type="slidenum">
              <a:rPr lang="fr-CA" smtClean="0"/>
              <a:t>6</a:t>
            </a:fld>
            <a:endParaRPr lang="fr-CA"/>
          </a:p>
        </p:txBody>
      </p:sp>
    </p:spTree>
    <p:extLst>
      <p:ext uri="{BB962C8B-B14F-4D97-AF65-F5344CB8AC3E}">
        <p14:creationId xmlns:p14="http://schemas.microsoft.com/office/powerpoint/2010/main" val="1715358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81AD6A8-E1E4-40CA-9FB0-A19D6DBA58D3}" type="slidenum">
              <a:rPr lang="fr-CA" smtClean="0"/>
              <a:t>8</a:t>
            </a:fld>
            <a:endParaRPr lang="fr-CA"/>
          </a:p>
        </p:txBody>
      </p:sp>
    </p:spTree>
    <p:extLst>
      <p:ext uri="{BB962C8B-B14F-4D97-AF65-F5344CB8AC3E}">
        <p14:creationId xmlns:p14="http://schemas.microsoft.com/office/powerpoint/2010/main" val="4041716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81AD6A8-E1E4-40CA-9FB0-A19D6DBA58D3}" type="slidenum">
              <a:rPr lang="fr-CA" smtClean="0"/>
              <a:t>9</a:t>
            </a:fld>
            <a:endParaRPr lang="fr-CA"/>
          </a:p>
        </p:txBody>
      </p:sp>
    </p:spTree>
    <p:extLst>
      <p:ext uri="{BB962C8B-B14F-4D97-AF65-F5344CB8AC3E}">
        <p14:creationId xmlns:p14="http://schemas.microsoft.com/office/powerpoint/2010/main" val="1808292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81AD6A8-E1E4-40CA-9FB0-A19D6DBA58D3}" type="slidenum">
              <a:rPr lang="fr-CA" smtClean="0"/>
              <a:t>10</a:t>
            </a:fld>
            <a:endParaRPr lang="fr-CA"/>
          </a:p>
        </p:txBody>
      </p:sp>
    </p:spTree>
    <p:extLst>
      <p:ext uri="{BB962C8B-B14F-4D97-AF65-F5344CB8AC3E}">
        <p14:creationId xmlns:p14="http://schemas.microsoft.com/office/powerpoint/2010/main" val="3697973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481A142-DA77-4A5F-AD1F-14E6C18F0F5F}" type="datetime1">
              <a:rPr lang="en-US" smtClean="0"/>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646F3F-274D-499B-ABBE-824EB4ABDC3D}" type="slidenum">
              <a:rPr lang="en-US" smtClean="0"/>
              <a:pPr/>
              <a:t>‹N°›</a:t>
            </a:fld>
            <a:endParaRPr lang="en-US" dirty="0"/>
          </a:p>
        </p:txBody>
      </p:sp>
    </p:spTree>
    <p:extLst>
      <p:ext uri="{BB962C8B-B14F-4D97-AF65-F5344CB8AC3E}">
        <p14:creationId xmlns:p14="http://schemas.microsoft.com/office/powerpoint/2010/main" val="80657888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481A142-DA77-4A5F-AD1F-14E6C18F0F5F}" type="datetime1">
              <a:rPr lang="en-US" smtClean="0"/>
              <a:t>11/21/2024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646F3F-274D-499B-ABBE-824EB4ABDC3D}" type="slidenum">
              <a:rPr lang="en-US" smtClean="0"/>
              <a:pPr/>
              <a:t>‹N°›</a:t>
            </a:fld>
            <a:endParaRPr lang="en-US" dirty="0"/>
          </a:p>
        </p:txBody>
      </p:sp>
    </p:spTree>
    <p:extLst>
      <p:ext uri="{BB962C8B-B14F-4D97-AF65-F5344CB8AC3E}">
        <p14:creationId xmlns:p14="http://schemas.microsoft.com/office/powerpoint/2010/main" val="359672325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481A142-DA77-4A5F-AD1F-14E6C18F0F5F}" type="datetime1">
              <a:rPr lang="en-US" smtClean="0"/>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646F3F-274D-499B-ABBE-824EB4ABDC3D}" type="slidenum">
              <a:rPr lang="en-US" smtClean="0"/>
              <a:pPr/>
              <a:t>‹N°›</a:t>
            </a:fld>
            <a:endParaRPr lang="en-US" dirty="0"/>
          </a:p>
        </p:txBody>
      </p:sp>
    </p:spTree>
    <p:extLst>
      <p:ext uri="{BB962C8B-B14F-4D97-AF65-F5344CB8AC3E}">
        <p14:creationId xmlns:p14="http://schemas.microsoft.com/office/powerpoint/2010/main" val="210609630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Cliquez pour 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481A142-DA77-4A5F-AD1F-14E6C18F0F5F}" type="datetime1">
              <a:rPr lang="en-US" smtClean="0"/>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646F3F-274D-499B-ABBE-824EB4ABDC3D}" type="slidenum">
              <a:rPr lang="en-US" smtClean="0"/>
              <a:pPr/>
              <a:t>‹N°›</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0985256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481A142-DA77-4A5F-AD1F-14E6C18F0F5F}" type="datetime1">
              <a:rPr lang="en-US" smtClean="0"/>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646F3F-274D-499B-ABBE-824EB4ABDC3D}" type="slidenum">
              <a:rPr lang="en-US" smtClean="0"/>
              <a:pPr/>
              <a:t>‹N°›</a:t>
            </a:fld>
            <a:endParaRPr lang="en-US" dirty="0"/>
          </a:p>
        </p:txBody>
      </p:sp>
    </p:spTree>
    <p:extLst>
      <p:ext uri="{BB962C8B-B14F-4D97-AF65-F5344CB8AC3E}">
        <p14:creationId xmlns:p14="http://schemas.microsoft.com/office/powerpoint/2010/main" val="24647883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481A142-DA77-4A5F-AD1F-14E6C18F0F5F}" type="datetime1">
              <a:rPr lang="en-US" smtClean="0"/>
              <a:t>11/21/2024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646F3F-274D-499B-ABBE-824EB4ABDC3D}" type="slidenum">
              <a:rPr lang="en-US" smtClean="0"/>
              <a:pPr/>
              <a:t>‹N°›</a:t>
            </a:fld>
            <a:endParaRPr lang="en-US" dirty="0"/>
          </a:p>
        </p:txBody>
      </p:sp>
    </p:spTree>
    <p:extLst>
      <p:ext uri="{BB962C8B-B14F-4D97-AF65-F5344CB8AC3E}">
        <p14:creationId xmlns:p14="http://schemas.microsoft.com/office/powerpoint/2010/main" val="248470084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481A142-DA77-4A5F-AD1F-14E6C18F0F5F}" type="datetime1">
              <a:rPr lang="en-US" smtClean="0"/>
              <a:t>11/21/2024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646F3F-274D-499B-ABBE-824EB4ABDC3D}" type="slidenum">
              <a:rPr lang="en-US" smtClean="0"/>
              <a:pPr/>
              <a:t>‹N°›</a:t>
            </a:fld>
            <a:endParaRPr lang="en-US" dirty="0"/>
          </a:p>
        </p:txBody>
      </p:sp>
    </p:spTree>
    <p:extLst>
      <p:ext uri="{BB962C8B-B14F-4D97-AF65-F5344CB8AC3E}">
        <p14:creationId xmlns:p14="http://schemas.microsoft.com/office/powerpoint/2010/main" val="123630693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481A142-DA77-4A5F-AD1F-14E6C18F0F5F}" type="datetime1">
              <a:rPr lang="en-US" smtClean="0"/>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646F3F-274D-499B-ABBE-824EB4ABDC3D}" type="slidenum">
              <a:rPr lang="en-US" smtClean="0"/>
              <a:pPr/>
              <a:t>‹N°›</a:t>
            </a:fld>
            <a:endParaRPr lang="en-US" dirty="0"/>
          </a:p>
        </p:txBody>
      </p:sp>
    </p:spTree>
    <p:extLst>
      <p:ext uri="{BB962C8B-B14F-4D97-AF65-F5344CB8AC3E}">
        <p14:creationId xmlns:p14="http://schemas.microsoft.com/office/powerpoint/2010/main" val="165867223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481A142-DA77-4A5F-AD1F-14E6C18F0F5F}" type="datetime1">
              <a:rPr lang="en-US" smtClean="0"/>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646F3F-274D-499B-ABBE-824EB4ABDC3D}" type="slidenum">
              <a:rPr lang="en-US" smtClean="0"/>
              <a:pPr/>
              <a:t>‹N°›</a:t>
            </a:fld>
            <a:endParaRPr lang="en-US" dirty="0"/>
          </a:p>
        </p:txBody>
      </p:sp>
    </p:spTree>
    <p:extLst>
      <p:ext uri="{BB962C8B-B14F-4D97-AF65-F5344CB8AC3E}">
        <p14:creationId xmlns:p14="http://schemas.microsoft.com/office/powerpoint/2010/main" val="184702306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F481A142-DA77-4A5F-AD1F-14E6C18F0F5F}" type="datetime1">
              <a:rPr lang="en-US" smtClean="0"/>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646F3F-274D-499B-ABBE-824EB4ABDC3D}" type="slidenum">
              <a:rPr lang="en-US" smtClean="0"/>
              <a:pPr/>
              <a:t>‹N°›</a:t>
            </a:fld>
            <a:endParaRPr lang="en-US" dirty="0"/>
          </a:p>
        </p:txBody>
      </p:sp>
    </p:spTree>
    <p:extLst>
      <p:ext uri="{BB962C8B-B14F-4D97-AF65-F5344CB8AC3E}">
        <p14:creationId xmlns:p14="http://schemas.microsoft.com/office/powerpoint/2010/main" val="381903787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481A142-DA77-4A5F-AD1F-14E6C18F0F5F}" type="datetime1">
              <a:rPr lang="en-US" smtClean="0"/>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646F3F-274D-499B-ABBE-824EB4ABDC3D}" type="slidenum">
              <a:rPr lang="en-US" smtClean="0"/>
              <a:pPr/>
              <a:t>‹N°›</a:t>
            </a:fld>
            <a:endParaRPr lang="en-US" dirty="0"/>
          </a:p>
        </p:txBody>
      </p:sp>
    </p:spTree>
    <p:extLst>
      <p:ext uri="{BB962C8B-B14F-4D97-AF65-F5344CB8AC3E}">
        <p14:creationId xmlns:p14="http://schemas.microsoft.com/office/powerpoint/2010/main" val="141453415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481A142-DA77-4A5F-AD1F-14E6C18F0F5F}" type="datetime1">
              <a:rPr lang="en-US" smtClean="0"/>
              <a:t>11/21/2024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646F3F-274D-499B-ABBE-824EB4ABDC3D}" type="slidenum">
              <a:rPr lang="en-US" smtClean="0"/>
              <a:pPr/>
              <a:t>‹N°›</a:t>
            </a:fld>
            <a:endParaRPr lang="en-US" dirty="0"/>
          </a:p>
        </p:txBody>
      </p:sp>
    </p:spTree>
    <p:extLst>
      <p:ext uri="{BB962C8B-B14F-4D97-AF65-F5344CB8AC3E}">
        <p14:creationId xmlns:p14="http://schemas.microsoft.com/office/powerpoint/2010/main" val="17609038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481A142-DA77-4A5F-AD1F-14E6C18F0F5F}" type="datetime1">
              <a:rPr lang="en-US" smtClean="0"/>
              <a:t>11/21/2024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646F3F-274D-499B-ABBE-824EB4ABDC3D}" type="slidenum">
              <a:rPr lang="en-US" smtClean="0"/>
              <a:pPr/>
              <a:t>‹N°›</a:t>
            </a:fld>
            <a:endParaRPr lang="en-US" dirty="0"/>
          </a:p>
        </p:txBody>
      </p:sp>
    </p:spTree>
    <p:extLst>
      <p:ext uri="{BB962C8B-B14F-4D97-AF65-F5344CB8AC3E}">
        <p14:creationId xmlns:p14="http://schemas.microsoft.com/office/powerpoint/2010/main" val="206048436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F481A142-DA77-4A5F-AD1F-14E6C18F0F5F}" type="datetime1">
              <a:rPr lang="en-US" smtClean="0"/>
              <a:t>11/21/2024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1F646F3F-274D-499B-ABBE-824EB4ABDC3D}" type="slidenum">
              <a:rPr lang="en-US" smtClean="0"/>
              <a:pPr/>
              <a:t>‹N°›</a:t>
            </a:fld>
            <a:endParaRPr lang="en-US" dirty="0"/>
          </a:p>
        </p:txBody>
      </p:sp>
    </p:spTree>
    <p:extLst>
      <p:ext uri="{BB962C8B-B14F-4D97-AF65-F5344CB8AC3E}">
        <p14:creationId xmlns:p14="http://schemas.microsoft.com/office/powerpoint/2010/main" val="306691067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481A142-DA77-4A5F-AD1F-14E6C18F0F5F}" type="datetime1">
              <a:rPr lang="en-US" smtClean="0"/>
              <a:t>11/21/2024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1F646F3F-274D-499B-ABBE-824EB4ABDC3D}" type="slidenum">
              <a:rPr lang="en-US" smtClean="0"/>
              <a:pPr/>
              <a:t>‹N°›</a:t>
            </a:fld>
            <a:endParaRPr lang="en-US" dirty="0"/>
          </a:p>
        </p:txBody>
      </p:sp>
    </p:spTree>
    <p:extLst>
      <p:ext uri="{BB962C8B-B14F-4D97-AF65-F5344CB8AC3E}">
        <p14:creationId xmlns:p14="http://schemas.microsoft.com/office/powerpoint/2010/main" val="4645957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Date Placeholder 4"/>
          <p:cNvSpPr>
            <a:spLocks noGrp="1"/>
          </p:cNvSpPr>
          <p:nvPr>
            <p:ph type="dt" sz="half" idx="10"/>
          </p:nvPr>
        </p:nvSpPr>
        <p:spPr/>
        <p:txBody>
          <a:bodyPr/>
          <a:lstStyle/>
          <a:p>
            <a:fld id="{F481A142-DA77-4A5F-AD1F-14E6C18F0F5F}" type="datetime1">
              <a:rPr lang="en-US" smtClean="0"/>
              <a:t>11/21/2024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1F646F3F-274D-499B-ABBE-824EB4ABDC3D}" type="slidenum">
              <a:rPr lang="en-US" smtClean="0"/>
              <a:pPr/>
              <a:t>‹N°›</a:t>
            </a:fld>
            <a:endParaRPr lang="en-US" dirty="0"/>
          </a:p>
        </p:txBody>
      </p:sp>
    </p:spTree>
    <p:extLst>
      <p:ext uri="{BB962C8B-B14F-4D97-AF65-F5344CB8AC3E}">
        <p14:creationId xmlns:p14="http://schemas.microsoft.com/office/powerpoint/2010/main" val="148186315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481A142-DA77-4A5F-AD1F-14E6C18F0F5F}" type="datetime1">
              <a:rPr lang="en-US" smtClean="0"/>
              <a:t>11/21/2024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646F3F-274D-499B-ABBE-824EB4ABDC3D}" type="slidenum">
              <a:rPr lang="en-US" smtClean="0"/>
              <a:pPr/>
              <a:t>‹N°›</a:t>
            </a:fld>
            <a:endParaRPr lang="en-US" dirty="0"/>
          </a:p>
        </p:txBody>
      </p:sp>
    </p:spTree>
    <p:extLst>
      <p:ext uri="{BB962C8B-B14F-4D97-AF65-F5344CB8AC3E}">
        <p14:creationId xmlns:p14="http://schemas.microsoft.com/office/powerpoint/2010/main" val="348891142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9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481A142-DA77-4A5F-AD1F-14E6C18F0F5F}" type="datetime1">
              <a:rPr lang="en-US" smtClean="0"/>
              <a:t>11/21/2024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F646F3F-274D-499B-ABBE-824EB4ABDC3D}" type="slidenum">
              <a:rPr lang="en-US" smtClean="0"/>
              <a:pPr/>
              <a:t>‹N°›</a:t>
            </a:fld>
            <a:endParaRPr lang="en-US" dirty="0"/>
          </a:p>
        </p:txBody>
      </p:sp>
    </p:spTree>
    <p:extLst>
      <p:ext uri="{BB962C8B-B14F-4D97-AF65-F5344CB8AC3E}">
        <p14:creationId xmlns:p14="http://schemas.microsoft.com/office/powerpoint/2010/main" val="2656056085"/>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 id="2147484096" r:id="rId13"/>
    <p:sldLayoutId id="2147484097" r:id="rId14"/>
    <p:sldLayoutId id="2147484098" r:id="rId15"/>
    <p:sldLayoutId id="2147484099" r:id="rId16"/>
    <p:sldLayoutId id="2147484100"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F6D623-8AAB-556C-5235-88E6CE6DA98F}"/>
              </a:ext>
            </a:extLst>
          </p:cNvPr>
          <p:cNvSpPr>
            <a:spLocks noGrp="1"/>
          </p:cNvSpPr>
          <p:nvPr>
            <p:ph type="ctrTitle"/>
          </p:nvPr>
        </p:nvSpPr>
        <p:spPr>
          <a:xfrm>
            <a:off x="612648" y="557783"/>
            <a:ext cx="3901736" cy="3130807"/>
          </a:xfrm>
        </p:spPr>
        <p:txBody>
          <a:bodyPr>
            <a:normAutofit/>
          </a:bodyPr>
          <a:lstStyle/>
          <a:p>
            <a:r>
              <a:rPr lang="fr-CA" sz="5100" dirty="0">
                <a:solidFill>
                  <a:schemeClr val="accent3">
                    <a:lumMod val="25000"/>
                  </a:schemeClr>
                </a:solidFill>
              </a:rPr>
              <a:t>Processus décisionnel</a:t>
            </a:r>
          </a:p>
        </p:txBody>
      </p:sp>
      <p:sp>
        <p:nvSpPr>
          <p:cNvPr id="3" name="Sous-titre 2">
            <a:extLst>
              <a:ext uri="{FF2B5EF4-FFF2-40B4-BE49-F238E27FC236}">
                <a16:creationId xmlns:a16="http://schemas.microsoft.com/office/drawing/2014/main" id="{2E8F7DA1-DA8B-D2CE-3C01-0548805C444B}"/>
              </a:ext>
            </a:extLst>
          </p:cNvPr>
          <p:cNvSpPr>
            <a:spLocks noGrp="1"/>
          </p:cNvSpPr>
          <p:nvPr>
            <p:ph type="subTitle" idx="1"/>
          </p:nvPr>
        </p:nvSpPr>
        <p:spPr>
          <a:xfrm>
            <a:off x="612648" y="3902206"/>
            <a:ext cx="3901736" cy="2240529"/>
          </a:xfrm>
        </p:spPr>
        <p:txBody>
          <a:bodyPr>
            <a:normAutofit/>
          </a:bodyPr>
          <a:lstStyle/>
          <a:p>
            <a:r>
              <a:rPr lang="fr-CA" sz="2800" dirty="0" err="1">
                <a:solidFill>
                  <a:schemeClr val="accent3">
                    <a:lumMod val="25000"/>
                  </a:schemeClr>
                </a:solidFill>
              </a:rPr>
              <a:t>Osbl</a:t>
            </a:r>
            <a:r>
              <a:rPr lang="fr-CA" sz="2800" dirty="0">
                <a:solidFill>
                  <a:schemeClr val="accent3">
                    <a:lumMod val="25000"/>
                  </a:schemeClr>
                </a:solidFill>
              </a:rPr>
              <a:t> La </a:t>
            </a:r>
            <a:r>
              <a:rPr lang="fr-CA" sz="2800" dirty="0" err="1">
                <a:solidFill>
                  <a:schemeClr val="accent3">
                    <a:lumMod val="25000"/>
                  </a:schemeClr>
                </a:solidFill>
              </a:rPr>
              <a:t>Spiranthe</a:t>
            </a:r>
            <a:endParaRPr lang="fr-CA" sz="2800" dirty="0">
              <a:solidFill>
                <a:schemeClr val="accent3">
                  <a:lumMod val="25000"/>
                </a:schemeClr>
              </a:solidFill>
            </a:endParaRPr>
          </a:p>
        </p:txBody>
      </p:sp>
      <p:pic>
        <p:nvPicPr>
          <p:cNvPr id="30" name="Picture 3" descr="Une image contenant Magenta, violet, violette, rose&#10;&#10;Description générée automatiquement">
            <a:extLst>
              <a:ext uri="{FF2B5EF4-FFF2-40B4-BE49-F238E27FC236}">
                <a16:creationId xmlns:a16="http://schemas.microsoft.com/office/drawing/2014/main" id="{3B5A9537-9AC7-67A2-2DC6-C78BF0B7EB7E}"/>
              </a:ext>
            </a:extLst>
          </p:cNvPr>
          <p:cNvPicPr>
            <a:picLocks noChangeAspect="1"/>
          </p:cNvPicPr>
          <p:nvPr/>
        </p:nvPicPr>
        <p:blipFill>
          <a:blip r:embed="rId3">
            <a:duotone>
              <a:schemeClr val="accent6">
                <a:shade val="45000"/>
                <a:satMod val="135000"/>
              </a:schemeClr>
              <a:prstClr val="white"/>
            </a:duotone>
          </a:blip>
          <a:srcRect b="5229"/>
          <a:stretch/>
        </p:blipFill>
        <p:spPr>
          <a:xfrm>
            <a:off x="4955602" y="10"/>
            <a:ext cx="7236398" cy="6857990"/>
          </a:xfrm>
          <a:custGeom>
            <a:avLst/>
            <a:gdLst/>
            <a:ahLst/>
            <a:cxnLst/>
            <a:rect l="l" t="t" r="r" b="b"/>
            <a:pathLst>
              <a:path w="7726675" h="6858000">
                <a:moveTo>
                  <a:pt x="2975226" y="5978334"/>
                </a:moveTo>
                <a:cubicBezTo>
                  <a:pt x="3002582" y="5978928"/>
                  <a:pt x="3030286" y="5982273"/>
                  <a:pt x="3058007" y="5988576"/>
                </a:cubicBezTo>
                <a:cubicBezTo>
                  <a:pt x="3279778" y="6038998"/>
                  <a:pt x="3418684" y="6259656"/>
                  <a:pt x="3368261" y="6481427"/>
                </a:cubicBezTo>
                <a:cubicBezTo>
                  <a:pt x="3317839" y="6703198"/>
                  <a:pt x="3097182" y="6842104"/>
                  <a:pt x="2875410" y="6791681"/>
                </a:cubicBezTo>
                <a:cubicBezTo>
                  <a:pt x="2653640" y="6741259"/>
                  <a:pt x="2514734" y="6520601"/>
                  <a:pt x="2565157" y="6298830"/>
                </a:cubicBezTo>
                <a:cubicBezTo>
                  <a:pt x="2609276" y="6104780"/>
                  <a:pt x="2783732" y="5974174"/>
                  <a:pt x="2975226" y="5978334"/>
                </a:cubicBezTo>
                <a:close/>
                <a:moveTo>
                  <a:pt x="542891" y="1298362"/>
                </a:moveTo>
                <a:cubicBezTo>
                  <a:pt x="578216" y="1299129"/>
                  <a:pt x="613991" y="1303448"/>
                  <a:pt x="649789" y="1311587"/>
                </a:cubicBezTo>
                <a:cubicBezTo>
                  <a:pt x="936170" y="1376700"/>
                  <a:pt x="1115545" y="1661643"/>
                  <a:pt x="1050432" y="1948025"/>
                </a:cubicBezTo>
                <a:cubicBezTo>
                  <a:pt x="985319" y="2234407"/>
                  <a:pt x="700376" y="2413781"/>
                  <a:pt x="413995" y="2348669"/>
                </a:cubicBezTo>
                <a:cubicBezTo>
                  <a:pt x="127612" y="2283556"/>
                  <a:pt x="-51762" y="1998612"/>
                  <a:pt x="13351" y="1712231"/>
                </a:cubicBezTo>
                <a:cubicBezTo>
                  <a:pt x="70325" y="1461647"/>
                  <a:pt x="295606" y="1292990"/>
                  <a:pt x="542891" y="1298362"/>
                </a:cubicBezTo>
                <a:close/>
                <a:moveTo>
                  <a:pt x="362049" y="446831"/>
                </a:moveTo>
                <a:cubicBezTo>
                  <a:pt x="382746" y="447281"/>
                  <a:pt x="403706" y="449811"/>
                  <a:pt x="424679" y="454579"/>
                </a:cubicBezTo>
                <a:cubicBezTo>
                  <a:pt x="592463" y="492727"/>
                  <a:pt x="697554" y="659668"/>
                  <a:pt x="659405" y="827452"/>
                </a:cubicBezTo>
                <a:cubicBezTo>
                  <a:pt x="621257" y="995236"/>
                  <a:pt x="454318" y="1100327"/>
                  <a:pt x="286534" y="1062179"/>
                </a:cubicBezTo>
                <a:cubicBezTo>
                  <a:pt x="118749" y="1024031"/>
                  <a:pt x="13658" y="857091"/>
                  <a:pt x="51806" y="689306"/>
                </a:cubicBezTo>
                <a:cubicBezTo>
                  <a:pt x="85186" y="542495"/>
                  <a:pt x="217172" y="443684"/>
                  <a:pt x="362049" y="446831"/>
                </a:cubicBezTo>
                <a:close/>
                <a:moveTo>
                  <a:pt x="688320" y="0"/>
                </a:moveTo>
                <a:lnTo>
                  <a:pt x="5442022" y="0"/>
                </a:lnTo>
                <a:lnTo>
                  <a:pt x="7726675" y="0"/>
                </a:lnTo>
                <a:lnTo>
                  <a:pt x="7726675" y="988372"/>
                </a:lnTo>
                <a:lnTo>
                  <a:pt x="7726675" y="6858000"/>
                </a:lnTo>
                <a:lnTo>
                  <a:pt x="4265234" y="6858000"/>
                </a:lnTo>
                <a:lnTo>
                  <a:pt x="4167452" y="6648946"/>
                </a:lnTo>
                <a:cubicBezTo>
                  <a:pt x="4064668" y="6438534"/>
                  <a:pt x="3951418" y="6237194"/>
                  <a:pt x="3802376" y="6067515"/>
                </a:cubicBezTo>
                <a:cubicBezTo>
                  <a:pt x="3433898" y="5648543"/>
                  <a:pt x="2855445" y="5560200"/>
                  <a:pt x="2314714" y="5492960"/>
                </a:cubicBezTo>
                <a:cubicBezTo>
                  <a:pt x="1689319" y="5415368"/>
                  <a:pt x="1105502" y="5269445"/>
                  <a:pt x="626568" y="4822392"/>
                </a:cubicBezTo>
                <a:cubicBezTo>
                  <a:pt x="42544" y="4277286"/>
                  <a:pt x="59772" y="3691233"/>
                  <a:pt x="462831" y="3184007"/>
                </a:cubicBezTo>
                <a:cubicBezTo>
                  <a:pt x="688845" y="2899538"/>
                  <a:pt x="972083" y="2660548"/>
                  <a:pt x="1228189" y="2399566"/>
                </a:cubicBezTo>
                <a:cubicBezTo>
                  <a:pt x="1460698" y="2161897"/>
                  <a:pt x="1522193" y="1866062"/>
                  <a:pt x="1384674" y="1566341"/>
                </a:cubicBezTo>
                <a:cubicBezTo>
                  <a:pt x="1239184" y="1249484"/>
                  <a:pt x="1095206" y="930335"/>
                  <a:pt x="922279" y="628332"/>
                </a:cubicBezTo>
                <a:cubicBezTo>
                  <a:pt x="805583" y="424593"/>
                  <a:pt x="731712" y="225291"/>
                  <a:pt x="693729" y="33341"/>
                </a:cubicBezTo>
                <a:close/>
              </a:path>
            </a:pathLst>
          </a:custGeom>
        </p:spPr>
      </p:pic>
      <p:pic>
        <p:nvPicPr>
          <p:cNvPr id="6" name="Image 5" descr="Une image contenant plante, plein air, fleur, Graine de plante&#10;&#10;Description générée automatiquement">
            <a:extLst>
              <a:ext uri="{FF2B5EF4-FFF2-40B4-BE49-F238E27FC236}">
                <a16:creationId xmlns:a16="http://schemas.microsoft.com/office/drawing/2014/main" id="{8B2A2A72-8731-1245-A942-7A5D8D7EE4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03008">
            <a:off x="5077617" y="1890602"/>
            <a:ext cx="3595975" cy="3595975"/>
          </a:xfrm>
          <a:prstGeom prst="rect">
            <a:avLst/>
          </a:prstGeom>
          <a:ln>
            <a:solidFill>
              <a:schemeClr val="accent6"/>
            </a:solidFill>
          </a:ln>
        </p:spPr>
      </p:pic>
    </p:spTree>
    <p:extLst>
      <p:ext uri="{BB962C8B-B14F-4D97-AF65-F5344CB8AC3E}">
        <p14:creationId xmlns:p14="http://schemas.microsoft.com/office/powerpoint/2010/main" val="2720075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676002-21CB-5B47-3A32-4778E4C5C1CC}"/>
              </a:ext>
            </a:extLst>
          </p:cNvPr>
          <p:cNvSpPr>
            <a:spLocks noGrp="1"/>
          </p:cNvSpPr>
          <p:nvPr>
            <p:ph type="title"/>
          </p:nvPr>
        </p:nvSpPr>
        <p:spPr>
          <a:xfrm>
            <a:off x="609599" y="305537"/>
            <a:ext cx="9702801" cy="819324"/>
          </a:xfrm>
        </p:spPr>
        <p:txBody>
          <a:bodyPr>
            <a:normAutofit fontScale="90000"/>
          </a:bodyPr>
          <a:lstStyle/>
          <a:p>
            <a:r>
              <a:rPr lang="fr-CA" dirty="0"/>
              <a:t>Élection des administrateurs - </a:t>
            </a:r>
            <a:r>
              <a:rPr lang="fr-CA" sz="3600" dirty="0"/>
              <a:t>déroulement</a:t>
            </a:r>
            <a:endParaRPr lang="fr-CA" dirty="0"/>
          </a:p>
        </p:txBody>
      </p:sp>
      <p:sp>
        <p:nvSpPr>
          <p:cNvPr id="4" name="ZoneTexte 3">
            <a:extLst>
              <a:ext uri="{FF2B5EF4-FFF2-40B4-BE49-F238E27FC236}">
                <a16:creationId xmlns:a16="http://schemas.microsoft.com/office/drawing/2014/main" id="{95817646-A9D9-D3B4-F43E-870773C3F0E9}"/>
              </a:ext>
            </a:extLst>
          </p:cNvPr>
          <p:cNvSpPr txBox="1"/>
          <p:nvPr/>
        </p:nvSpPr>
        <p:spPr>
          <a:xfrm>
            <a:off x="562302" y="1289484"/>
            <a:ext cx="11020097" cy="4976747"/>
          </a:xfrm>
          <a:prstGeom prst="rect">
            <a:avLst/>
          </a:prstGeom>
          <a:noFill/>
        </p:spPr>
        <p:txBody>
          <a:bodyPr wrap="square" rtlCol="0">
            <a:spAutoFit/>
          </a:bodyPr>
          <a:lstStyle/>
          <a:p>
            <a:pPr marL="342900" indent="-342900">
              <a:lnSpc>
                <a:spcPts val="3200"/>
              </a:lnSpc>
              <a:buAutoNum type="arabicParenR"/>
            </a:pPr>
            <a:r>
              <a:rPr lang="fr-CA" sz="2200" dirty="0"/>
              <a:t>Nomination du PRÉSIDENT, du SECRÉTAIRE D’ÉLECTION ET DE 2 SCRUTATEURS</a:t>
            </a:r>
          </a:p>
          <a:p>
            <a:pPr marL="342900" indent="-342900">
              <a:lnSpc>
                <a:spcPts val="3200"/>
              </a:lnSpc>
              <a:buAutoNum type="arabicParenR"/>
            </a:pPr>
            <a:r>
              <a:rPr lang="fr-CA" sz="2200" dirty="0"/>
              <a:t>Définition des qualités requises pour siéger au CA</a:t>
            </a:r>
          </a:p>
          <a:p>
            <a:pPr marL="342900" indent="-342900">
              <a:lnSpc>
                <a:spcPts val="3200"/>
              </a:lnSpc>
              <a:buAutoNum type="arabicParenR"/>
            </a:pPr>
            <a:r>
              <a:rPr lang="fr-CA" sz="2200" dirty="0"/>
              <a:t>Ouverture des MISES EN CANDIDATURE. Un membre actif SECONDÉ peut se proposer lui-même.</a:t>
            </a:r>
          </a:p>
          <a:p>
            <a:pPr marL="342900" indent="-342900">
              <a:lnSpc>
                <a:spcPts val="3200"/>
              </a:lnSpc>
              <a:buAutoNum type="arabicParenR"/>
            </a:pPr>
            <a:r>
              <a:rPr lang="fr-CA" sz="2200" dirty="0"/>
              <a:t>Les candidats proposés sont invités </a:t>
            </a:r>
            <a:r>
              <a:rPr lang="fr-CA" sz="2000" dirty="0"/>
              <a:t>(dans l’ordre inverse des propositions) </a:t>
            </a:r>
            <a:r>
              <a:rPr lang="fr-CA" sz="2200" dirty="0"/>
              <a:t>à accepter ou à refuser d’être candidat aux élections. </a:t>
            </a:r>
          </a:p>
          <a:p>
            <a:pPr marL="342900" indent="-342900">
              <a:lnSpc>
                <a:spcPts val="3200"/>
              </a:lnSpc>
              <a:buAutoNum type="arabicParenR"/>
            </a:pPr>
            <a:r>
              <a:rPr lang="fr-CA" sz="2200" dirty="0"/>
              <a:t>Si MOINS de candidats que de sièges vacants, les candidats sont ÉLUS PAR ACCLAMATION.</a:t>
            </a:r>
          </a:p>
          <a:p>
            <a:pPr marL="342900" indent="-342900">
              <a:lnSpc>
                <a:spcPts val="3200"/>
              </a:lnSpc>
              <a:buAutoNum type="arabicParenR"/>
            </a:pPr>
            <a:r>
              <a:rPr lang="fr-CA" sz="2200" dirty="0"/>
              <a:t>Si +, discussion pour déterminer le meilleur choix pour l’organisme.</a:t>
            </a:r>
          </a:p>
          <a:p>
            <a:pPr marL="342900" indent="-342900">
              <a:lnSpc>
                <a:spcPts val="3200"/>
              </a:lnSpc>
              <a:buAutoNum type="arabicParenR"/>
            </a:pPr>
            <a:r>
              <a:rPr lang="fr-CA" sz="2200" dirty="0"/>
              <a:t>Le président pose la QUESTION PRÉALABLE puis appelle le VOTE – À MAIN LEVÉE OU sinon par VOTE SECRET si 3 MEMBRES le demandent.</a:t>
            </a:r>
          </a:p>
          <a:p>
            <a:pPr marL="342900" indent="-342900">
              <a:lnSpc>
                <a:spcPts val="3200"/>
              </a:lnSpc>
              <a:buFontTx/>
              <a:buAutoNum type="arabicParenR"/>
            </a:pPr>
            <a:r>
              <a:rPr lang="fr-CA" sz="2200" dirty="0"/>
              <a:t>Le président annonce le résultat final. </a:t>
            </a:r>
          </a:p>
        </p:txBody>
      </p:sp>
    </p:spTree>
    <p:extLst>
      <p:ext uri="{BB962C8B-B14F-4D97-AF65-F5344CB8AC3E}">
        <p14:creationId xmlns:p14="http://schemas.microsoft.com/office/powerpoint/2010/main" val="1298125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88955-8913-B3A9-9BEB-A3980D479CA4}"/>
              </a:ext>
            </a:extLst>
          </p:cNvPr>
          <p:cNvSpPr>
            <a:spLocks noGrp="1"/>
          </p:cNvSpPr>
          <p:nvPr>
            <p:ph type="title"/>
          </p:nvPr>
        </p:nvSpPr>
        <p:spPr>
          <a:xfrm>
            <a:off x="609600" y="557784"/>
            <a:ext cx="3901440" cy="3414141"/>
          </a:xfrm>
        </p:spPr>
        <p:txBody>
          <a:bodyPr anchor="t">
            <a:normAutofit/>
          </a:bodyPr>
          <a:lstStyle/>
          <a:p>
            <a:r>
              <a:rPr lang="fr-CA" dirty="0"/>
              <a:t>Modalités </a:t>
            </a:r>
            <a:br>
              <a:rPr lang="fr-CA" dirty="0"/>
            </a:br>
            <a:r>
              <a:rPr lang="fr-CA" dirty="0"/>
              <a:t>de vote </a:t>
            </a:r>
            <a:br>
              <a:rPr lang="fr-CA" dirty="0"/>
            </a:br>
            <a:r>
              <a:rPr lang="fr-CA" dirty="0"/>
              <a:t>aux élections</a:t>
            </a:r>
          </a:p>
        </p:txBody>
      </p:sp>
      <p:sp>
        <p:nvSpPr>
          <p:cNvPr id="3" name="Espace réservé du contenu 2">
            <a:extLst>
              <a:ext uri="{FF2B5EF4-FFF2-40B4-BE49-F238E27FC236}">
                <a16:creationId xmlns:a16="http://schemas.microsoft.com/office/drawing/2014/main" id="{CF37B34C-665A-E665-B573-DDAF66947471}"/>
              </a:ext>
            </a:extLst>
          </p:cNvPr>
          <p:cNvSpPr>
            <a:spLocks noGrp="1"/>
          </p:cNvSpPr>
          <p:nvPr>
            <p:ph idx="1"/>
          </p:nvPr>
        </p:nvSpPr>
        <p:spPr>
          <a:xfrm>
            <a:off x="4267200" y="771144"/>
            <a:ext cx="6207760" cy="5656749"/>
          </a:xfrm>
        </p:spPr>
        <p:txBody>
          <a:bodyPr anchor="t">
            <a:normAutofit/>
          </a:bodyPr>
          <a:lstStyle/>
          <a:p>
            <a:pPr marL="342900" indent="-342900">
              <a:lnSpc>
                <a:spcPct val="100000"/>
              </a:lnSpc>
              <a:buFont typeface="Arial" panose="020B0604020202020204" pitchFamily="34" charset="0"/>
              <a:buChar char="•"/>
            </a:pPr>
            <a:r>
              <a:rPr lang="fr-CA" sz="2400" cap="none" dirty="0"/>
              <a:t>À MAIN LEVÉE: Le président </a:t>
            </a:r>
            <a:r>
              <a:rPr lang="fr-CA" sz="2400" b="1" cap="none" dirty="0"/>
              <a:t>nomme</a:t>
            </a:r>
            <a:r>
              <a:rPr lang="fr-CA" sz="2400" cap="none" dirty="0"/>
              <a:t> </a:t>
            </a:r>
            <a:r>
              <a:rPr lang="fr-CA" sz="2400" b="1" cap="none" dirty="0"/>
              <a:t>chaque candidat en commençant par le dernier </a:t>
            </a:r>
            <a:r>
              <a:rPr lang="fr-CA" sz="2400" cap="none" dirty="0"/>
              <a:t>et invite les membres à lever la main lorsqu’on nomme un candidat qu’ils appuient. </a:t>
            </a:r>
          </a:p>
          <a:p>
            <a:pPr marL="342900" indent="-342900">
              <a:lnSpc>
                <a:spcPct val="100000"/>
              </a:lnSpc>
              <a:buFont typeface="Arial" panose="020B0604020202020204" pitchFamily="34" charset="0"/>
              <a:buChar char="•"/>
            </a:pPr>
            <a:endParaRPr lang="fr-CA" sz="2400" cap="none" dirty="0"/>
          </a:p>
          <a:p>
            <a:pPr marL="342900" indent="-342900">
              <a:lnSpc>
                <a:spcPct val="100000"/>
              </a:lnSpc>
              <a:buFont typeface="Arial" panose="020B0604020202020204" pitchFamily="34" charset="0"/>
              <a:buChar char="•"/>
            </a:pPr>
            <a:r>
              <a:rPr lang="fr-CA" sz="2400" cap="none" dirty="0"/>
              <a:t>PAR SCRUTIN SECRET : </a:t>
            </a:r>
            <a:r>
              <a:rPr lang="fr-CA" sz="2400" b="1" cap="none" dirty="0"/>
              <a:t>Les scrutateurs </a:t>
            </a:r>
            <a:r>
              <a:rPr lang="fr-CA" sz="2400" cap="none" dirty="0"/>
              <a:t>distribuent les </a:t>
            </a:r>
            <a:r>
              <a:rPr lang="fr-CA" sz="2400" b="1" cap="none" dirty="0"/>
              <a:t>bulletins de vote </a:t>
            </a:r>
            <a:r>
              <a:rPr lang="fr-CA" sz="2400" cap="none" dirty="0"/>
              <a:t>aux membres ayant droit de vote. Les membres notent les candidats de leur choix, remettent leur bulletin rempli aux scrutateurs qui </a:t>
            </a:r>
            <a:r>
              <a:rPr lang="fr-CA" sz="2400" b="1" cap="none" dirty="0"/>
              <a:t>vont comptabiliser les votes et faire part au président </a:t>
            </a:r>
            <a:r>
              <a:rPr lang="fr-CA" sz="2400" cap="none" dirty="0"/>
              <a:t>des résultats.</a:t>
            </a:r>
          </a:p>
          <a:p>
            <a:pPr>
              <a:lnSpc>
                <a:spcPct val="100000"/>
              </a:lnSpc>
            </a:pPr>
            <a:endParaRPr lang="fr-CA" sz="1700" dirty="0"/>
          </a:p>
        </p:txBody>
      </p:sp>
    </p:spTree>
    <p:extLst>
      <p:ext uri="{BB962C8B-B14F-4D97-AF65-F5344CB8AC3E}">
        <p14:creationId xmlns:p14="http://schemas.microsoft.com/office/powerpoint/2010/main" val="3831407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EEA684-30C7-9591-4AD5-BFBD6A4BD347}"/>
              </a:ext>
            </a:extLst>
          </p:cNvPr>
          <p:cNvSpPr>
            <a:spLocks noGrp="1"/>
          </p:cNvSpPr>
          <p:nvPr>
            <p:ph type="title"/>
          </p:nvPr>
        </p:nvSpPr>
        <p:spPr>
          <a:xfrm>
            <a:off x="341585" y="305538"/>
            <a:ext cx="10072415" cy="724478"/>
          </a:xfrm>
        </p:spPr>
        <p:txBody>
          <a:bodyPr>
            <a:noAutofit/>
          </a:bodyPr>
          <a:lstStyle/>
          <a:p>
            <a:r>
              <a:rPr lang="fr-CA" sz="2800" dirty="0"/>
              <a:t>Règles de base régissant les assemblées des membres</a:t>
            </a:r>
          </a:p>
        </p:txBody>
      </p:sp>
      <p:graphicFrame>
        <p:nvGraphicFramePr>
          <p:cNvPr id="4" name="Espace réservé du contenu 3">
            <a:extLst>
              <a:ext uri="{FF2B5EF4-FFF2-40B4-BE49-F238E27FC236}">
                <a16:creationId xmlns:a16="http://schemas.microsoft.com/office/drawing/2014/main" id="{7535DCDF-7F3B-BCE5-C7CF-8D6E8865A5CF}"/>
              </a:ext>
            </a:extLst>
          </p:cNvPr>
          <p:cNvGraphicFramePr>
            <a:graphicFrameLocks noGrp="1"/>
          </p:cNvGraphicFramePr>
          <p:nvPr>
            <p:ph idx="1"/>
            <p:extLst>
              <p:ext uri="{D42A27DB-BD31-4B8C-83A1-F6EECF244321}">
                <p14:modId xmlns:p14="http://schemas.microsoft.com/office/powerpoint/2010/main" val="1013961156"/>
              </p:ext>
            </p:extLst>
          </p:nvPr>
        </p:nvGraphicFramePr>
        <p:xfrm>
          <a:off x="341585" y="1030016"/>
          <a:ext cx="11508829" cy="5685574"/>
        </p:xfrm>
        <a:graphic>
          <a:graphicData uri="http://schemas.openxmlformats.org/drawingml/2006/table">
            <a:tbl>
              <a:tblPr firstRow="1" bandRow="1">
                <a:tableStyleId>{5C22544A-7EE6-4342-B048-85BDC9FD1C3A}</a:tableStyleId>
              </a:tblPr>
              <a:tblGrid>
                <a:gridCol w="1303283">
                  <a:extLst>
                    <a:ext uri="{9D8B030D-6E8A-4147-A177-3AD203B41FA5}">
                      <a16:colId xmlns:a16="http://schemas.microsoft.com/office/drawing/2014/main" val="2173997448"/>
                    </a:ext>
                  </a:extLst>
                </a:gridCol>
                <a:gridCol w="2147162">
                  <a:extLst>
                    <a:ext uri="{9D8B030D-6E8A-4147-A177-3AD203B41FA5}">
                      <a16:colId xmlns:a16="http://schemas.microsoft.com/office/drawing/2014/main" val="3908436009"/>
                    </a:ext>
                  </a:extLst>
                </a:gridCol>
                <a:gridCol w="2303970">
                  <a:extLst>
                    <a:ext uri="{9D8B030D-6E8A-4147-A177-3AD203B41FA5}">
                      <a16:colId xmlns:a16="http://schemas.microsoft.com/office/drawing/2014/main" val="3370593499"/>
                    </a:ext>
                  </a:extLst>
                </a:gridCol>
                <a:gridCol w="1918138">
                  <a:extLst>
                    <a:ext uri="{9D8B030D-6E8A-4147-A177-3AD203B41FA5}">
                      <a16:colId xmlns:a16="http://schemas.microsoft.com/office/drawing/2014/main" val="2689998367"/>
                    </a:ext>
                  </a:extLst>
                </a:gridCol>
                <a:gridCol w="1918138">
                  <a:extLst>
                    <a:ext uri="{9D8B030D-6E8A-4147-A177-3AD203B41FA5}">
                      <a16:colId xmlns:a16="http://schemas.microsoft.com/office/drawing/2014/main" val="1499774795"/>
                    </a:ext>
                  </a:extLst>
                </a:gridCol>
                <a:gridCol w="1918138">
                  <a:extLst>
                    <a:ext uri="{9D8B030D-6E8A-4147-A177-3AD203B41FA5}">
                      <a16:colId xmlns:a16="http://schemas.microsoft.com/office/drawing/2014/main" val="3103360739"/>
                    </a:ext>
                  </a:extLst>
                </a:gridCol>
              </a:tblGrid>
              <a:tr h="397134">
                <a:tc>
                  <a:txBody>
                    <a:bodyPr/>
                    <a:lstStyle/>
                    <a:p>
                      <a:endParaRPr lang="fr-CA" sz="1600" dirty="0"/>
                    </a:p>
                  </a:txBody>
                  <a:tcPr/>
                </a:tc>
                <a:tc>
                  <a:txBody>
                    <a:bodyPr/>
                    <a:lstStyle/>
                    <a:p>
                      <a:r>
                        <a:rPr lang="fr-CA" sz="1600" dirty="0"/>
                        <a:t>AGA</a:t>
                      </a:r>
                    </a:p>
                  </a:txBody>
                  <a:tcPr/>
                </a:tc>
                <a:tc gridSpan="3">
                  <a:txBody>
                    <a:bodyPr/>
                    <a:lstStyle/>
                    <a:p>
                      <a:r>
                        <a:rPr lang="fr-CA" sz="1600" dirty="0"/>
                        <a:t>AGE</a:t>
                      </a:r>
                    </a:p>
                  </a:txBody>
                  <a:tcPr/>
                </a:tc>
                <a:tc hMerge="1">
                  <a:txBody>
                    <a:bodyPr/>
                    <a:lstStyle/>
                    <a:p>
                      <a:endParaRPr lang="fr-CA" dirty="0"/>
                    </a:p>
                  </a:txBody>
                  <a:tcPr/>
                </a:tc>
                <a:tc hMerge="1">
                  <a:txBody>
                    <a:bodyPr/>
                    <a:lstStyle/>
                    <a:p>
                      <a:endParaRPr lang="fr-CA" dirty="0"/>
                    </a:p>
                  </a:txBody>
                  <a:tcPr/>
                </a:tc>
                <a:tc>
                  <a:txBody>
                    <a:bodyPr/>
                    <a:lstStyle/>
                    <a:p>
                      <a:r>
                        <a:rPr lang="fr-CA" sz="1600" dirty="0"/>
                        <a:t>CA</a:t>
                      </a:r>
                    </a:p>
                  </a:txBody>
                  <a:tcPr/>
                </a:tc>
                <a:extLst>
                  <a:ext uri="{0D108BD9-81ED-4DB2-BD59-A6C34878D82A}">
                    <a16:rowId xmlns:a16="http://schemas.microsoft.com/office/drawing/2014/main" val="4078104425"/>
                  </a:ext>
                </a:extLst>
              </a:tr>
              <a:tr h="416196">
                <a:tc>
                  <a:txBody>
                    <a:bodyPr/>
                    <a:lstStyle/>
                    <a:p>
                      <a:r>
                        <a:rPr lang="fr-CA" sz="1600" b="1" dirty="0"/>
                        <a:t>Fréquence</a:t>
                      </a:r>
                    </a:p>
                  </a:txBody>
                  <a:tcPr/>
                </a:tc>
                <a:tc>
                  <a:txBody>
                    <a:bodyPr/>
                    <a:lstStyle/>
                    <a:p>
                      <a:r>
                        <a:rPr lang="fr-CA" sz="1600" b="1" dirty="0"/>
                        <a:t>1/an</a:t>
                      </a:r>
                    </a:p>
                  </a:txBody>
                  <a:tcPr/>
                </a:tc>
                <a:tc>
                  <a:txBody>
                    <a:bodyPr/>
                    <a:lstStyle/>
                    <a:p>
                      <a:r>
                        <a:rPr lang="fr-CA" sz="1600" b="1" dirty="0"/>
                        <a:t>Au besoin</a:t>
                      </a:r>
                    </a:p>
                  </a:txBody>
                  <a:tcPr/>
                </a:tc>
                <a:tc>
                  <a:txBody>
                    <a:bodyPr/>
                    <a:lstStyle/>
                    <a:p>
                      <a:endParaRPr lang="fr-CA" sz="1600" dirty="0"/>
                    </a:p>
                  </a:txBody>
                  <a:tcPr/>
                </a:tc>
                <a:tc>
                  <a:txBody>
                    <a:bodyPr/>
                    <a:lstStyle/>
                    <a:p>
                      <a:endParaRPr lang="fr-CA" sz="1600" dirty="0"/>
                    </a:p>
                  </a:txBody>
                  <a:tcPr/>
                </a:tc>
                <a:tc>
                  <a:txBody>
                    <a:bodyPr/>
                    <a:lstStyle/>
                    <a:p>
                      <a:r>
                        <a:rPr lang="fr-CA" sz="1600" b="1" dirty="0"/>
                        <a:t>Au moins 4/an</a:t>
                      </a:r>
                    </a:p>
                  </a:txBody>
                  <a:tcPr/>
                </a:tc>
                <a:extLst>
                  <a:ext uri="{0D108BD9-81ED-4DB2-BD59-A6C34878D82A}">
                    <a16:rowId xmlns:a16="http://schemas.microsoft.com/office/drawing/2014/main" val="3214461337"/>
                  </a:ext>
                </a:extLst>
              </a:tr>
              <a:tr h="1445345">
                <a:tc>
                  <a:txBody>
                    <a:bodyPr/>
                    <a:lstStyle/>
                    <a:p>
                      <a:r>
                        <a:rPr lang="fr-CA" sz="1600" b="1" dirty="0"/>
                        <a:t>Fixées par</a:t>
                      </a:r>
                    </a:p>
                  </a:txBody>
                  <a:tcPr/>
                </a:tc>
                <a:tc>
                  <a:txBody>
                    <a:bodyPr/>
                    <a:lstStyle/>
                    <a:p>
                      <a:r>
                        <a:rPr lang="fr-CA" sz="1600" b="1" dirty="0"/>
                        <a:t>CA</a:t>
                      </a:r>
                    </a:p>
                  </a:txBody>
                  <a:tcPr/>
                </a:tc>
                <a:tc>
                  <a:txBody>
                    <a:bodyPr/>
                    <a:lstStyle/>
                    <a:p>
                      <a:r>
                        <a:rPr lang="fr-CA" sz="1600" b="1" dirty="0"/>
                        <a:t>CA</a:t>
                      </a:r>
                      <a:r>
                        <a:rPr lang="fr-CA" sz="1600" dirty="0"/>
                        <a:t> pour traiter point qui ne peut attendre AGA</a:t>
                      </a:r>
                    </a:p>
                  </a:txBody>
                  <a:tcPr/>
                </a:tc>
                <a:tc>
                  <a:txBody>
                    <a:bodyPr/>
                    <a:lstStyle/>
                    <a:p>
                      <a:r>
                        <a:rPr lang="fr-CA" sz="1600" b="1" dirty="0"/>
                        <a:t>CA</a:t>
                      </a:r>
                      <a:r>
                        <a:rPr lang="fr-CA" sz="1600" dirty="0"/>
                        <a:t> suite à demande</a:t>
                      </a:r>
                      <a:r>
                        <a:rPr lang="fr-CA" sz="1600" baseline="0" dirty="0"/>
                        <a:t> écrite et signée d’au moins 20 % des membres</a:t>
                      </a:r>
                      <a:endParaRPr lang="fr-CA" sz="1600" dirty="0"/>
                    </a:p>
                  </a:txBody>
                  <a:tcPr/>
                </a:tc>
                <a:tc>
                  <a:txBody>
                    <a:bodyPr/>
                    <a:lstStyle/>
                    <a:p>
                      <a:r>
                        <a:rPr lang="fr-CA" sz="1600" b="1" dirty="0"/>
                        <a:t>Signataires</a:t>
                      </a:r>
                      <a:r>
                        <a:rPr lang="fr-CA" sz="1600" baseline="0" dirty="0"/>
                        <a:t> de la demande - si CA ne donne pas suite dans les délais prescrits.</a:t>
                      </a:r>
                      <a:endParaRPr lang="fr-CA" sz="1600" dirty="0"/>
                    </a:p>
                  </a:txBody>
                  <a:tcPr/>
                </a:tc>
                <a:tc>
                  <a:txBody>
                    <a:bodyPr/>
                    <a:lstStyle/>
                    <a:p>
                      <a:r>
                        <a:rPr lang="fr-CA" sz="1600" b="1" dirty="0"/>
                        <a:t>Président</a:t>
                      </a:r>
                    </a:p>
                  </a:txBody>
                  <a:tcPr/>
                </a:tc>
                <a:extLst>
                  <a:ext uri="{0D108BD9-81ED-4DB2-BD59-A6C34878D82A}">
                    <a16:rowId xmlns:a16="http://schemas.microsoft.com/office/drawing/2014/main" val="461949736"/>
                  </a:ext>
                </a:extLst>
              </a:tr>
              <a:tr h="974780">
                <a:tc>
                  <a:txBody>
                    <a:bodyPr/>
                    <a:lstStyle/>
                    <a:p>
                      <a:r>
                        <a:rPr lang="fr-CA" sz="1400" b="1" dirty="0"/>
                        <a:t>Convoquées</a:t>
                      </a:r>
                    </a:p>
                  </a:txBody>
                  <a:tcPr/>
                </a:tc>
                <a:tc>
                  <a:txBody>
                    <a:bodyPr/>
                    <a:lstStyle/>
                    <a:p>
                      <a:r>
                        <a:rPr lang="fr-CA" sz="1600" b="1" dirty="0"/>
                        <a:t>Min. 10 jrs avant</a:t>
                      </a:r>
                      <a:r>
                        <a:rPr lang="fr-CA" sz="1600" b="1" baseline="0" dirty="0"/>
                        <a:t> </a:t>
                      </a:r>
                      <a:r>
                        <a:rPr lang="fr-CA" sz="1600" baseline="0" dirty="0"/>
                        <a:t>la rencontre</a:t>
                      </a:r>
                      <a:endParaRPr lang="fr-CA" sz="1600" dirty="0"/>
                    </a:p>
                  </a:txBody>
                  <a:tcPr/>
                </a:tc>
                <a:tc>
                  <a:txBody>
                    <a:bodyPr/>
                    <a:lstStyle/>
                    <a:p>
                      <a:r>
                        <a:rPr lang="fr-CA" sz="1600" b="1" dirty="0"/>
                        <a:t>Min. 48 hres avant</a:t>
                      </a:r>
                      <a:r>
                        <a:rPr lang="fr-CA" sz="1600" dirty="0"/>
                        <a:t> la rencontre.</a:t>
                      </a:r>
                    </a:p>
                  </a:txBody>
                  <a:tcPr/>
                </a:tc>
                <a:tc>
                  <a:txBody>
                    <a:bodyPr/>
                    <a:lstStyle/>
                    <a:p>
                      <a:r>
                        <a:rPr lang="fr-CA" sz="1600" b="1" dirty="0"/>
                        <a:t>Dans les 21 jrs</a:t>
                      </a:r>
                      <a:r>
                        <a:rPr lang="fr-CA" sz="1600" b="1" baseline="0" dirty="0"/>
                        <a:t> après réception </a:t>
                      </a:r>
                      <a:r>
                        <a:rPr lang="fr-CA" sz="1600" baseline="0" dirty="0"/>
                        <a:t>de la demande.</a:t>
                      </a:r>
                      <a:endParaRPr lang="fr-CA" sz="1600" dirty="0"/>
                    </a:p>
                  </a:txBody>
                  <a:tcPr/>
                </a:tc>
                <a:tc>
                  <a:txBody>
                    <a:bodyPr/>
                    <a:lstStyle/>
                    <a:p>
                      <a:endParaRPr lang="fr-CA" sz="1600" dirty="0"/>
                    </a:p>
                  </a:txBody>
                  <a:tcPr/>
                </a:tc>
                <a:tc>
                  <a:txBody>
                    <a:bodyPr/>
                    <a:lstStyle/>
                    <a:p>
                      <a:r>
                        <a:rPr lang="fr-CA" sz="1600" b="1" dirty="0"/>
                        <a:t>Min.</a:t>
                      </a:r>
                      <a:r>
                        <a:rPr lang="fr-CA" sz="1600" b="1" baseline="0" dirty="0"/>
                        <a:t> 48 hres avant</a:t>
                      </a:r>
                      <a:r>
                        <a:rPr lang="fr-CA" sz="1600" baseline="0" dirty="0"/>
                        <a:t> rencontre </a:t>
                      </a:r>
                      <a:r>
                        <a:rPr lang="fr-CA" sz="1400" baseline="0" dirty="0"/>
                        <a:t>(sauf si après AGA)</a:t>
                      </a:r>
                      <a:endParaRPr lang="fr-CA" sz="1600" dirty="0"/>
                    </a:p>
                  </a:txBody>
                  <a:tcPr/>
                </a:tc>
                <a:extLst>
                  <a:ext uri="{0D108BD9-81ED-4DB2-BD59-A6C34878D82A}">
                    <a16:rowId xmlns:a16="http://schemas.microsoft.com/office/drawing/2014/main" val="2185145795"/>
                  </a:ext>
                </a:extLst>
              </a:tr>
              <a:tr h="974780">
                <a:tc>
                  <a:txBody>
                    <a:bodyPr/>
                    <a:lstStyle/>
                    <a:p>
                      <a:r>
                        <a:rPr lang="fr-CA" sz="1600" b="1" dirty="0"/>
                        <a:t>Date de rencontre</a:t>
                      </a:r>
                    </a:p>
                  </a:txBody>
                  <a:tcPr/>
                </a:tc>
                <a:tc>
                  <a:txBody>
                    <a:bodyPr/>
                    <a:lstStyle/>
                    <a:p>
                      <a:r>
                        <a:rPr lang="fr-CA" sz="1600" b="1" dirty="0"/>
                        <a:t>Dans les 120 jours suivant</a:t>
                      </a:r>
                      <a:r>
                        <a:rPr lang="fr-CA" sz="1600" b="1" baseline="0" dirty="0"/>
                        <a:t> fin année financière </a:t>
                      </a:r>
                      <a:r>
                        <a:rPr lang="fr-CA" sz="1400" baseline="0" dirty="0"/>
                        <a:t>(31 mars)</a:t>
                      </a:r>
                      <a:endParaRPr lang="fr-CA" sz="1600" dirty="0"/>
                    </a:p>
                  </a:txBody>
                  <a:tcPr/>
                </a:tc>
                <a:tc gridSpan="4">
                  <a:txBody>
                    <a:bodyPr/>
                    <a:lstStyle/>
                    <a:p>
                      <a:r>
                        <a:rPr lang="fr-CA" sz="1600" b="1" dirty="0"/>
                        <a:t>Min. 48 hres</a:t>
                      </a:r>
                      <a:r>
                        <a:rPr lang="fr-CA" sz="1600" b="1" baseline="0" dirty="0"/>
                        <a:t> après l’envoi de la convocation.</a:t>
                      </a:r>
                      <a:endParaRPr lang="fr-CA" sz="1600" b="1" dirty="0"/>
                    </a:p>
                  </a:txBody>
                  <a:tcPr/>
                </a:tc>
                <a:tc hMerge="1">
                  <a:txBody>
                    <a:bodyPr/>
                    <a:lstStyle/>
                    <a:p>
                      <a:endParaRPr lang="fr-CA" sz="1600" dirty="0">
                        <a:solidFill>
                          <a:srgbClr val="FF0000"/>
                        </a:solidFill>
                      </a:endParaRPr>
                    </a:p>
                  </a:txBody>
                  <a:tcPr/>
                </a:tc>
                <a:tc hMerge="1">
                  <a:txBody>
                    <a:bodyPr/>
                    <a:lstStyle/>
                    <a:p>
                      <a:endParaRPr lang="fr-CA" sz="1600" dirty="0"/>
                    </a:p>
                  </a:txBody>
                  <a:tcPr/>
                </a:tc>
                <a:tc hMerge="1">
                  <a:txBody>
                    <a:bodyPr/>
                    <a:lstStyle/>
                    <a:p>
                      <a:endParaRPr lang="fr-CA" sz="1600" dirty="0"/>
                    </a:p>
                  </a:txBody>
                  <a:tcPr/>
                </a:tc>
                <a:extLst>
                  <a:ext uri="{0D108BD9-81ED-4DB2-BD59-A6C34878D82A}">
                    <a16:rowId xmlns:a16="http://schemas.microsoft.com/office/drawing/2014/main" val="1806198825"/>
                  </a:ext>
                </a:extLst>
              </a:tr>
              <a:tr h="659831">
                <a:tc>
                  <a:txBody>
                    <a:bodyPr/>
                    <a:lstStyle/>
                    <a:p>
                      <a:r>
                        <a:rPr lang="fr-CA" sz="1600" b="1" dirty="0"/>
                        <a:t>Quorum</a:t>
                      </a:r>
                    </a:p>
                  </a:txBody>
                  <a:tcPr/>
                </a:tc>
                <a:tc gridSpan="4">
                  <a:txBody>
                    <a:bodyPr/>
                    <a:lstStyle/>
                    <a:p>
                      <a:r>
                        <a:rPr lang="fr-CA" sz="1600" dirty="0"/>
                        <a:t>Les membres</a:t>
                      </a:r>
                      <a:r>
                        <a:rPr lang="fr-CA" sz="1600" baseline="0" dirty="0"/>
                        <a:t> votants présents.</a:t>
                      </a:r>
                      <a:endParaRPr lang="fr-CA" sz="1600" dirty="0"/>
                    </a:p>
                  </a:txBody>
                  <a:tcPr/>
                </a:tc>
                <a:tc hMerge="1">
                  <a:txBody>
                    <a:bodyPr/>
                    <a:lstStyle/>
                    <a:p>
                      <a:endParaRPr lang="fr-CA" sz="1600" dirty="0"/>
                    </a:p>
                  </a:txBody>
                  <a:tcPr/>
                </a:tc>
                <a:tc hMerge="1">
                  <a:txBody>
                    <a:bodyPr/>
                    <a:lstStyle/>
                    <a:p>
                      <a:endParaRPr lang="fr-CA" sz="1600" dirty="0"/>
                    </a:p>
                  </a:txBody>
                  <a:tcPr/>
                </a:tc>
                <a:tc hMerge="1">
                  <a:txBody>
                    <a:bodyPr/>
                    <a:lstStyle/>
                    <a:p>
                      <a:endParaRPr lang="fr-CA" sz="1600" dirty="0"/>
                    </a:p>
                  </a:txBody>
                  <a:tcPr/>
                </a:tc>
                <a:tc>
                  <a:txBody>
                    <a:bodyPr/>
                    <a:lstStyle/>
                    <a:p>
                      <a:r>
                        <a:rPr lang="fr-CA" sz="1600" b="1" baseline="0" dirty="0"/>
                        <a:t>50 % + 1 </a:t>
                      </a:r>
                      <a:r>
                        <a:rPr lang="fr-CA" sz="1600" b="0" baseline="0" dirty="0"/>
                        <a:t>des admin (maintenu)</a:t>
                      </a:r>
                      <a:endParaRPr lang="fr-CA" sz="1600" dirty="0"/>
                    </a:p>
                  </a:txBody>
                  <a:tcPr/>
                </a:tc>
                <a:extLst>
                  <a:ext uri="{0D108BD9-81ED-4DB2-BD59-A6C34878D82A}">
                    <a16:rowId xmlns:a16="http://schemas.microsoft.com/office/drawing/2014/main" val="249736183"/>
                  </a:ext>
                </a:extLst>
              </a:tr>
              <a:tr h="654379">
                <a:tc>
                  <a:txBody>
                    <a:bodyPr/>
                    <a:lstStyle/>
                    <a:p>
                      <a:r>
                        <a:rPr lang="fr-CA" sz="1600" b="1" dirty="0"/>
                        <a:t>Sujets</a:t>
                      </a:r>
                    </a:p>
                  </a:txBody>
                  <a:tcPr/>
                </a:tc>
                <a:tc>
                  <a:txBody>
                    <a:bodyPr/>
                    <a:lstStyle/>
                    <a:p>
                      <a:r>
                        <a:rPr lang="fr-CA" sz="1600" b="1" baseline="0" dirty="0"/>
                        <a:t>Au min. t</a:t>
                      </a:r>
                      <a:r>
                        <a:rPr lang="fr-CA" sz="1600" b="1" dirty="0"/>
                        <a:t>hèmes</a:t>
                      </a:r>
                      <a:r>
                        <a:rPr lang="fr-CA" sz="1600" b="1" baseline="0" dirty="0"/>
                        <a:t> obligés par Loi.</a:t>
                      </a:r>
                      <a:endParaRPr lang="fr-CA" sz="1600" dirty="0"/>
                    </a:p>
                  </a:txBody>
                  <a:tcPr/>
                </a:tc>
                <a:tc gridSpan="3">
                  <a:txBody>
                    <a:bodyPr/>
                    <a:lstStyle/>
                    <a:p>
                      <a:r>
                        <a:rPr lang="fr-CA" sz="1600" dirty="0"/>
                        <a:t>Seuls le ou les </a:t>
                      </a:r>
                      <a:r>
                        <a:rPr lang="fr-CA" sz="1600" b="1" dirty="0"/>
                        <a:t>sujets</a:t>
                      </a:r>
                      <a:r>
                        <a:rPr lang="fr-CA" sz="1600" b="1" baseline="0" dirty="0"/>
                        <a:t> dans la convocation </a:t>
                      </a:r>
                      <a:r>
                        <a:rPr lang="fr-CA" sz="1600" baseline="0" dirty="0"/>
                        <a:t>peuvent y être traités</a:t>
                      </a:r>
                      <a:endParaRPr lang="fr-CA" sz="1600" dirty="0"/>
                    </a:p>
                  </a:txBody>
                  <a:tcPr/>
                </a:tc>
                <a:tc hMerge="1">
                  <a:txBody>
                    <a:bodyPr/>
                    <a:lstStyle/>
                    <a:p>
                      <a:endParaRPr lang="fr-CA" dirty="0"/>
                    </a:p>
                  </a:txBody>
                  <a:tcPr/>
                </a:tc>
                <a:tc hMerge="1">
                  <a:txBody>
                    <a:bodyPr/>
                    <a:lstStyle/>
                    <a:p>
                      <a:endParaRPr lang="fr-CA" dirty="0"/>
                    </a:p>
                  </a:txBody>
                  <a:tcPr/>
                </a:tc>
                <a:tc>
                  <a:txBody>
                    <a:bodyPr/>
                    <a:lstStyle/>
                    <a:p>
                      <a:r>
                        <a:rPr lang="fr-CA" sz="1600" dirty="0"/>
                        <a:t>CA</a:t>
                      </a:r>
                      <a:r>
                        <a:rPr lang="fr-CA" sz="1600" baseline="0" dirty="0"/>
                        <a:t> décide de l’</a:t>
                      </a:r>
                      <a:r>
                        <a:rPr lang="fr-CA" sz="1600" baseline="0" dirty="0" err="1"/>
                        <a:t>odj</a:t>
                      </a:r>
                      <a:r>
                        <a:rPr lang="fr-CA" sz="1600" baseline="0" dirty="0"/>
                        <a:t>. </a:t>
                      </a:r>
                      <a:endParaRPr lang="fr-CA" sz="1600" dirty="0"/>
                    </a:p>
                  </a:txBody>
                  <a:tcPr/>
                </a:tc>
                <a:extLst>
                  <a:ext uri="{0D108BD9-81ED-4DB2-BD59-A6C34878D82A}">
                    <a16:rowId xmlns:a16="http://schemas.microsoft.com/office/drawing/2014/main" val="1637559225"/>
                  </a:ext>
                </a:extLst>
              </a:tr>
            </a:tbl>
          </a:graphicData>
        </a:graphic>
      </p:graphicFrame>
    </p:spTree>
    <p:extLst>
      <p:ext uri="{BB962C8B-B14F-4D97-AF65-F5344CB8AC3E}">
        <p14:creationId xmlns:p14="http://schemas.microsoft.com/office/powerpoint/2010/main" val="1292833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E4A8C6-7C0C-8024-6A54-7AB43B9340AB}"/>
              </a:ext>
            </a:extLst>
          </p:cNvPr>
          <p:cNvSpPr>
            <a:spLocks noGrp="1"/>
          </p:cNvSpPr>
          <p:nvPr>
            <p:ph type="title"/>
          </p:nvPr>
        </p:nvSpPr>
        <p:spPr>
          <a:xfrm>
            <a:off x="609600" y="557784"/>
            <a:ext cx="10972800" cy="909509"/>
          </a:xfrm>
        </p:spPr>
        <p:txBody>
          <a:bodyPr/>
          <a:lstStyle/>
          <a:p>
            <a:r>
              <a:rPr lang="fr-CA" dirty="0"/>
              <a:t>Prise de parole lors des assemblées</a:t>
            </a:r>
          </a:p>
        </p:txBody>
      </p:sp>
      <p:sp>
        <p:nvSpPr>
          <p:cNvPr id="3" name="Espace réservé du contenu 2">
            <a:extLst>
              <a:ext uri="{FF2B5EF4-FFF2-40B4-BE49-F238E27FC236}">
                <a16:creationId xmlns:a16="http://schemas.microsoft.com/office/drawing/2014/main" id="{8A922639-0B92-A52A-1F81-694049EBA6BD}"/>
              </a:ext>
            </a:extLst>
          </p:cNvPr>
          <p:cNvSpPr>
            <a:spLocks noGrp="1"/>
          </p:cNvSpPr>
          <p:nvPr>
            <p:ph idx="1"/>
          </p:nvPr>
        </p:nvSpPr>
        <p:spPr>
          <a:xfrm>
            <a:off x="558188" y="2115238"/>
            <a:ext cx="10972800" cy="2710762"/>
          </a:xfrm>
        </p:spPr>
        <p:txBody>
          <a:bodyPr>
            <a:noAutofit/>
          </a:bodyPr>
          <a:lstStyle/>
          <a:p>
            <a:pPr marL="342900" indent="-342900">
              <a:buFont typeface="Arial" panose="020B0604020202020204" pitchFamily="34" charset="0"/>
              <a:buChar char="•"/>
            </a:pPr>
            <a:r>
              <a:rPr lang="fr-CA" sz="2400" dirty="0"/>
              <a:t>Seuls les membres ACTIFS, SYMPATHISANTS ET ASSOCIATIFS </a:t>
            </a:r>
            <a:r>
              <a:rPr lang="fr-CA" sz="2400" b="1" dirty="0"/>
              <a:t>peuvent</a:t>
            </a:r>
            <a:r>
              <a:rPr lang="fr-CA" sz="2400" dirty="0"/>
              <a:t> </a:t>
            </a:r>
            <a:r>
              <a:rPr lang="fr-CA" sz="2400" b="1" dirty="0"/>
              <a:t>prendre la parole </a:t>
            </a:r>
            <a:r>
              <a:rPr lang="fr-CA" sz="2400" dirty="0"/>
              <a:t>lors des assemblées. </a:t>
            </a:r>
          </a:p>
          <a:p>
            <a:pPr marL="342900" indent="-342900">
              <a:buFont typeface="Arial" panose="020B0604020202020204" pitchFamily="34" charset="0"/>
              <a:buChar char="•"/>
            </a:pPr>
            <a:r>
              <a:rPr lang="fr-CA" sz="2400" dirty="0"/>
              <a:t>La parole est </a:t>
            </a:r>
            <a:r>
              <a:rPr lang="fr-CA" sz="2400" b="1" dirty="0"/>
              <a:t>donnée par </a:t>
            </a:r>
            <a:r>
              <a:rPr lang="fr-CA" sz="2400" dirty="0"/>
              <a:t>LE PRÉSIDENT de l’Assemblée.</a:t>
            </a:r>
          </a:p>
          <a:p>
            <a:pPr marL="342900" indent="-342900">
              <a:buFont typeface="Arial" panose="020B0604020202020204" pitchFamily="34" charset="0"/>
              <a:buChar char="•"/>
            </a:pPr>
            <a:r>
              <a:rPr lang="fr-CA" sz="2400" dirty="0"/>
              <a:t>La personne qui a levé une objection obtient la parole EN PREMIER</a:t>
            </a:r>
          </a:p>
        </p:txBody>
      </p:sp>
    </p:spTree>
    <p:extLst>
      <p:ext uri="{BB962C8B-B14F-4D97-AF65-F5344CB8AC3E}">
        <p14:creationId xmlns:p14="http://schemas.microsoft.com/office/powerpoint/2010/main" val="1529383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EBAE87-1DB1-F177-E7C6-3C8B0BDB0B13}"/>
              </a:ext>
            </a:extLst>
          </p:cNvPr>
          <p:cNvSpPr>
            <a:spLocks noGrp="1"/>
          </p:cNvSpPr>
          <p:nvPr>
            <p:ph type="title"/>
          </p:nvPr>
        </p:nvSpPr>
        <p:spPr>
          <a:xfrm>
            <a:off x="646111" y="452718"/>
            <a:ext cx="9404723" cy="796962"/>
          </a:xfrm>
        </p:spPr>
        <p:txBody>
          <a:bodyPr>
            <a:normAutofit/>
          </a:bodyPr>
          <a:lstStyle/>
          <a:p>
            <a:r>
              <a:rPr lang="fr-CA" sz="3600" dirty="0"/>
              <a:t>Modalités décisionnelles aux assemblées</a:t>
            </a:r>
          </a:p>
        </p:txBody>
      </p:sp>
      <p:sp>
        <p:nvSpPr>
          <p:cNvPr id="3" name="Espace réservé du contenu 2">
            <a:extLst>
              <a:ext uri="{FF2B5EF4-FFF2-40B4-BE49-F238E27FC236}">
                <a16:creationId xmlns:a16="http://schemas.microsoft.com/office/drawing/2014/main" id="{04FB177D-763B-4B6F-3D6C-B09E4D33A248}"/>
              </a:ext>
            </a:extLst>
          </p:cNvPr>
          <p:cNvSpPr>
            <a:spLocks noGrp="1"/>
          </p:cNvSpPr>
          <p:nvPr>
            <p:ph idx="1"/>
          </p:nvPr>
        </p:nvSpPr>
        <p:spPr>
          <a:xfrm>
            <a:off x="609600" y="1745230"/>
            <a:ext cx="10261600" cy="3223010"/>
          </a:xfrm>
        </p:spPr>
        <p:txBody>
          <a:bodyPr>
            <a:normAutofit/>
          </a:bodyPr>
          <a:lstStyle/>
          <a:p>
            <a:pPr marL="342900" indent="-342900">
              <a:buFont typeface="Arial" panose="020B0604020202020204" pitchFamily="34" charset="0"/>
              <a:buChar char="•"/>
            </a:pPr>
            <a:r>
              <a:rPr lang="fr-CA" sz="2400" b="1" dirty="0"/>
              <a:t>À priori, par CONSENTEMENT </a:t>
            </a:r>
            <a:r>
              <a:rPr lang="fr-CA" dirty="0"/>
              <a:t>(aucun membre votant ne s’objecte)</a:t>
            </a:r>
          </a:p>
          <a:p>
            <a:pPr marL="0" indent="0">
              <a:buNone/>
            </a:pPr>
            <a:endParaRPr lang="fr-CA" sz="2400" dirty="0"/>
          </a:p>
          <a:p>
            <a:pPr marL="342900" indent="-342900">
              <a:buFont typeface="Arial" panose="020B0604020202020204" pitchFamily="34" charset="0"/>
              <a:buChar char="•"/>
            </a:pPr>
            <a:r>
              <a:rPr lang="fr-CA" sz="2400" dirty="0"/>
              <a:t>À l’AGA, au CA ou lors d’une AGE, </a:t>
            </a:r>
            <a:r>
              <a:rPr lang="fr-CA" sz="2400" b="1" dirty="0"/>
              <a:t>Si PAS DE CONSENTEMENT </a:t>
            </a:r>
            <a:r>
              <a:rPr lang="fr-CA" sz="2400" dirty="0"/>
              <a:t>:</a:t>
            </a:r>
          </a:p>
          <a:p>
            <a:pPr marL="0" indent="0">
              <a:buNone/>
            </a:pPr>
            <a:endParaRPr lang="fr-CA" sz="2400" dirty="0"/>
          </a:p>
          <a:p>
            <a:pPr marL="571500" lvl="1" indent="-342900">
              <a:buFont typeface="Wingdings" panose="05000000000000000000" pitchFamily="2" charset="2"/>
              <a:buChar char="Ø"/>
            </a:pPr>
            <a:r>
              <a:rPr lang="fr-CA" sz="2000" b="1" dirty="0"/>
              <a:t>Par le VOTE </a:t>
            </a:r>
            <a:r>
              <a:rPr lang="fr-CA" sz="2000" dirty="0"/>
              <a:t>d’au moins </a:t>
            </a:r>
            <a:r>
              <a:rPr lang="fr-CA" sz="2000" b="1" dirty="0"/>
              <a:t>60 % </a:t>
            </a:r>
            <a:r>
              <a:rPr lang="fr-CA" sz="2000" dirty="0"/>
              <a:t>des membres ayant droit de vote OU au moins </a:t>
            </a:r>
            <a:r>
              <a:rPr lang="fr-CA" sz="2000" b="1" dirty="0"/>
              <a:t>67 % (2/3) </a:t>
            </a:r>
            <a:r>
              <a:rPr lang="fr-CA" sz="2000" dirty="0"/>
              <a:t>des membres pour modifier les règlements généraux.</a:t>
            </a:r>
          </a:p>
        </p:txBody>
      </p:sp>
      <p:sp>
        <p:nvSpPr>
          <p:cNvPr id="4" name="ZoneTexte 3">
            <a:extLst>
              <a:ext uri="{FF2B5EF4-FFF2-40B4-BE49-F238E27FC236}">
                <a16:creationId xmlns:a16="http://schemas.microsoft.com/office/drawing/2014/main" id="{96A9E378-9332-6758-0F91-4254DA70A861}"/>
              </a:ext>
            </a:extLst>
          </p:cNvPr>
          <p:cNvSpPr txBox="1"/>
          <p:nvPr/>
        </p:nvSpPr>
        <p:spPr>
          <a:xfrm>
            <a:off x="567368" y="5303520"/>
            <a:ext cx="11057264" cy="923330"/>
          </a:xfrm>
          <a:prstGeom prst="rect">
            <a:avLst/>
          </a:prstGeom>
          <a:noFill/>
        </p:spPr>
        <p:txBody>
          <a:bodyPr wrap="square" rtlCol="0">
            <a:spAutoFit/>
          </a:bodyPr>
          <a:lstStyle/>
          <a:p>
            <a:r>
              <a:rPr lang="fr-CA" dirty="0"/>
              <a:t>Lorsque le président déclare qu’une résolution est adoptée, qu’une entrée à cet effet est faite dans le PV, il s’agit d’une preuve suffisante de l’adoption ou du rejet de cette résolution sans qu’il soit nécessaire d’établir le nombre ou la proportion de voix exprimée. </a:t>
            </a:r>
          </a:p>
        </p:txBody>
      </p:sp>
    </p:spTree>
    <p:extLst>
      <p:ext uri="{BB962C8B-B14F-4D97-AF65-F5344CB8AC3E}">
        <p14:creationId xmlns:p14="http://schemas.microsoft.com/office/powerpoint/2010/main" val="284398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6C41B4-028C-BFCB-FE35-BF204876DF23}"/>
              </a:ext>
            </a:extLst>
          </p:cNvPr>
          <p:cNvSpPr>
            <a:spLocks noGrp="1"/>
          </p:cNvSpPr>
          <p:nvPr>
            <p:ph type="title"/>
          </p:nvPr>
        </p:nvSpPr>
        <p:spPr/>
        <p:txBody>
          <a:bodyPr>
            <a:normAutofit/>
          </a:bodyPr>
          <a:lstStyle/>
          <a:p>
            <a:r>
              <a:rPr lang="fr-CA" dirty="0"/>
              <a:t>Droit</a:t>
            </a:r>
            <a:r>
              <a:rPr lang="fr-CA" baseline="0" dirty="0"/>
              <a:t> de vote</a:t>
            </a:r>
            <a:endParaRPr lang="fr-CA" dirty="0"/>
          </a:p>
        </p:txBody>
      </p:sp>
      <p:sp>
        <p:nvSpPr>
          <p:cNvPr id="3" name="Espace réservé du contenu 2">
            <a:extLst>
              <a:ext uri="{FF2B5EF4-FFF2-40B4-BE49-F238E27FC236}">
                <a16:creationId xmlns:a16="http://schemas.microsoft.com/office/drawing/2014/main" id="{C220EF10-171F-A6DD-44DD-39514E4AF786}"/>
              </a:ext>
            </a:extLst>
          </p:cNvPr>
          <p:cNvSpPr>
            <a:spLocks noGrp="1"/>
          </p:cNvSpPr>
          <p:nvPr>
            <p:ph idx="1"/>
          </p:nvPr>
        </p:nvSpPr>
        <p:spPr>
          <a:xfrm>
            <a:off x="609600" y="2106204"/>
            <a:ext cx="9838267" cy="2189571"/>
          </a:xfrm>
        </p:spPr>
        <p:txBody>
          <a:bodyPr>
            <a:normAutofit/>
          </a:bodyPr>
          <a:lstStyle/>
          <a:p>
            <a:r>
              <a:rPr lang="fr-CA" sz="2400" b="1" dirty="0"/>
              <a:t>Seuls</a:t>
            </a:r>
            <a:r>
              <a:rPr lang="fr-CA" sz="2400" dirty="0"/>
              <a:t> les membres </a:t>
            </a:r>
            <a:r>
              <a:rPr lang="fr-CA" sz="2800" dirty="0"/>
              <a:t>ACTIFS</a:t>
            </a:r>
            <a:r>
              <a:rPr lang="fr-CA" sz="2400" dirty="0"/>
              <a:t> ET ASSOCIATIFS </a:t>
            </a:r>
            <a:r>
              <a:rPr lang="fr-CA" sz="2400" b="1" dirty="0"/>
              <a:t>ont le droit de vote et peuvent consentir </a:t>
            </a:r>
            <a:r>
              <a:rPr lang="fr-CA" sz="2400" dirty="0"/>
              <a:t>lors des assemblées. </a:t>
            </a:r>
          </a:p>
          <a:p>
            <a:endParaRPr lang="fr-CA" dirty="0"/>
          </a:p>
        </p:txBody>
      </p:sp>
    </p:spTree>
    <p:extLst>
      <p:ext uri="{BB962C8B-B14F-4D97-AF65-F5344CB8AC3E}">
        <p14:creationId xmlns:p14="http://schemas.microsoft.com/office/powerpoint/2010/main" val="1127921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07D371-7389-290E-2C5A-86802700FC71}"/>
              </a:ext>
            </a:extLst>
          </p:cNvPr>
          <p:cNvSpPr>
            <a:spLocks noGrp="1"/>
          </p:cNvSpPr>
          <p:nvPr>
            <p:ph type="title"/>
          </p:nvPr>
        </p:nvSpPr>
        <p:spPr/>
        <p:txBody>
          <a:bodyPr>
            <a:normAutofit/>
          </a:bodyPr>
          <a:lstStyle/>
          <a:p>
            <a:r>
              <a:rPr lang="fr-CA" dirty="0"/>
              <a:t>Modalités de vote</a:t>
            </a:r>
          </a:p>
        </p:txBody>
      </p:sp>
      <p:sp>
        <p:nvSpPr>
          <p:cNvPr id="3" name="Espace réservé du contenu 2">
            <a:extLst>
              <a:ext uri="{FF2B5EF4-FFF2-40B4-BE49-F238E27FC236}">
                <a16:creationId xmlns:a16="http://schemas.microsoft.com/office/drawing/2014/main" id="{05F96768-1F5F-F63E-0523-A72E1AD9DD06}"/>
              </a:ext>
            </a:extLst>
          </p:cNvPr>
          <p:cNvSpPr>
            <a:spLocks noGrp="1"/>
          </p:cNvSpPr>
          <p:nvPr>
            <p:ph idx="1"/>
          </p:nvPr>
        </p:nvSpPr>
        <p:spPr>
          <a:xfrm>
            <a:off x="609600" y="2106204"/>
            <a:ext cx="10532533" cy="4386671"/>
          </a:xfrm>
        </p:spPr>
        <p:txBody>
          <a:bodyPr>
            <a:noAutofit/>
          </a:bodyPr>
          <a:lstStyle/>
          <a:p>
            <a:pPr marL="457200" indent="-457200">
              <a:lnSpc>
                <a:spcPct val="100000"/>
              </a:lnSpc>
              <a:buFont typeface="Arial" panose="020B0604020202020204" pitchFamily="34" charset="0"/>
              <a:buChar char="•"/>
            </a:pPr>
            <a:r>
              <a:rPr lang="fr-CA" sz="2400" b="1" dirty="0"/>
              <a:t>Mode privilégié </a:t>
            </a:r>
            <a:r>
              <a:rPr lang="fr-CA" sz="2400" dirty="0"/>
              <a:t>: À MAIN LEVÉE</a:t>
            </a:r>
          </a:p>
          <a:p>
            <a:pPr marL="457200" indent="-457200">
              <a:lnSpc>
                <a:spcPct val="100000"/>
              </a:lnSpc>
              <a:buFont typeface="Arial" panose="020B0604020202020204" pitchFamily="34" charset="0"/>
              <a:buChar char="•"/>
            </a:pPr>
            <a:r>
              <a:rPr lang="fr-CA" sz="2400" dirty="0"/>
              <a:t>Par SCRUTIN SECRET si </a:t>
            </a:r>
            <a:r>
              <a:rPr lang="fr-CA" sz="2400" b="1" dirty="0"/>
              <a:t>3 membres le demandent</a:t>
            </a:r>
            <a:r>
              <a:rPr lang="fr-CA" sz="2400" dirty="0"/>
              <a:t>.</a:t>
            </a:r>
          </a:p>
          <a:p>
            <a:pPr marL="0" indent="0">
              <a:lnSpc>
                <a:spcPct val="100000"/>
              </a:lnSpc>
              <a:buNone/>
            </a:pPr>
            <a:endParaRPr lang="fr-CA" sz="2400" dirty="0"/>
          </a:p>
          <a:p>
            <a:pPr marL="0" indent="0">
              <a:lnSpc>
                <a:spcPct val="100000"/>
              </a:lnSpc>
              <a:buNone/>
            </a:pPr>
            <a:endParaRPr lang="fr-CA" sz="2400" dirty="0"/>
          </a:p>
          <a:p>
            <a:pPr marL="0" indent="0">
              <a:lnSpc>
                <a:spcPct val="100000"/>
              </a:lnSpc>
              <a:buNone/>
            </a:pPr>
            <a:r>
              <a:rPr lang="fr-CA" sz="2400" dirty="0"/>
              <a:t>La QUESTION PRÉALABLE (</a:t>
            </a:r>
            <a:r>
              <a:rPr lang="fr-CA" sz="2400" b="1" dirty="0"/>
              <a:t>si l’assemblée est prête à voter</a:t>
            </a:r>
            <a:r>
              <a:rPr lang="fr-CA" sz="2400" dirty="0"/>
              <a:t>) peut être demandée :</a:t>
            </a:r>
          </a:p>
          <a:p>
            <a:pPr marL="457200" indent="-457200">
              <a:lnSpc>
                <a:spcPct val="100000"/>
              </a:lnSpc>
              <a:buFont typeface="Arial" panose="020B0604020202020204" pitchFamily="34" charset="0"/>
              <a:buChar char="•"/>
            </a:pPr>
            <a:r>
              <a:rPr lang="fr-CA" sz="2400" dirty="0"/>
              <a:t>Par le président</a:t>
            </a:r>
          </a:p>
          <a:p>
            <a:pPr marL="457200" indent="-457200">
              <a:lnSpc>
                <a:spcPct val="100000"/>
              </a:lnSpc>
              <a:buFont typeface="Arial" panose="020B0604020202020204" pitchFamily="34" charset="0"/>
              <a:buChar char="•"/>
            </a:pPr>
            <a:r>
              <a:rPr lang="fr-CA" sz="2400" dirty="0"/>
              <a:t>Un membre ayant droit de vote </a:t>
            </a:r>
            <a:r>
              <a:rPr lang="fr-CA" sz="2400" b="1" dirty="0"/>
              <a:t>secondé par un autre </a:t>
            </a:r>
            <a:r>
              <a:rPr lang="fr-CA" sz="2400" dirty="0"/>
              <a:t>membre votant</a:t>
            </a:r>
          </a:p>
        </p:txBody>
      </p:sp>
    </p:spTree>
    <p:extLst>
      <p:ext uri="{BB962C8B-B14F-4D97-AF65-F5344CB8AC3E}">
        <p14:creationId xmlns:p14="http://schemas.microsoft.com/office/powerpoint/2010/main" val="2585504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9CD296-0F01-9BF3-71D4-4D6639D42DA5}"/>
              </a:ext>
            </a:extLst>
          </p:cNvPr>
          <p:cNvSpPr>
            <a:spLocks noGrp="1"/>
          </p:cNvSpPr>
          <p:nvPr>
            <p:ph type="title"/>
          </p:nvPr>
        </p:nvSpPr>
        <p:spPr>
          <a:xfrm>
            <a:off x="324291" y="523206"/>
            <a:ext cx="10302241" cy="924757"/>
          </a:xfrm>
        </p:spPr>
        <p:txBody>
          <a:bodyPr/>
          <a:lstStyle/>
          <a:p>
            <a:pPr algn="ctr"/>
            <a:r>
              <a:rPr lang="fr-CA" dirty="0"/>
              <a:t>Processus décisionnel en assemblée</a:t>
            </a:r>
          </a:p>
        </p:txBody>
      </p:sp>
      <p:graphicFrame>
        <p:nvGraphicFramePr>
          <p:cNvPr id="7" name="Espace réservé du contenu 6">
            <a:extLst>
              <a:ext uri="{FF2B5EF4-FFF2-40B4-BE49-F238E27FC236}">
                <a16:creationId xmlns:a16="http://schemas.microsoft.com/office/drawing/2014/main" id="{11D463DA-D657-B87D-8AEA-2AA79CA61A36}"/>
              </a:ext>
            </a:extLst>
          </p:cNvPr>
          <p:cNvGraphicFramePr>
            <a:graphicFrameLocks noGrp="1"/>
          </p:cNvGraphicFramePr>
          <p:nvPr>
            <p:ph idx="1"/>
            <p:extLst>
              <p:ext uri="{D42A27DB-BD31-4B8C-83A1-F6EECF244321}">
                <p14:modId xmlns:p14="http://schemas.microsoft.com/office/powerpoint/2010/main" val="1716832747"/>
              </p:ext>
            </p:extLst>
          </p:nvPr>
        </p:nvGraphicFramePr>
        <p:xfrm>
          <a:off x="324291" y="2723335"/>
          <a:ext cx="11603666" cy="2153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Espace réservé du contenu 6">
            <a:extLst>
              <a:ext uri="{FF2B5EF4-FFF2-40B4-BE49-F238E27FC236}">
                <a16:creationId xmlns:a16="http://schemas.microsoft.com/office/drawing/2014/main" id="{CE74F686-A2BB-550C-5C9F-EA323D61E3F4}"/>
              </a:ext>
            </a:extLst>
          </p:cNvPr>
          <p:cNvGraphicFramePr>
            <a:graphicFrameLocks/>
          </p:cNvGraphicFramePr>
          <p:nvPr>
            <p:extLst>
              <p:ext uri="{D42A27DB-BD31-4B8C-83A1-F6EECF244321}">
                <p14:modId xmlns:p14="http://schemas.microsoft.com/office/powerpoint/2010/main" val="1854577535"/>
              </p:ext>
            </p:extLst>
          </p:nvPr>
        </p:nvGraphicFramePr>
        <p:xfrm>
          <a:off x="324291" y="1701209"/>
          <a:ext cx="8511365" cy="8034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1" name="Groupe 10">
            <a:extLst>
              <a:ext uri="{FF2B5EF4-FFF2-40B4-BE49-F238E27FC236}">
                <a16:creationId xmlns:a16="http://schemas.microsoft.com/office/drawing/2014/main" id="{27121A92-B827-F6E4-D607-E90DE57EBB83}"/>
              </a:ext>
            </a:extLst>
          </p:cNvPr>
          <p:cNvGrpSpPr/>
          <p:nvPr/>
        </p:nvGrpSpPr>
        <p:grpSpPr>
          <a:xfrm>
            <a:off x="5556873" y="4899794"/>
            <a:ext cx="1971388" cy="1256458"/>
            <a:chOff x="5220210" y="418950"/>
            <a:chExt cx="1971388" cy="1315891"/>
          </a:xfrm>
        </p:grpSpPr>
        <p:sp>
          <p:nvSpPr>
            <p:cNvPr id="12" name="Rectangle : coins arrondis 11">
              <a:extLst>
                <a:ext uri="{FF2B5EF4-FFF2-40B4-BE49-F238E27FC236}">
                  <a16:creationId xmlns:a16="http://schemas.microsoft.com/office/drawing/2014/main" id="{3E5125EF-33BF-7575-CA98-6DFD4E7BE59A}"/>
                </a:ext>
              </a:extLst>
            </p:cNvPr>
            <p:cNvSpPr/>
            <p:nvPr/>
          </p:nvSpPr>
          <p:spPr>
            <a:xfrm>
              <a:off x="5220210" y="418950"/>
              <a:ext cx="1971388" cy="131589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CA"/>
            </a:p>
          </p:txBody>
        </p:sp>
        <p:sp>
          <p:nvSpPr>
            <p:cNvPr id="13" name="Rectangle : coins arrondis 4">
              <a:extLst>
                <a:ext uri="{FF2B5EF4-FFF2-40B4-BE49-F238E27FC236}">
                  <a16:creationId xmlns:a16="http://schemas.microsoft.com/office/drawing/2014/main" id="{73324EA0-FD26-0CE1-D936-DCCD85B72E28}"/>
                </a:ext>
              </a:extLst>
            </p:cNvPr>
            <p:cNvSpPr txBox="1"/>
            <p:nvPr/>
          </p:nvSpPr>
          <p:spPr>
            <a:xfrm>
              <a:off x="5258751" y="457491"/>
              <a:ext cx="1894306" cy="12388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b="1" kern="1200" dirty="0"/>
                <a:t>REFUS DE DISCUTER</a:t>
              </a:r>
            </a:p>
          </p:txBody>
        </p:sp>
      </p:grpSp>
      <p:sp>
        <p:nvSpPr>
          <p:cNvPr id="17" name="Flèche : angle droit 16">
            <a:extLst>
              <a:ext uri="{FF2B5EF4-FFF2-40B4-BE49-F238E27FC236}">
                <a16:creationId xmlns:a16="http://schemas.microsoft.com/office/drawing/2014/main" id="{590625AD-CA33-5E19-7199-75877179EC22}"/>
              </a:ext>
            </a:extLst>
          </p:cNvPr>
          <p:cNvSpPr/>
          <p:nvPr/>
        </p:nvSpPr>
        <p:spPr>
          <a:xfrm rot="5400000">
            <a:off x="3967963" y="4281131"/>
            <a:ext cx="995421" cy="1971388"/>
          </a:xfrm>
          <a:prstGeom prst="bentUpArrow">
            <a:avLst>
              <a:gd name="adj1" fmla="val 28274"/>
              <a:gd name="adj2" fmla="val 25000"/>
              <a:gd name="adj3" fmla="val 26092"/>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Flèche : angle droit 17">
            <a:extLst>
              <a:ext uri="{FF2B5EF4-FFF2-40B4-BE49-F238E27FC236}">
                <a16:creationId xmlns:a16="http://schemas.microsoft.com/office/drawing/2014/main" id="{E5C94B46-7306-EE0B-A733-B0CE006AD5EF}"/>
              </a:ext>
            </a:extLst>
          </p:cNvPr>
          <p:cNvSpPr/>
          <p:nvPr/>
        </p:nvSpPr>
        <p:spPr>
          <a:xfrm>
            <a:off x="7726327" y="4561367"/>
            <a:ext cx="1971388" cy="1095154"/>
          </a:xfrm>
          <a:prstGeom prst="bentUpArrow">
            <a:avLst>
              <a:gd name="adj1" fmla="val 25001"/>
              <a:gd name="adj2" fmla="val 25000"/>
              <a:gd name="adj3" fmla="val 26942"/>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Flèche : angle droit 19">
            <a:extLst>
              <a:ext uri="{FF2B5EF4-FFF2-40B4-BE49-F238E27FC236}">
                <a16:creationId xmlns:a16="http://schemas.microsoft.com/office/drawing/2014/main" id="{DCE14C94-8F6D-6DFD-ED14-5DA87396E00E}"/>
              </a:ext>
            </a:extLst>
          </p:cNvPr>
          <p:cNvSpPr/>
          <p:nvPr/>
        </p:nvSpPr>
        <p:spPr>
          <a:xfrm flipV="1">
            <a:off x="9037674" y="1943447"/>
            <a:ext cx="2456122" cy="1095154"/>
          </a:xfrm>
          <a:prstGeom prst="bentUp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719791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1D0658-C380-4DFD-30CC-7469343E70F2}"/>
              </a:ext>
            </a:extLst>
          </p:cNvPr>
          <p:cNvSpPr>
            <a:spLocks noGrp="1"/>
          </p:cNvSpPr>
          <p:nvPr>
            <p:ph type="title"/>
          </p:nvPr>
        </p:nvSpPr>
        <p:spPr>
          <a:xfrm>
            <a:off x="609600" y="557785"/>
            <a:ext cx="10972800" cy="976726"/>
          </a:xfrm>
        </p:spPr>
        <p:txBody>
          <a:bodyPr/>
          <a:lstStyle/>
          <a:p>
            <a:r>
              <a:rPr lang="fr-CA" dirty="0"/>
              <a:t>Ajournement des assemblées</a:t>
            </a:r>
          </a:p>
        </p:txBody>
      </p:sp>
      <p:sp>
        <p:nvSpPr>
          <p:cNvPr id="3" name="Espace réservé du contenu 2">
            <a:extLst>
              <a:ext uri="{FF2B5EF4-FFF2-40B4-BE49-F238E27FC236}">
                <a16:creationId xmlns:a16="http://schemas.microsoft.com/office/drawing/2014/main" id="{21E56ED6-864C-C12E-CC2E-95A1907FAEE3}"/>
              </a:ext>
            </a:extLst>
          </p:cNvPr>
          <p:cNvSpPr>
            <a:spLocks noGrp="1"/>
          </p:cNvSpPr>
          <p:nvPr>
            <p:ph idx="1"/>
          </p:nvPr>
        </p:nvSpPr>
        <p:spPr>
          <a:xfrm>
            <a:off x="609600" y="1822425"/>
            <a:ext cx="10972800" cy="4036534"/>
          </a:xfrm>
        </p:spPr>
        <p:txBody>
          <a:bodyPr>
            <a:normAutofit/>
          </a:bodyPr>
          <a:lstStyle/>
          <a:p>
            <a:pPr marL="342900" indent="-342900">
              <a:buFont typeface="Arial" panose="020B0604020202020204" pitchFamily="34" charset="0"/>
              <a:buChar char="•"/>
            </a:pPr>
            <a:r>
              <a:rPr lang="fr-CA" sz="2400" dirty="0"/>
              <a:t>Une AGA ou AGE peut être ajournée en tout temps si </a:t>
            </a:r>
            <a:r>
              <a:rPr lang="fr-CA" sz="2400" b="1" dirty="0"/>
              <a:t>au moins 2 membres en font la demande </a:t>
            </a:r>
            <a:r>
              <a:rPr lang="fr-CA" sz="2400" dirty="0"/>
              <a:t>ET </a:t>
            </a:r>
            <a:r>
              <a:rPr lang="fr-CA" sz="2400" b="1" dirty="0"/>
              <a:t>qu’au moins 60 % des membres votants sont d’accord</a:t>
            </a:r>
            <a:r>
              <a:rPr lang="fr-CA" sz="2400" dirty="0"/>
              <a:t>.</a:t>
            </a:r>
          </a:p>
          <a:p>
            <a:pPr marL="342900" indent="-342900">
              <a:buFont typeface="Arial" panose="020B0604020202020204" pitchFamily="34" charset="0"/>
              <a:buChar char="•"/>
            </a:pPr>
            <a:r>
              <a:rPr lang="fr-CA" sz="2400" dirty="0"/>
              <a:t>Une assemblée </a:t>
            </a:r>
            <a:r>
              <a:rPr lang="fr-CA" sz="2400" b="1" dirty="0"/>
              <a:t>du CA </a:t>
            </a:r>
            <a:r>
              <a:rPr lang="fr-CA" sz="2400" dirty="0"/>
              <a:t>peut être ajournée en tout temps </a:t>
            </a:r>
            <a:r>
              <a:rPr lang="fr-CA" sz="2400" b="1" dirty="0"/>
              <a:t>s’il n’y a pas quorum ou si au moins 60 % des administrateurs présents y consentent</a:t>
            </a:r>
            <a:r>
              <a:rPr lang="fr-CA" sz="2400" dirty="0"/>
              <a:t>.</a:t>
            </a:r>
          </a:p>
          <a:p>
            <a:pPr marL="342900" indent="-342900">
              <a:buFont typeface="Arial" panose="020B0604020202020204" pitchFamily="34" charset="0"/>
              <a:buChar char="•"/>
            </a:pPr>
            <a:r>
              <a:rPr lang="fr-CA" sz="2400" dirty="0"/>
              <a:t>Les assemblées ajournées peuvent être tenues </a:t>
            </a:r>
            <a:r>
              <a:rPr lang="fr-CA" sz="2400" b="1" dirty="0"/>
              <a:t>sans qu’il soit nécessaire de les convoquer à nouveau</a:t>
            </a:r>
            <a:r>
              <a:rPr lang="fr-CA" sz="2400" dirty="0"/>
              <a:t>.</a:t>
            </a:r>
          </a:p>
        </p:txBody>
      </p:sp>
    </p:spTree>
    <p:extLst>
      <p:ext uri="{BB962C8B-B14F-4D97-AF65-F5344CB8AC3E}">
        <p14:creationId xmlns:p14="http://schemas.microsoft.com/office/powerpoint/2010/main" val="307569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1CFC48-651E-C958-1C92-4DE706376284}"/>
              </a:ext>
            </a:extLst>
          </p:cNvPr>
          <p:cNvSpPr>
            <a:spLocks noGrp="1"/>
          </p:cNvSpPr>
          <p:nvPr>
            <p:ph type="title"/>
          </p:nvPr>
        </p:nvSpPr>
        <p:spPr>
          <a:xfrm>
            <a:off x="609600" y="557785"/>
            <a:ext cx="10972800" cy="850602"/>
          </a:xfrm>
        </p:spPr>
        <p:txBody>
          <a:bodyPr/>
          <a:lstStyle/>
          <a:p>
            <a:r>
              <a:rPr lang="fr-CA" dirty="0"/>
              <a:t>Points obligatoires lors des AGA</a:t>
            </a:r>
          </a:p>
        </p:txBody>
      </p:sp>
      <p:graphicFrame>
        <p:nvGraphicFramePr>
          <p:cNvPr id="5" name="Espace réservé du contenu 2">
            <a:extLst>
              <a:ext uri="{FF2B5EF4-FFF2-40B4-BE49-F238E27FC236}">
                <a16:creationId xmlns:a16="http://schemas.microsoft.com/office/drawing/2014/main" id="{9E9222B2-8242-5673-16B2-BCD732875DDC}"/>
              </a:ext>
            </a:extLst>
          </p:cNvPr>
          <p:cNvGraphicFramePr>
            <a:graphicFrameLocks noGrp="1"/>
          </p:cNvGraphicFramePr>
          <p:nvPr>
            <p:ph idx="1"/>
            <p:extLst>
              <p:ext uri="{D42A27DB-BD31-4B8C-83A1-F6EECF244321}">
                <p14:modId xmlns:p14="http://schemas.microsoft.com/office/powerpoint/2010/main" val="2277387318"/>
              </p:ext>
            </p:extLst>
          </p:nvPr>
        </p:nvGraphicFramePr>
        <p:xfrm>
          <a:off x="493986" y="1408387"/>
          <a:ext cx="10972800" cy="5129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a:extLst>
              <a:ext uri="{FF2B5EF4-FFF2-40B4-BE49-F238E27FC236}">
                <a16:creationId xmlns:a16="http://schemas.microsoft.com/office/drawing/2014/main" id="{6108C35A-D3BE-377A-D225-95DF67C8A6A2}"/>
              </a:ext>
            </a:extLst>
          </p:cNvPr>
          <p:cNvSpPr txBox="1"/>
          <p:nvPr/>
        </p:nvSpPr>
        <p:spPr>
          <a:xfrm>
            <a:off x="7987862" y="2449416"/>
            <a:ext cx="3005959" cy="1015663"/>
          </a:xfrm>
          <a:prstGeom prst="rect">
            <a:avLst/>
          </a:prstGeom>
          <a:solidFill>
            <a:schemeClr val="bg1">
              <a:lumMod val="20000"/>
              <a:lumOff val="80000"/>
            </a:schemeClr>
          </a:solidFill>
          <a:ln>
            <a:solidFill>
              <a:schemeClr val="tx1"/>
            </a:solidFill>
          </a:ln>
        </p:spPr>
        <p:txBody>
          <a:bodyPr wrap="square" rtlCol="0" anchor="ctr">
            <a:spAutoFit/>
          </a:bodyPr>
          <a:lstStyle/>
          <a:p>
            <a:pPr algn="ctr"/>
            <a:r>
              <a:rPr lang="fr-CA" sz="2000" b="1" dirty="0"/>
              <a:t>Une AGA peut traiter tout sujet que peut traiter une AGE</a:t>
            </a:r>
            <a:endParaRPr lang="en-US" sz="2000" b="1" dirty="0"/>
          </a:p>
        </p:txBody>
      </p:sp>
    </p:spTree>
    <p:extLst>
      <p:ext uri="{BB962C8B-B14F-4D97-AF65-F5344CB8AC3E}">
        <p14:creationId xmlns:p14="http://schemas.microsoft.com/office/powerpoint/2010/main" val="1873833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2C372B-B51B-0F48-599A-5172F5C3A801}"/>
              </a:ext>
            </a:extLst>
          </p:cNvPr>
          <p:cNvSpPr>
            <a:spLocks noGrp="1"/>
          </p:cNvSpPr>
          <p:nvPr>
            <p:ph type="title"/>
          </p:nvPr>
        </p:nvSpPr>
        <p:spPr>
          <a:xfrm>
            <a:off x="609600" y="557785"/>
            <a:ext cx="10972800" cy="764240"/>
          </a:xfrm>
        </p:spPr>
        <p:txBody>
          <a:bodyPr/>
          <a:lstStyle/>
          <a:p>
            <a:r>
              <a:rPr lang="fr-CA" dirty="0"/>
              <a:t>Le Conseil d’administration</a:t>
            </a:r>
          </a:p>
        </p:txBody>
      </p:sp>
      <p:sp>
        <p:nvSpPr>
          <p:cNvPr id="3" name="Espace réservé du contenu 2">
            <a:extLst>
              <a:ext uri="{FF2B5EF4-FFF2-40B4-BE49-F238E27FC236}">
                <a16:creationId xmlns:a16="http://schemas.microsoft.com/office/drawing/2014/main" id="{66BA93D8-0338-13A3-A796-35562915A3DB}"/>
              </a:ext>
            </a:extLst>
          </p:cNvPr>
          <p:cNvSpPr>
            <a:spLocks noGrp="1"/>
          </p:cNvSpPr>
          <p:nvPr>
            <p:ph idx="1"/>
          </p:nvPr>
        </p:nvSpPr>
        <p:spPr>
          <a:xfrm>
            <a:off x="609600" y="1451028"/>
            <a:ext cx="10972800" cy="5000575"/>
          </a:xfrm>
        </p:spPr>
        <p:txBody>
          <a:bodyPr>
            <a:noAutofit/>
          </a:bodyPr>
          <a:lstStyle/>
          <a:p>
            <a:pPr marL="342900" indent="-342900">
              <a:buFont typeface="Arial" panose="020B0604020202020204" pitchFamily="34" charset="0"/>
              <a:buChar char="•"/>
            </a:pPr>
            <a:r>
              <a:rPr lang="fr-CA" sz="2200" dirty="0"/>
              <a:t>Le CA de La </a:t>
            </a:r>
            <a:r>
              <a:rPr lang="fr-CA" sz="2200" dirty="0" err="1"/>
              <a:t>Spiranthe</a:t>
            </a:r>
            <a:r>
              <a:rPr lang="fr-CA" sz="2200" dirty="0"/>
              <a:t> comporte </a:t>
            </a:r>
            <a:r>
              <a:rPr lang="fr-CA" sz="2200" b="1" dirty="0"/>
              <a:t>5 sièges</a:t>
            </a:r>
            <a:r>
              <a:rPr lang="fr-CA" sz="2200" dirty="0"/>
              <a:t>.</a:t>
            </a:r>
          </a:p>
          <a:p>
            <a:pPr>
              <a:buFont typeface="Arial" panose="020B0604020202020204" pitchFamily="34" charset="0"/>
              <a:buChar char="•"/>
            </a:pPr>
            <a:r>
              <a:rPr lang="fr-CA" sz="2200" dirty="0"/>
              <a:t>Il veille aux affaires courantes de l’organisme, accomplit les actes visant à réaliser les buts de ce dernier et au besoin, modifie les règlements ou en adopte de nouveaux. </a:t>
            </a:r>
          </a:p>
          <a:p>
            <a:pPr marL="342900" indent="-342900">
              <a:buFont typeface="Arial" panose="020B0604020202020204" pitchFamily="34" charset="0"/>
              <a:buChar char="•"/>
            </a:pPr>
            <a:r>
              <a:rPr lang="fr-CA" sz="2200" dirty="0"/>
              <a:t>Le mandat des administrateurs est </a:t>
            </a:r>
            <a:r>
              <a:rPr lang="fr-CA" sz="2200" b="1" dirty="0"/>
              <a:t>habituellement de 2 ans </a:t>
            </a:r>
            <a:r>
              <a:rPr lang="fr-CA" sz="2200" dirty="0"/>
              <a:t>sauf lors de l’assemblée de fondation, 2 personnes sont élues pour 1 an et 3 sont élus pour 2 ans.</a:t>
            </a:r>
          </a:p>
          <a:p>
            <a:pPr>
              <a:buFont typeface="Arial" panose="020B0604020202020204" pitchFamily="34" charset="0"/>
              <a:buChar char="•"/>
            </a:pPr>
            <a:r>
              <a:rPr lang="fr-CA" sz="2200" dirty="0"/>
              <a:t>Seuls les membres ACTIFS </a:t>
            </a:r>
            <a:r>
              <a:rPr lang="fr-CA" sz="2200" b="1" dirty="0"/>
              <a:t>peuvent siéger </a:t>
            </a:r>
            <a:r>
              <a:rPr lang="fr-CA" sz="2200" dirty="0"/>
              <a:t>sur le CA. </a:t>
            </a:r>
          </a:p>
          <a:p>
            <a:pPr marL="342900" indent="-342900">
              <a:buFont typeface="Arial" panose="020B0604020202020204" pitchFamily="34" charset="0"/>
              <a:buChar char="•"/>
            </a:pPr>
            <a:r>
              <a:rPr lang="fr-CA" sz="2200" dirty="0"/>
              <a:t>Le CA peut fonctionner avec un </a:t>
            </a:r>
            <a:r>
              <a:rPr lang="fr-CA" sz="2200" b="1" dirty="0"/>
              <a:t>max. de 2 sièges vacants  </a:t>
            </a:r>
            <a:r>
              <a:rPr lang="fr-CA" sz="2200" dirty="0"/>
              <a:t>(pour respecter son quorum).</a:t>
            </a:r>
          </a:p>
          <a:p>
            <a:pPr marL="342900" indent="-342900">
              <a:buFont typeface="Arial" panose="020B0604020202020204" pitchFamily="34" charset="0"/>
              <a:buChar char="•"/>
            </a:pPr>
            <a:r>
              <a:rPr lang="fr-CA" sz="2200" dirty="0"/>
              <a:t>Lorsqu’un siège est vacant, le CA </a:t>
            </a:r>
            <a:r>
              <a:rPr lang="fr-CA" sz="2200" b="1" dirty="0"/>
              <a:t>peut nommer </a:t>
            </a:r>
            <a:r>
              <a:rPr lang="fr-CA" sz="2200" dirty="0"/>
              <a:t>un administrateur en remplacement. Celui-ci demeure en fonction jusqu’au terme du mandat de son prédécesseur. </a:t>
            </a:r>
          </a:p>
        </p:txBody>
      </p:sp>
    </p:spTree>
    <p:extLst>
      <p:ext uri="{BB962C8B-B14F-4D97-AF65-F5344CB8AC3E}">
        <p14:creationId xmlns:p14="http://schemas.microsoft.com/office/powerpoint/2010/main" val="39888882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Personnalisé 6">
      <a:dk1>
        <a:sysClr val="windowText" lastClr="000000"/>
      </a:dk1>
      <a:lt1>
        <a:srgbClr val="B6DF5E"/>
      </a:lt1>
      <a:dk2>
        <a:srgbClr val="212121"/>
      </a:dk2>
      <a:lt2>
        <a:srgbClr val="636363"/>
      </a:lt2>
      <a:accent1>
        <a:srgbClr val="212121"/>
      </a:accent1>
      <a:accent2>
        <a:srgbClr val="E1F2BE"/>
      </a:accent2>
      <a:accent3>
        <a:srgbClr val="E1F2BE"/>
      </a:accent3>
      <a:accent4>
        <a:srgbClr val="EFB251"/>
      </a:accent4>
      <a:accent5>
        <a:srgbClr val="636363"/>
      </a:accent5>
      <a:accent6>
        <a:srgbClr val="A5A5A5"/>
      </a:accent6>
      <a:hlink>
        <a:srgbClr val="8F8F8F"/>
      </a:hlink>
      <a:folHlink>
        <a:srgbClr val="A5A5A5"/>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738FB334F43143AE84BD640614B0DA" ma:contentTypeVersion="13" ma:contentTypeDescription="Crée un document." ma:contentTypeScope="" ma:versionID="50a7dbfff42b28115e68502c2f00377e">
  <xsd:schema xmlns:xsd="http://www.w3.org/2001/XMLSchema" xmlns:xs="http://www.w3.org/2001/XMLSchema" xmlns:p="http://schemas.microsoft.com/office/2006/metadata/properties" xmlns:ns2="8709e953-3bea-4d4d-b000-5ed26670f9d5" xmlns:ns3="84a90272-daa2-4529-a030-d0409c0b43a2" targetNamespace="http://schemas.microsoft.com/office/2006/metadata/properties" ma:root="true" ma:fieldsID="1da87c327df24bbd9fc258cc108f440c" ns2:_="" ns3:_="">
    <xsd:import namespace="8709e953-3bea-4d4d-b000-5ed26670f9d5"/>
    <xsd:import namespace="84a90272-daa2-4529-a030-d0409c0b43a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09e953-3bea-4d4d-b000-5ed26670f9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alises d’images" ma:readOnly="false" ma:fieldId="{5cf76f15-5ced-4ddc-b409-7134ff3c332f}" ma:taxonomyMulti="true" ma:sspId="5c387e4c-01ab-46ea-b3c1-e2fe10b10e28" ma:termSetId="09814cd3-568e-fe90-9814-8d621ff8fb84" ma:anchorId="fba54fb3-c3e1-fe81-a776-ca4b69148c4d" ma:open="true" ma:isKeyword="false">
      <xsd:complexType>
        <xsd:sequence>
          <xsd:element ref="pc:Terms" minOccurs="0" maxOccurs="1"/>
        </xsd:sequence>
      </xsd:complex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_Flow_SignoffStatus" ma:index="20" nillable="true" ma:displayName="État de validation" ma:internalName="_x0024_Resources_x003a_core_x002c_Signoff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a90272-daa2-4529-a030-d0409c0b43a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edd4c02-1f16-43e6-9344-55afe08e81a6}" ma:internalName="TaxCatchAll" ma:showField="CatchAllData" ma:web="84a90272-daa2-4529-a030-d0409c0b43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4a90272-daa2-4529-a030-d0409c0b43a2" xsi:nil="true"/>
    <lcf76f155ced4ddcb4097134ff3c332f xmlns="8709e953-3bea-4d4d-b000-5ed26670f9d5">
      <Terms xmlns="http://schemas.microsoft.com/office/infopath/2007/PartnerControls"/>
    </lcf76f155ced4ddcb4097134ff3c332f>
    <_Flow_SignoffStatus xmlns="8709e953-3bea-4d4d-b000-5ed26670f9d5" xsi:nil="true"/>
  </documentManagement>
</p:properties>
</file>

<file path=customXml/itemProps1.xml><?xml version="1.0" encoding="utf-8"?>
<ds:datastoreItem xmlns:ds="http://schemas.openxmlformats.org/officeDocument/2006/customXml" ds:itemID="{6589D0DC-1F00-417C-ABBC-2FCBD39F295D}"/>
</file>

<file path=customXml/itemProps2.xml><?xml version="1.0" encoding="utf-8"?>
<ds:datastoreItem xmlns:ds="http://schemas.openxmlformats.org/officeDocument/2006/customXml" ds:itemID="{C129CCCD-73A3-4599-8D32-BDF07DA7F743}"/>
</file>

<file path=customXml/itemProps3.xml><?xml version="1.0" encoding="utf-8"?>
<ds:datastoreItem xmlns:ds="http://schemas.openxmlformats.org/officeDocument/2006/customXml" ds:itemID="{DE7FB7F5-55DB-44C2-9F61-0D40CAB3061A}"/>
</file>

<file path=docProps/app.xml><?xml version="1.0" encoding="utf-8"?>
<Properties xmlns="http://schemas.openxmlformats.org/officeDocument/2006/extended-properties" xmlns:vt="http://schemas.openxmlformats.org/officeDocument/2006/docPropsVTypes">
  <Template>Ion</Template>
  <TotalTime>438</TotalTime>
  <Words>916</Words>
  <Application>Microsoft Office PowerPoint</Application>
  <PresentationFormat>Grand écran</PresentationFormat>
  <Paragraphs>106</Paragraphs>
  <Slides>12</Slides>
  <Notes>11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Aptos</vt:lpstr>
      <vt:lpstr>Arial</vt:lpstr>
      <vt:lpstr>Century Gothic</vt:lpstr>
      <vt:lpstr>Wingdings</vt:lpstr>
      <vt:lpstr>Wingdings 3</vt:lpstr>
      <vt:lpstr>Ion</vt:lpstr>
      <vt:lpstr>Processus décisionnel</vt:lpstr>
      <vt:lpstr>Prise de parole lors des assemblées</vt:lpstr>
      <vt:lpstr>Modalités décisionnelles aux assemblées</vt:lpstr>
      <vt:lpstr>Droit de vote</vt:lpstr>
      <vt:lpstr>Modalités de vote</vt:lpstr>
      <vt:lpstr>Processus décisionnel en assemblée</vt:lpstr>
      <vt:lpstr>Ajournement des assemblées</vt:lpstr>
      <vt:lpstr>Points obligatoires lors des AGA</vt:lpstr>
      <vt:lpstr>Le Conseil d’administration</vt:lpstr>
      <vt:lpstr>Élection des administrateurs - déroulement</vt:lpstr>
      <vt:lpstr>Modalités  de vote  aux élections</vt:lpstr>
      <vt:lpstr>Règles de base régissant les assemblées des membres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Marie-Josée V. danse...</dc:creator>
  <cp:lastModifiedBy>Marie-Josée V. danse...</cp:lastModifiedBy>
  <cp:revision>4</cp:revision>
  <cp:lastPrinted>2024-11-21T15:07:38Z</cp:lastPrinted>
  <dcterms:created xsi:type="dcterms:W3CDTF">2024-11-17T17:52:49Z</dcterms:created>
  <dcterms:modified xsi:type="dcterms:W3CDTF">2024-11-21T16:25:35Z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0x01010012738FB334F43143AE84BD640614B0DA</vt:lpwstr>
  </property>
</Properties>
</file>